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0" r:id="rId2"/>
    <p:sldId id="302" r:id="rId3"/>
    <p:sldId id="303" r:id="rId4"/>
    <p:sldId id="305" r:id="rId5"/>
    <p:sldId id="304" r:id="rId6"/>
    <p:sldId id="306" r:id="rId7"/>
    <p:sldId id="307" r:id="rId8"/>
    <p:sldId id="308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084" autoAdjust="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29.04.2020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29.04.2020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29.04.2020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Source Inductance (CSI)</a:t>
            </a:r>
            <a:endParaRPr lang="tr-TR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15173" y="846215"/>
            <a:ext cx="4121150" cy="3987497"/>
            <a:chOff x="4829725" y="1630382"/>
            <a:chExt cx="4121150" cy="398749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725" y="1630382"/>
              <a:ext cx="4121150" cy="3987497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515100" y="4102100"/>
              <a:ext cx="1117600" cy="9652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66160" y="3521418"/>
                <a:ext cx="2780723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𝐶𝑆𝐼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𝑝𝑔</m:t>
                          </m:r>
                        </m:sub>
                      </m:sSub>
                    </m:oMath>
                  </m:oMathPara>
                </a14:m>
                <a:endParaRPr lang="tr-TR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160" y="3521418"/>
                <a:ext cx="2780723" cy="558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675120" y="2839963"/>
            <a:ext cx="5228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Common Source Inductance is caused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smtClean="0"/>
              <a:t>Common path for power loop and gate loop currents</a:t>
            </a:r>
          </a:p>
          <a:p>
            <a:r>
              <a:rPr lang="tr-TR" sz="2400" dirty="0" smtClean="0"/>
              <a:t>and/or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smtClean="0"/>
              <a:t>Mutual coupling from power loop to gate loop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802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Source Inductance (CSI)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8" y="1161357"/>
            <a:ext cx="5991225" cy="415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2248" y="3516283"/>
            <a:ext cx="4705264" cy="789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/>
          <p:cNvCxnSpPr/>
          <p:nvPr/>
        </p:nvCxnSpPr>
        <p:spPr>
          <a:xfrm>
            <a:off x="2876203" y="4089861"/>
            <a:ext cx="12635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76202" y="4242261"/>
            <a:ext cx="12635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37512" y="3084022"/>
            <a:ext cx="2452255" cy="432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89767" y="2483857"/>
            <a:ext cx="3383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It is very important to keep this inductance as minimum as possible.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531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Source Inductance (CSI)</a:t>
            </a:r>
            <a:endParaRPr lang="tr-T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3" y="869199"/>
            <a:ext cx="6448425" cy="5086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18960" y="937690"/>
            <a:ext cx="4186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This oscilloscope view is from GaNSystem’s App. Note</a:t>
            </a:r>
          </a:p>
          <a:p>
            <a:r>
              <a:rPr lang="tr-TR" sz="2400" dirty="0" smtClean="0"/>
              <a:t>and</a:t>
            </a:r>
          </a:p>
          <a:p>
            <a:r>
              <a:rPr lang="tr-TR" sz="2400" dirty="0" smtClean="0"/>
              <a:t>This is very similar what we see on oscilloscope</a:t>
            </a:r>
            <a:endParaRPr lang="tr-T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010" y="3201660"/>
            <a:ext cx="3233651" cy="351981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8958607" y="2718262"/>
            <a:ext cx="2513" cy="448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Source Inductance (CSI)</a:t>
            </a:r>
            <a:endParaRPr lang="tr-TR" b="1" dirty="0"/>
          </a:p>
        </p:txBody>
      </p:sp>
      <p:sp>
        <p:nvSpPr>
          <p:cNvPr id="2" name="Rectangle 1"/>
          <p:cNvSpPr/>
          <p:nvPr/>
        </p:nvSpPr>
        <p:spPr>
          <a:xfrm>
            <a:off x="379615" y="821312"/>
            <a:ext cx="10327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«</a:t>
            </a:r>
            <a:r>
              <a:rPr lang="tr-TR" i="1" dirty="0" smtClean="0"/>
              <a:t>1nH </a:t>
            </a:r>
            <a:r>
              <a:rPr lang="tr-TR" i="1" dirty="0"/>
              <a:t>difference between the common-source inductance (Ls1 and Ls2) of two paralleled GaN HEMTs will result in the huge ringing on the gate, which will </a:t>
            </a:r>
            <a:r>
              <a:rPr lang="tr-TR" i="1" dirty="0">
                <a:solidFill>
                  <a:srgbClr val="FF0000"/>
                </a:solidFill>
              </a:rPr>
              <a:t>mis-trigger</a:t>
            </a:r>
            <a:r>
              <a:rPr lang="tr-TR" i="1" dirty="0"/>
              <a:t> switches or damage the gate</a:t>
            </a:r>
            <a:r>
              <a:rPr lang="tr-TR" i="1" dirty="0" smtClean="0"/>
              <a:t>.»</a:t>
            </a:r>
            <a:endParaRPr lang="tr-TR" i="1" dirty="0"/>
          </a:p>
        </p:txBody>
      </p:sp>
      <p:sp>
        <p:nvSpPr>
          <p:cNvPr id="3" name="Rectangle 2"/>
          <p:cNvSpPr/>
          <p:nvPr/>
        </p:nvSpPr>
        <p:spPr>
          <a:xfrm>
            <a:off x="-60960" y="5657671"/>
            <a:ext cx="8955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J</a:t>
            </a:r>
            <a:r>
              <a:rPr lang="tr-TR" dirty="0"/>
              <a:t>. Lu, H. Bai, A. Brown, M. McAmmond, D. Chen, and J. Styles, “Design consideration of gate driver circuits and PCB parasitic parameters of paralleled E-mode GaN HEMTs in zero-voltage-switching applications,” in </a:t>
            </a:r>
            <a:r>
              <a:rPr lang="tr-TR" i="1" dirty="0"/>
              <a:t>2016 IEEE Applied Power Electronics Conference and Exposition (APEC)</a:t>
            </a:r>
            <a:r>
              <a:rPr lang="tr-TR" dirty="0"/>
              <a:t>, 2016, vol. 2016-May, pp. 529–535.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7" y="1636591"/>
            <a:ext cx="4539442" cy="38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Source Inductance (CSI)</a:t>
            </a:r>
            <a:endParaRPr lang="tr-T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839" y="555304"/>
            <a:ext cx="10105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Interestingly, we experience the oscillation only when high side transistor is being turned-on and the current is at higher levels (high dI/dt) </a:t>
            </a:r>
            <a:endParaRPr lang="tr-TR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17" y="1950691"/>
            <a:ext cx="3233651" cy="3519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143" t="14285" r="23524" b="15112"/>
          <a:stretch/>
        </p:blipFill>
        <p:spPr>
          <a:xfrm>
            <a:off x="792479" y="1755506"/>
            <a:ext cx="5267499" cy="39101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60820" y="5804063"/>
            <a:ext cx="254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SC Test Waveform</a:t>
            </a:r>
            <a:endParaRPr lang="tr-T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492" y="5804065"/>
            <a:ext cx="254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DPT Waveform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70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Source Inductance (CSI)</a:t>
            </a:r>
            <a:endParaRPr lang="tr-T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839" y="555304"/>
            <a:ext cx="10105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Interestingly, we experience the oscillation only when high side transistor is being turned-on and the current is at higher levels (high dI/dt) but nothing happens for the low side.</a:t>
            </a:r>
            <a:endParaRPr lang="tr-TR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77155"/>
              </p:ext>
            </p:extLst>
          </p:nvPr>
        </p:nvGraphicFramePr>
        <p:xfrm>
          <a:off x="1741055" y="262328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984966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8160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4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Low</a:t>
                      </a:r>
                      <a:r>
                        <a:rPr lang="tr-TR" baseline="0" dirty="0" smtClean="0"/>
                        <a:t> Side Transistors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Left Transistor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Right Transistor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Negative</a:t>
                      </a:r>
                      <a:r>
                        <a:rPr lang="tr-TR" baseline="0" dirty="0" smtClean="0"/>
                        <a:t> Gate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1.8</a:t>
                      </a:r>
                      <a:r>
                        <a:rPr lang="tr-TR" baseline="0" dirty="0" smtClean="0"/>
                        <a:t> nH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2.03 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5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Positive Gate Loop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1.93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1.65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Mutual to NGL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46 pH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r>
                        <a:rPr lang="tr-TR" baseline="0" dirty="0" smtClean="0"/>
                        <a:t> pH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Mutual to PGL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33 pH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 pH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3239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741055" y="3998422"/>
            <a:ext cx="6096000" cy="748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05499" y="4746720"/>
            <a:ext cx="1220124" cy="789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1611" y="5521146"/>
            <a:ext cx="423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Mutual coupling between power loop and gate loops are very low for Low Side transistors</a:t>
            </a:r>
            <a:endParaRPr lang="tr-TR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5884" y="6121310"/>
            <a:ext cx="10945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393" y="5738280"/>
            <a:ext cx="4233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What about the high side transistors?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690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Source Inductance (CSI)</a:t>
            </a:r>
            <a:endParaRPr lang="tr-TR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09650"/>
              </p:ext>
            </p:extLst>
          </p:nvPr>
        </p:nvGraphicFramePr>
        <p:xfrm>
          <a:off x="881611" y="474252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984966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8160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4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High</a:t>
                      </a:r>
                      <a:r>
                        <a:rPr lang="tr-TR" baseline="0" dirty="0" smtClean="0"/>
                        <a:t> Side Transistors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Left Transistor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Right Transistor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Negative</a:t>
                      </a:r>
                      <a:r>
                        <a:rPr lang="tr-TR" baseline="0" dirty="0" smtClean="0"/>
                        <a:t> Gate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3.88</a:t>
                      </a:r>
                      <a:r>
                        <a:rPr lang="tr-TR" baseline="0" dirty="0" smtClean="0"/>
                        <a:t> nH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4.04 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5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Positive Gate Loop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4.14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4.23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Mutual to NGL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114 pH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117</a:t>
                      </a:r>
                      <a:r>
                        <a:rPr lang="tr-TR" baseline="0" dirty="0" smtClean="0"/>
                        <a:t> pH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Mutual to PGL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545 pH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554 pH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3239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81611" y="2202872"/>
            <a:ext cx="6096000" cy="394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110835" y="3142410"/>
            <a:ext cx="4233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We have the greatest CSI for high side turn-on gate loop and we are experiencing oscillations only for those transitions</a:t>
            </a:r>
            <a:endParaRPr lang="tr-TR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81611" y="2581265"/>
            <a:ext cx="634076" cy="5611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57057" y="3361926"/>
            <a:ext cx="42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Okay, but is 0.5 nH that big?</a:t>
            </a:r>
            <a:endParaRPr lang="tr-TR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44785" y="3611553"/>
            <a:ext cx="10940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2"/>
          </p:cNvCxnSpPr>
          <p:nvPr/>
        </p:nvCxnSpPr>
        <p:spPr>
          <a:xfrm>
            <a:off x="7674032" y="3823591"/>
            <a:ext cx="0" cy="347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20095" y="4113366"/>
            <a:ext cx="4233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We saw that SC current increases with 6.7 A/ns speed.</a:t>
            </a:r>
            <a:endParaRPr lang="tr-TR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674032" y="4944363"/>
            <a:ext cx="1" cy="409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228706" y="5333388"/>
                <a:ext cx="533330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𝐶𝑆𝐼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𝑃𝐺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=0.5∗6.7=3.35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06" y="5333388"/>
                <a:ext cx="5333306" cy="793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4891808" y="5732857"/>
            <a:ext cx="3987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608" y="5320843"/>
            <a:ext cx="423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3.35V is a lot to be on the gate loop considering the threshold level of transistor (1.7V)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217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Source Inductance (CSI)</a:t>
            </a:r>
            <a:endParaRPr lang="tr-T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61113" y="596868"/>
            <a:ext cx="502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What can we do to solve this problem?</a:t>
            </a:r>
            <a:endParaRPr lang="tr-TR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00451" y="1058533"/>
            <a:ext cx="379613" cy="737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64829" y="1058533"/>
            <a:ext cx="407324" cy="737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2574" y="1795549"/>
            <a:ext cx="3410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New design with a proper gate loop on high side</a:t>
            </a:r>
            <a:endParaRPr lang="tr-TR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1459" y="1795548"/>
            <a:ext cx="3695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Increase the turn-on resistance for high-side</a:t>
            </a:r>
            <a:endParaRPr lang="tr-TR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318962" y="2626544"/>
            <a:ext cx="0" cy="665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40039" y="3363560"/>
            <a:ext cx="3695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Considering soft switching nature of our topology, we can continoue with this option for now.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3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29274</TotalTime>
  <Words>471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990</cp:revision>
  <dcterms:created xsi:type="dcterms:W3CDTF">2019-09-05T11:28:21Z</dcterms:created>
  <dcterms:modified xsi:type="dcterms:W3CDTF">2020-04-29T12:20:44Z</dcterms:modified>
</cp:coreProperties>
</file>