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0" r:id="rId2"/>
    <p:sldId id="301" r:id="rId3"/>
    <p:sldId id="302" r:id="rId4"/>
    <p:sldId id="303" r:id="rId5"/>
    <p:sldId id="304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084" autoAdjust="0"/>
  </p:normalViewPr>
  <p:slideViewPr>
    <p:cSldViewPr snapToGrid="0">
      <p:cViewPr varScale="1">
        <p:scale>
          <a:sx n="115" d="100"/>
          <a:sy n="115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23.05.2020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23.05.2020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23.05.2020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23.05.2020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23.05.2020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23.05.2020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23.05.2020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23.05.2020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23.05.2020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23.05.2020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23.05.2020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23.05.2020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lnamagnetics.com/wp-content/uploads/library/Ferroxcube-Materials/3F45_Material_Specification.pdf" TargetMode="External"/><Relationship Id="rId2" Type="http://schemas.openxmlformats.org/officeDocument/2006/relationships/hyperlink" Target="http://ferroxcube.home.pl/prod/assets/er23.pdf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2-KTvT7KZPY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Inductor Design</a:t>
            </a:r>
            <a:endParaRPr lang="tr-T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0699" y="673331"/>
            <a:ext cx="10174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Individual inductors for each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Coupled inductor for two phases</a:t>
            </a:r>
            <a:endParaRPr lang="tr-T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9" y="2019993"/>
            <a:ext cx="4807512" cy="35653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667" y="2021628"/>
            <a:ext cx="4901133" cy="35637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25780" y="5659825"/>
            <a:ext cx="19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Individual Inductor</a:t>
            </a:r>
            <a:endParaRPr lang="tr-TR" dirty="0"/>
          </a:p>
        </p:txBody>
      </p:sp>
      <p:sp>
        <p:nvSpPr>
          <p:cNvPr id="16" name="TextBox 15"/>
          <p:cNvSpPr txBox="1"/>
          <p:nvPr/>
        </p:nvSpPr>
        <p:spPr>
          <a:xfrm>
            <a:off x="8318267" y="5659825"/>
            <a:ext cx="183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Coupled Inductor</a:t>
            </a:r>
            <a:endParaRPr lang="tr-T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740" y="0"/>
            <a:ext cx="3275215" cy="19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Inductor Design</a:t>
            </a:r>
            <a:endParaRPr lang="tr-T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01" y="1579937"/>
            <a:ext cx="6648450" cy="3714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72894" y="2435629"/>
            <a:ext cx="4089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Coupled cores are advantageous for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tr-TR" dirty="0" smtClean="0"/>
              <a:t>Shorter resonant period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tr-TR" dirty="0" smtClean="0"/>
              <a:t>Lower core losses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tr-TR" dirty="0" smtClean="0"/>
              <a:t>Lower current ripple</a:t>
            </a:r>
            <a:endParaRPr lang="tr-TR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833062" y="1579937"/>
            <a:ext cx="872836" cy="6478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7504" y="656607"/>
            <a:ext cx="2660940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tr-TR" dirty="0" smtClean="0"/>
              <a:t>5W losses for full load operation (8A) at 1 MHz switching frequency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7572893" y="3520610"/>
            <a:ext cx="408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but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tr-TR" dirty="0" smtClean="0"/>
              <a:t>Requires complex design</a:t>
            </a:r>
          </a:p>
        </p:txBody>
      </p:sp>
      <p:cxnSp>
        <p:nvCxnSpPr>
          <p:cNvPr id="12" name="Elbow Connector 11"/>
          <p:cNvCxnSpPr/>
          <p:nvPr/>
        </p:nvCxnSpPr>
        <p:spPr>
          <a:xfrm>
            <a:off x="6558742" y="5294687"/>
            <a:ext cx="506209" cy="482658"/>
          </a:xfrm>
          <a:prstGeom prst="bentConnector3">
            <a:avLst>
              <a:gd name="adj1" fmla="val -90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81330" y="5435321"/>
            <a:ext cx="3700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smtClean="0"/>
              <a:t>«Core loss is also reduced with coupled inductor since core volume can be shrink due to certain dc flux cancellation»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34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Lets verify it</a:t>
            </a:r>
            <a:endParaRPr lang="tr-T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3578" y="747927"/>
            <a:ext cx="316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Non-coupled inductor material</a:t>
            </a:r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573578" y="1117259"/>
            <a:ext cx="3167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hlinkClick r:id="rId2"/>
              </a:rPr>
              <a:t>ER23</a:t>
            </a:r>
            <a:r>
              <a:rPr lang="tr-TR" dirty="0" smtClean="0"/>
              <a:t> core with </a:t>
            </a:r>
            <a:r>
              <a:rPr lang="tr-TR" dirty="0" smtClean="0">
                <a:hlinkClick r:id="rId3"/>
              </a:rPr>
              <a:t>3F45</a:t>
            </a:r>
            <a:r>
              <a:rPr lang="tr-TR" dirty="0" smtClean="0"/>
              <a:t> material from Ferroxcube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AL -&gt; 1850 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μ</a:t>
            </a:r>
            <a:r>
              <a:rPr lang="tr-TR" dirty="0" smtClean="0"/>
              <a:t>r</a:t>
            </a:r>
            <a:r>
              <a:rPr lang="tr-TR" baseline="-25000" dirty="0" smtClean="0"/>
              <a:t> </a:t>
            </a:r>
            <a:r>
              <a:rPr lang="tr-TR" dirty="0" smtClean="0"/>
              <a:t>-&gt; 840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040" y="895186"/>
            <a:ext cx="5029200" cy="4648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47461" y="5543386"/>
            <a:ext cx="3167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Specific power loss of 3F45 material</a:t>
            </a:r>
            <a:endParaRPr lang="tr-T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36" y="2966604"/>
            <a:ext cx="4886325" cy="2171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32424" y="5377132"/>
            <a:ext cx="316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Effective core parameters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67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4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Lets verify it</a:t>
            </a:r>
            <a:endParaRPr lang="tr-TR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25780" y="5804653"/>
            <a:ext cx="316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5Arms current with 4A average</a:t>
            </a:r>
            <a:endParaRPr lang="tr-TR" dirty="0"/>
          </a:p>
        </p:txBody>
      </p:sp>
      <p:sp>
        <p:nvSpPr>
          <p:cNvPr id="16" name="TextBox 15"/>
          <p:cNvSpPr txBox="1"/>
          <p:nvPr/>
        </p:nvSpPr>
        <p:spPr>
          <a:xfrm>
            <a:off x="1925780" y="5435321"/>
            <a:ext cx="316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Current Waveform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1925780" y="6169580"/>
            <a:ext cx="316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9App ripple on inductor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373389" y="415418"/>
                <a:ext cx="4073236" cy="543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tr-TR" i="1" dirty="0" smtClean="0">
                          <a:latin typeface="Cambria Math" panose="02040503050406030204" pitchFamily="18" charset="0"/>
                        </a:rPr>
                        <m:t> = 8 </m:t>
                      </m:r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tr-TR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tr-TR" dirty="0" smtClean="0"/>
              </a:p>
              <a:p>
                <a:endParaRPr lang="tr-T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tr-TR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𝑠𝑞𝑟𝑡</m:t>
                      </m:r>
                      <m:d>
                        <m:dPr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tr-T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tr-TR" i="1" dirty="0" smtClean="0">
                          <a:latin typeface="Cambria Math" panose="02040503050406030204" pitchFamily="18" charset="0"/>
                        </a:rPr>
                        <m:t> = 2.079 −&gt; 2 </m:t>
                      </m:r>
                    </m:oMath>
                  </m:oMathPara>
                </a14:m>
                <a:endParaRPr lang="tr-TR" dirty="0" smtClean="0"/>
              </a:p>
              <a:p>
                <a:endParaRPr lang="tr-T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tr-TR" dirty="0" smtClean="0"/>
              </a:p>
              <a:p>
                <a:endParaRPr lang="tr-T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 smtClean="0"/>
              </a:p>
              <a:p>
                <a:endParaRPr lang="tr-T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b="0" dirty="0" smtClean="0"/>
              </a:p>
              <a:p>
                <a:endParaRPr lang="tr-T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 smtClean="0"/>
              </a:p>
              <a:p>
                <a:endParaRPr lang="tr-T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∗9 ∗840∗4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26.6∗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=714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𝑚𝑇</m:t>
                      </m:r>
                    </m:oMath>
                  </m:oMathPara>
                </a14:m>
                <a:endParaRPr lang="tr-TR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389" y="415418"/>
                <a:ext cx="4073236" cy="5431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67" y="946985"/>
            <a:ext cx="5890573" cy="43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5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6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Lets verify it</a:t>
            </a:r>
            <a:endParaRPr lang="tr-TR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84" y="2073275"/>
            <a:ext cx="5029200" cy="46482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3811383" y="54399"/>
            <a:ext cx="16626" cy="61967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432370" y="2740747"/>
            <a:ext cx="876990" cy="2324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039091" y="906087"/>
            <a:ext cx="0" cy="134666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939338" y="230752"/>
            <a:ext cx="38737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039091" y="230752"/>
            <a:ext cx="0" cy="82751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438102" y="5415341"/>
            <a:ext cx="0" cy="82751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280160" y="4904509"/>
            <a:ext cx="0" cy="134666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56856" y="1061093"/>
            <a:ext cx="57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  <a:r>
              <a:rPr lang="tr-TR" dirty="0" smtClean="0"/>
              <a:t>0x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586153" y="230752"/>
                <a:ext cx="4372494" cy="2280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=4∗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𝑘𝑊</m:t>
                          </m:r>
                        </m:num>
                        <m:den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b="0" dirty="0" smtClean="0"/>
              </a:p>
              <a:p>
                <a:endParaRPr lang="tr-T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1340 </m:t>
                      </m:r>
                      <m:sSup>
                        <m:sSupPr>
                          <m:ctrlPr>
                            <a:rPr lang="tr-TR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mm</m:t>
                          </m:r>
                        </m:e>
                        <m:sup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tr-TR" b="0" dirty="0" smtClean="0"/>
              </a:p>
              <a:p>
                <a:endParaRPr lang="tr-T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=1340∗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∗4∗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tr-TR" b="0" dirty="0" smtClean="0"/>
              </a:p>
              <a:p>
                <a:endParaRPr lang="tr-T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=536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b="0" dirty="0" smtClean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153" y="230752"/>
                <a:ext cx="4372494" cy="22802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2-KTvT7KZPY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109854" y="2843591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3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37133</TotalTime>
  <Words>132</Words>
  <Application>Microsoft Office PowerPoint</Application>
  <PresentationFormat>Widescreen</PresentationFormat>
  <Paragraphs>52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1024</cp:revision>
  <dcterms:created xsi:type="dcterms:W3CDTF">2019-09-05T11:28:21Z</dcterms:created>
  <dcterms:modified xsi:type="dcterms:W3CDTF">2020-05-28T18:09:37Z</dcterms:modified>
</cp:coreProperties>
</file>