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26.11.2019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26.11.2019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26.11.2019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26.11.2019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26.11.2019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26.11.2019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26.11.2019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26.11.2019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26.11.2019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26.11.2019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26.11.2019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26.11.2019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26.11.2019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Inductor Loss Considerations</a:t>
            </a:r>
            <a:endParaRPr lang="tr-T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6863" y="914400"/>
            <a:ext cx="716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Aim: </a:t>
            </a:r>
            <a:r>
              <a:rPr lang="tr-TR" dirty="0" smtClean="0"/>
              <a:t>To investigate temperature rise of inductor w.r.t. switching frequency under constant current ripple</a:t>
            </a:r>
            <a:endParaRPr lang="tr-T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6863" y="1732103"/>
            <a:ext cx="4607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Conditions:</a:t>
            </a:r>
            <a:r>
              <a:rPr lang="tr-TR" dirty="0" smtClean="0"/>
              <a:t> </a:t>
            </a:r>
            <a:r>
              <a:rPr lang="el-GR" dirty="0" smtClean="0"/>
              <a:t>Δ</a:t>
            </a:r>
            <a:r>
              <a:rPr lang="tr-TR" dirty="0" smtClean="0"/>
              <a:t>I = 30App                    L = 6.8uH</a:t>
            </a:r>
          </a:p>
          <a:p>
            <a:r>
              <a:rPr lang="tr-TR" dirty="0"/>
              <a:t>	 </a:t>
            </a:r>
            <a:r>
              <a:rPr lang="tr-TR" dirty="0" smtClean="0"/>
              <a:t>   Rload = 24 </a:t>
            </a:r>
            <a:r>
              <a:rPr lang="el-GR" dirty="0" smtClean="0"/>
              <a:t>Ω</a:t>
            </a:r>
            <a:endParaRPr lang="tr-TR" dirty="0"/>
          </a:p>
          <a:p>
            <a:r>
              <a:rPr lang="tr-TR" dirty="0" smtClean="0"/>
              <a:t> 	    Iout = 6A </a:t>
            </a:r>
          </a:p>
          <a:p>
            <a:r>
              <a:rPr lang="tr-TR" dirty="0"/>
              <a:t>	</a:t>
            </a:r>
            <a:r>
              <a:rPr lang="tr-TR" dirty="0" smtClean="0"/>
              <a:t>    Vout = 144V</a:t>
            </a:r>
          </a:p>
          <a:p>
            <a:r>
              <a:rPr lang="tr-TR" dirty="0"/>
              <a:t>	</a:t>
            </a:r>
            <a:r>
              <a:rPr lang="tr-TR" dirty="0" smtClean="0"/>
              <a:t>    Pout = 864W </a:t>
            </a:r>
            <a:endParaRPr lang="tr-T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03601" y="4417289"/>
                <a:ext cx="2016962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01" y="4417289"/>
                <a:ext cx="2016962" cy="573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277977" y="4417289"/>
                <a:ext cx="1779756" cy="576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977" y="4417289"/>
                <a:ext cx="1779756" cy="57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Furkan\AppData\Local\Temp\ConnectorClipboard5923752091458238130\image1574781868928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5931"/>
          <a:stretch/>
        </p:blipFill>
        <p:spPr bwMode="auto">
          <a:xfrm>
            <a:off x="4191838" y="2823929"/>
            <a:ext cx="5086139" cy="376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43545" y="914400"/>
            <a:ext cx="3311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Outcome: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There will be a temperature vs frequency plot at the end of this test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13081</TotalTime>
  <Words>35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556</cp:revision>
  <dcterms:created xsi:type="dcterms:W3CDTF">2019-09-05T11:28:21Z</dcterms:created>
  <dcterms:modified xsi:type="dcterms:W3CDTF">2019-11-26T15:38:28Z</dcterms:modified>
</cp:coreProperties>
</file>