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12.09.2019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12.09.2019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12.09.2019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12.09.2019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12.09.2019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12.09.2019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Transition Performance of Transistor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478131"/>
            <a:ext cx="5355001" cy="40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77" y="1386297"/>
            <a:ext cx="6014813" cy="4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Output Voltage Ripple for Different Cases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735132"/>
            <a:ext cx="5355001" cy="4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30" y="1735132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285</cp:revision>
  <dcterms:created xsi:type="dcterms:W3CDTF">2019-09-05T11:28:21Z</dcterms:created>
  <dcterms:modified xsi:type="dcterms:W3CDTF">2019-09-12T15:13:30Z</dcterms:modified>
</cp:coreProperties>
</file>