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13.09.2019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13.09.2019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13.09.2019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13.09.2019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13.09.2019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13.09.2019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13.09.2019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13.09.2019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Transition Performance of Transistor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748366"/>
            <a:ext cx="5355001" cy="4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77" y="748366"/>
            <a:ext cx="5747677" cy="40551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0632" y="5156021"/>
            <a:ext cx="336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Soft-switching leads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Less Oscillation -&gt; Low 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Low Overshoot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Switching Losses</a:t>
            </a:r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22980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30" y="1022980"/>
            <a:ext cx="5355001" cy="40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decreases output voltage ripple significantly and it doubles the ripple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Output voltage ripple is higher for soft-switching due to high inductor current ripple</a:t>
            </a:r>
          </a:p>
        </p:txBody>
      </p:sp>
    </p:spTree>
    <p:extLst>
      <p:ext uri="{BB962C8B-B14F-4D97-AF65-F5344CB8AC3E}">
        <p14:creationId xmlns:p14="http://schemas.microsoft.com/office/powerpoint/2010/main" val="39121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9" y="1121821"/>
            <a:ext cx="5383688" cy="4011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09" y="1121820"/>
            <a:ext cx="5291252" cy="4011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is much more important for soft-switched  ZVRT buck converter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Inductor current ripples for hard and soft switching cases</a:t>
            </a:r>
          </a:p>
        </p:txBody>
      </p:sp>
    </p:spTree>
    <p:extLst>
      <p:ext uri="{BB962C8B-B14F-4D97-AF65-F5344CB8AC3E}">
        <p14:creationId xmlns:p14="http://schemas.microsoft.com/office/powerpoint/2010/main" val="3386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78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301</cp:revision>
  <dcterms:created xsi:type="dcterms:W3CDTF">2019-09-05T11:28:21Z</dcterms:created>
  <dcterms:modified xsi:type="dcterms:W3CDTF">2019-09-13T07:36:16Z</dcterms:modified>
</cp:coreProperties>
</file>