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1"/>
    <p:restoredTop sz="94722"/>
  </p:normalViewPr>
  <p:slideViewPr>
    <p:cSldViewPr snapToGrid="0" snapToObjects="1">
      <p:cViewPr varScale="1">
        <p:scale>
          <a:sx n="116" d="100"/>
          <a:sy n="116" d="100"/>
        </p:scale>
        <p:origin x="1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98D1-D74B-8543-9CEB-8748123D5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91F64-A396-E84F-A1A9-7F68526BC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B976-2F3D-D64F-B239-8C134932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14E46-C855-574C-B4A4-81380A37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39947-8954-2647-9C6D-080EFA85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08A1-A080-F54C-87DD-1C7B9420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3B8C3-CC55-704A-BA03-160ADAA3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B1AE-C43B-DE45-8A06-B2126A48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925CB-9AEB-3E42-BCB3-0A8727E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282D-D235-6D4E-B545-CBDF5588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705C7-CD28-054A-98BB-E2C95A01C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D1A13-EE8D-3B4E-804C-1E26D5E09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B3F7-8F8A-9141-8A28-D3771302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6DD6-59A6-C54A-9EF1-B241A6E2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13054-C085-FB4D-B5D6-2EC4D568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5255-CBA7-594E-93E6-D1118DD7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8D1E-9696-9944-85B7-0628FD56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4C93-F01F-2A49-BAE9-91BC9E5C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66C5F-482F-1941-B0D6-9DE62AE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C1E6-6BB3-7D45-9FE4-4C01364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9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CD3-7B02-F247-AA9D-9A37B11A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2866-A649-5347-884C-8B4113F0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91628-E417-A044-BE15-4E489DFD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CBA2-1AF7-B440-BAC0-0ACB9C5B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8732-F9B4-984A-ACC4-7886F3D1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8BDA-59E5-0446-BBF2-E97ADD2F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1BE8-F88A-984A-B9BE-96497791B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EC50-34FB-0342-8501-8677C273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C4F56-E7FC-ED4B-9582-CB0C6F62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499B-216D-AA45-BFE9-12EE3819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723F-DB78-D841-A6EF-8A8D2BAE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921-F26D-B54B-92A3-FBAE3888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5F92C-1A02-034F-871F-0137BEF8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027CA-3442-A542-8587-2813D19E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576EC-2BD0-FC48-8178-4B8FDBFA7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EB259-F0E8-B840-A0FF-292662DD3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D718A-B04E-8B4B-B8FE-139D8BD3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0273-1385-3747-BFA0-C3DA78FA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2058F-9EA7-B348-8CEA-F32E9400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A96C-A837-EC43-8F07-27B59EA5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66AE2-58A4-FF44-9726-73BC466F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34923-60E5-DD4B-A10A-D4EE98D3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3B7D5-4C22-6F45-9C32-DEA4C143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DFE79-6C76-4A4E-9B1C-01B72117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54D03-A671-7C45-A9E0-0B4DB63E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E60E0-221B-4E4F-A6A9-13F56019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5426-BBC2-6541-BEA2-0A2AC3B7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9CAA-5B80-8641-8FBF-7999C7B0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4931F-ACF6-DC4D-80B2-CC9AF0801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1FE6A-4779-3040-845D-A5572CC3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5A385-673C-AE48-8AF1-FDC6C12F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3748-1CFC-2241-8556-03E96D1E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790-EF18-D94F-82A1-8420C183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FD36A-9B63-4E4C-81B8-BBB5E7837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F1002-B241-534E-9B29-109EF35A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4CB6B-240E-3A4A-B7AA-BA73439A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8976C-4F22-CA47-A77A-0567F7AC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9664B-04D2-6343-AB22-8D3AC31D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EB6BB-8345-DF4E-BF7D-437AD44A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5AD8-12BB-9245-8AC0-2408D685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DA1C-3816-A544-951D-A6EAE09A0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DA21-1A11-1047-8D01-FCD79A899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3429-62A3-8A44-887B-A7B5C3883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0FE0-E7E2-B040-9387-6F8531716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73BB1-5DB0-544C-BE14-EB9F48B11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BFB3-1225-A640-97C7-2B398C07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2A57-98C7-AF4D-BE2A-DA27990B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 the </a:t>
            </a:r>
            <a:r>
              <a:rPr lang="en-US" sz="4000" dirty="0" err="1"/>
              <a:t>gapminder</a:t>
            </a:r>
            <a:r>
              <a:rPr lang="en-US" sz="4000" dirty="0"/>
              <a:t> data down to rows where population is less than a quarter of a million, i.e. 250,000. Get rid of the unused factor levels for country and continent in different ways, such as: </a:t>
            </a:r>
            <a:br>
              <a:rPr lang="en-US" sz="4000" dirty="0"/>
            </a:br>
            <a:endParaRPr lang="en-US" sz="4000" dirty="0"/>
          </a:p>
          <a:p>
            <a:pPr lvl="1"/>
            <a:r>
              <a:rPr lang="en-US" sz="4000" dirty="0" err="1"/>
              <a:t>droplevels</a:t>
            </a:r>
            <a:r>
              <a:rPr lang="en-US" sz="4000" dirty="0"/>
              <a:t>(), or </a:t>
            </a:r>
          </a:p>
          <a:p>
            <a:pPr lvl="1"/>
            <a:r>
              <a:rPr lang="en-US" sz="4000" dirty="0" err="1"/>
              <a:t>fct_drop</a:t>
            </a:r>
            <a:r>
              <a:rPr lang="en-US" sz="4000" dirty="0"/>
              <a:t>() inside mutate()</a:t>
            </a:r>
          </a:p>
        </p:txBody>
      </p:sp>
    </p:spTree>
    <p:extLst>
      <p:ext uri="{BB962C8B-B14F-4D97-AF65-F5344CB8AC3E}">
        <p14:creationId xmlns:p14="http://schemas.microsoft.com/office/powerpoint/2010/main" val="85488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B368-BFA4-564B-A4D6-FCB753F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FCBD-39CD-CD4D-BDA6-351BD579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Make a plot of </a:t>
            </a:r>
            <a:r>
              <a:rPr lang="en-US" sz="4000" dirty="0" err="1"/>
              <a:t>gdpPercap</a:t>
            </a:r>
            <a:r>
              <a:rPr lang="en-US" sz="4000" dirty="0"/>
              <a:t> for each Asian country in 2007</a:t>
            </a:r>
          </a:p>
          <a:p>
            <a:r>
              <a:rPr lang="en-US" sz="4000" dirty="0"/>
              <a:t>Make sure the countries appear in order in increasing </a:t>
            </a:r>
            <a:r>
              <a:rPr lang="en-US" sz="4000" dirty="0" err="1"/>
              <a:t>gdpPercap</a:t>
            </a:r>
            <a:endParaRPr lang="en-US" sz="4000" dirty="0"/>
          </a:p>
          <a:p>
            <a:r>
              <a:rPr lang="en-US" sz="4000" dirty="0"/>
              <a:t>OPTIONAL: Move Thailand to be the first country displayed</a:t>
            </a:r>
          </a:p>
        </p:txBody>
      </p:sp>
    </p:spTree>
    <p:extLst>
      <p:ext uri="{BB962C8B-B14F-4D97-AF65-F5344CB8AC3E}">
        <p14:creationId xmlns:p14="http://schemas.microsoft.com/office/powerpoint/2010/main" val="317365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36A4-538B-5040-87C4-FEAF3513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6E89-0BCE-A741-B94F-08F3FB2D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the data for "Australia", "Korea, Dem. Rep.", and "Korea, Rep." in the 2000s. Revalue the country factor levels to "Oz", "North Korea", and "South Korea"</a:t>
            </a:r>
          </a:p>
        </p:txBody>
      </p:sp>
    </p:spTree>
    <p:extLst>
      <p:ext uri="{BB962C8B-B14F-4D97-AF65-F5344CB8AC3E}">
        <p14:creationId xmlns:p14="http://schemas.microsoft.com/office/powerpoint/2010/main" val="5864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7A4B-FA07-0347-8097-33F79C0C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79FC5-5D6E-1A42-AD1C-848A9A2C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distribution of </a:t>
            </a:r>
            <a:r>
              <a:rPr lang="en-US" dirty="0" err="1"/>
              <a:t>rincome</a:t>
            </a:r>
            <a:r>
              <a:rPr lang="en-US" dirty="0"/>
              <a:t> (reported income). What makes the default bar chart hard to understand? How could you improve the plot?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5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A2EE-F43F-6B42-9F43-BC84137D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A935-C8CD-0843-B59D-7634373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average number of hours spent watching TV per day across religions:</a:t>
            </a:r>
          </a:p>
        </p:txBody>
      </p:sp>
    </p:spTree>
    <p:extLst>
      <p:ext uri="{BB962C8B-B14F-4D97-AF65-F5344CB8AC3E}">
        <p14:creationId xmlns:p14="http://schemas.microsoft.com/office/powerpoint/2010/main" val="355470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8730-F752-7A47-B683-693BB95C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3EDF-CEBA-3247-A1D1-FAE04B67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create a similar plot looking at how average age varies across reported income level?</a:t>
            </a:r>
          </a:p>
        </p:txBody>
      </p:sp>
    </p:spTree>
    <p:extLst>
      <p:ext uri="{BB962C8B-B14F-4D97-AF65-F5344CB8AC3E}">
        <p14:creationId xmlns:p14="http://schemas.microsoft.com/office/powerpoint/2010/main" val="218946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7141</TotalTime>
  <Words>190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Exercise</vt:lpstr>
      <vt:lpstr>Exercise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3</cp:revision>
  <dcterms:created xsi:type="dcterms:W3CDTF">2022-03-24T04:49:42Z</dcterms:created>
  <dcterms:modified xsi:type="dcterms:W3CDTF">2022-03-29T03:50:56Z</dcterms:modified>
</cp:coreProperties>
</file>