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4"/>
  </p:sldMasterIdLst>
  <p:notesMasterIdLst>
    <p:notesMasterId r:id="rId14"/>
  </p:notesMasterIdLst>
  <p:handoutMasterIdLst>
    <p:handoutMasterId r:id="rId15"/>
  </p:handoutMasterIdLst>
  <p:sldIdLst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967" autoAdjust="0"/>
  </p:normalViewPr>
  <p:slideViewPr>
    <p:cSldViewPr snapToGrid="0">
      <p:cViewPr varScale="1">
        <p:scale>
          <a:sx n="70" d="100"/>
          <a:sy n="70" d="100"/>
        </p:scale>
        <p:origin x="442" y="4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Sokak Hayvanları </a:t>
            </a:r>
            <a:r>
              <a:rPr lang="tr-TR"/>
              <a:t>İstatistik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Sayfa1!$B$1</c:f>
              <c:strCache>
                <c:ptCount val="1"/>
                <c:pt idx="0">
                  <c:v>Sokak Hayvanları Verileri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2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119-44A8-B159-C312F15977F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4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0119-44A8-B159-C312F15977F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6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119-44A8-B159-C312F15977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Sayfa1!$A$2:$A$4</c:f>
              <c:strCache>
                <c:ptCount val="3"/>
                <c:pt idx="0">
                  <c:v>Sokağa Terk Edilmiş Hayvanlar</c:v>
                </c:pt>
                <c:pt idx="1">
                  <c:v>Kayıp Olmuş Evcil Hayvanlar</c:v>
                </c:pt>
                <c:pt idx="2">
                  <c:v>Diğer</c:v>
                </c:pt>
              </c:strCache>
            </c:strRef>
          </c:cat>
          <c:val>
            <c:numRef>
              <c:f>Sayfa1!$B$2:$B$4</c:f>
              <c:numCache>
                <c:formatCode>General</c:formatCode>
                <c:ptCount val="3"/>
                <c:pt idx="0">
                  <c:v>5.5</c:v>
                </c:pt>
                <c:pt idx="1">
                  <c:v>2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19-44A8-B159-C312F15977F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29.07.2024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29.07.2024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295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noProof="0" smtClean="0"/>
              <a:t>4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1013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noProof="0" smtClean="0"/>
              <a:t>5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6838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noProof="0" smtClean="0"/>
              <a:t>6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39295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noProof="0" smtClean="0"/>
              <a:t>7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9046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noProof="0" smtClean="0"/>
              <a:t>8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89612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noProof="0" smtClean="0"/>
              <a:t>9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84153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5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86366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9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147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02892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rafik 12">
            <a:extLst>
              <a:ext uri="{FF2B5EF4-FFF2-40B4-BE49-F238E27FC236}">
                <a16:creationId xmlns:a16="http://schemas.microsoft.com/office/drawing/2014/main" id="{03DA06D8-C3AE-BAF2-396E-682B7A78595F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13">
            <a:extLst>
              <a:ext uri="{FF2B5EF4-FFF2-40B4-BE49-F238E27FC236}">
                <a16:creationId xmlns:a16="http://schemas.microsoft.com/office/drawing/2014/main" id="{AAE5846B-949A-9AFD-401F-BAAFF6C56434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5">
            <a:extLst>
              <a:ext uri="{FF2B5EF4-FFF2-40B4-BE49-F238E27FC236}">
                <a16:creationId xmlns:a16="http://schemas.microsoft.com/office/drawing/2014/main" id="{2566F468-97DF-576F-D867-BC0F77195C8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2">
            <a:extLst>
              <a:ext uri="{FF2B5EF4-FFF2-40B4-BE49-F238E27FC236}">
                <a16:creationId xmlns:a16="http://schemas.microsoft.com/office/drawing/2014/main" id="{F626D95E-5A99-6F79-832F-29F89E89C6A3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21">
            <a:extLst>
              <a:ext uri="{FF2B5EF4-FFF2-40B4-BE49-F238E27FC236}">
                <a16:creationId xmlns:a16="http://schemas.microsoft.com/office/drawing/2014/main" id="{DFD338FD-7312-5571-F6EA-71685DFD105A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Grafik 23">
            <a:extLst>
              <a:ext uri="{FF2B5EF4-FFF2-40B4-BE49-F238E27FC236}">
                <a16:creationId xmlns:a16="http://schemas.microsoft.com/office/drawing/2014/main" id="{D3CF35B1-8465-C105-1C88-E98617AED391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42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Grafik 15">
            <a:extLst>
              <a:ext uri="{FF2B5EF4-FFF2-40B4-BE49-F238E27FC236}">
                <a16:creationId xmlns:a16="http://schemas.microsoft.com/office/drawing/2014/main" id="{D93CA143-186C-86E6-5772-04580A3EC754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9" name="Grafik 16">
            <a:extLst>
              <a:ext uri="{FF2B5EF4-FFF2-40B4-BE49-F238E27FC236}">
                <a16:creationId xmlns:a16="http://schemas.microsoft.com/office/drawing/2014/main" id="{88624735-1967-5D6D-F10D-82A298270AAB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14">
            <a:extLst>
              <a:ext uri="{FF2B5EF4-FFF2-40B4-BE49-F238E27FC236}">
                <a16:creationId xmlns:a16="http://schemas.microsoft.com/office/drawing/2014/main" id="{EF23C651-599A-4F85-6A42-51815738290E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6008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Grafik 15">
            <a:extLst>
              <a:ext uri="{FF2B5EF4-FFF2-40B4-BE49-F238E27FC236}">
                <a16:creationId xmlns:a16="http://schemas.microsoft.com/office/drawing/2014/main" id="{3AC9A2A4-377B-4669-1D8B-90F8E97F24E1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16">
            <a:extLst>
              <a:ext uri="{FF2B5EF4-FFF2-40B4-BE49-F238E27FC236}">
                <a16:creationId xmlns:a16="http://schemas.microsoft.com/office/drawing/2014/main" id="{3537A4B9-C409-2A3E-934B-0DEA98309E6E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4">
            <a:extLst>
              <a:ext uri="{FF2B5EF4-FFF2-40B4-BE49-F238E27FC236}">
                <a16:creationId xmlns:a16="http://schemas.microsoft.com/office/drawing/2014/main" id="{21C5282E-7D27-701C-CA25-4EDFDE26156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34879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76443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96048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3562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91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06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17" r:id="rId13"/>
    <p:sldLayoutId id="2147483713" r:id="rId14"/>
    <p:sldLayoutId id="2147483714" r:id="rId15"/>
    <p:sldLayoutId id="2147483715" r:id="rId16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86BE877-8405-42B2-A8E4-BF4224E0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F4916F3-5270-48BF-8D54-7990F611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178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CE02563A-C315-9AD9-3A6A-6DF6D8B149B1}"/>
              </a:ext>
            </a:extLst>
          </p:cNvPr>
          <p:cNvSpPr txBox="1"/>
          <p:nvPr/>
        </p:nvSpPr>
        <p:spPr>
          <a:xfrm>
            <a:off x="7354454" y="640080"/>
            <a:ext cx="4208656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İstanbul’daki Toplam Sokak Hayvanı Sayısı: 291.870 </a:t>
            </a:r>
            <a:br>
              <a:rPr lang="tr-TR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(2018)</a:t>
            </a:r>
            <a:endParaRPr lang="en-US" sz="4400" kern="1200" cap="all" spc="20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244C8-BD6D-4309-8235-706CBF26E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6857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8DA9DAA-006C-4F4B-980E-E3DF019B24E2}" type="slidenum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defTabSz="914400">
                <a:spcAft>
                  <a:spcPts val="600"/>
                </a:spcAft>
              </a:pPr>
              <a:t>1</a:t>
            </a:fld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6" name="Grafik 25">
            <a:extLst>
              <a:ext uri="{FF2B5EF4-FFF2-40B4-BE49-F238E27FC236}">
                <a16:creationId xmlns:a16="http://schemas.microsoft.com/office/drawing/2014/main" id="{14909772-A103-C9F0-3DDA-0180BC985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834009"/>
              </p:ext>
            </p:extLst>
          </p:nvPr>
        </p:nvGraphicFramePr>
        <p:xfrm>
          <a:off x="185057" y="640080"/>
          <a:ext cx="6419448" cy="5578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943F26-2B79-A0DE-359D-C18CCEB55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tr-TR"/>
              <a:t>Bu amaca hizmet eden piyasadaki hizmetler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8CB36C9-D991-E617-17A0-277681762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3428999"/>
            <a:ext cx="5867061" cy="2874859"/>
          </a:xfrm>
          <a:prstGeom prst="rect">
            <a:avLst/>
          </a:prstGeom>
        </p:spPr>
      </p:pic>
      <p:sp>
        <p:nvSpPr>
          <p:cNvPr id="17" name="Rectangle 12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CBEC08-5CCD-B352-9514-38C88AD1C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7086" y="585215"/>
            <a:ext cx="3841447" cy="56414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400" b="1">
                <a:solidFill>
                  <a:srgbClr val="FFFFFF"/>
                </a:solidFill>
              </a:rPr>
              <a:t>Kullanım Amacı: </a:t>
            </a:r>
          </a:p>
          <a:p>
            <a:pPr marL="0" indent="0">
              <a:buNone/>
            </a:pPr>
            <a:r>
              <a:rPr lang="tr-TR" sz="2000">
                <a:solidFill>
                  <a:srgbClr val="FFFFFF"/>
                </a:solidFill>
              </a:rPr>
              <a:t>Hayvan Sahiplendirme</a:t>
            </a:r>
          </a:p>
          <a:p>
            <a:pPr marL="0" indent="0">
              <a:buNone/>
            </a:pPr>
            <a:endParaRPr lang="tr-TR" sz="20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tr-TR" sz="2400" b="1">
                <a:solidFill>
                  <a:srgbClr val="FFFFFF"/>
                </a:solidFill>
              </a:rPr>
              <a:t>Eksik Yönleri: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tr-TR" sz="2000">
                <a:solidFill>
                  <a:srgbClr val="FFFFFF"/>
                </a:solidFill>
              </a:rPr>
              <a:t>Ulaşılan Kitle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tr-TR" sz="2000">
                <a:solidFill>
                  <a:srgbClr val="FFFFFF"/>
                </a:solidFill>
              </a:rPr>
              <a:t>Yalnızca Listeleme ile Görüntüleme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tr-TR" sz="2000">
                <a:solidFill>
                  <a:srgbClr val="FFFFFF"/>
                </a:solidFill>
              </a:rPr>
              <a:t>Tek Amaca Yönelik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tr-TR" sz="2000">
              <a:solidFill>
                <a:srgbClr val="FFFFFF"/>
              </a:solidFill>
            </a:endParaRPr>
          </a:p>
          <a:p>
            <a:endParaRPr lang="tr-TR" sz="2000">
              <a:solidFill>
                <a:srgbClr val="FFFFFF"/>
              </a:solidFill>
            </a:endParaRPr>
          </a:p>
          <a:p>
            <a:endParaRPr lang="tr-TR" sz="2000">
              <a:solidFill>
                <a:srgbClr val="FFFFFF"/>
              </a:solidFill>
            </a:endParaRPr>
          </a:p>
        </p:txBody>
      </p:sp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0AA622EE-500C-6F08-6724-974ABA31AD99}"/>
              </a:ext>
            </a:extLst>
          </p:cNvPr>
          <p:cNvSpPr txBox="1">
            <a:spLocks/>
          </p:cNvSpPr>
          <p:nvPr/>
        </p:nvSpPr>
        <p:spPr>
          <a:xfrm>
            <a:off x="1024127" y="2869909"/>
            <a:ext cx="2004252" cy="39580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/>
              <a:t>sahibinden.com</a:t>
            </a:r>
          </a:p>
        </p:txBody>
      </p:sp>
    </p:spTree>
    <p:extLst>
      <p:ext uri="{BB962C8B-B14F-4D97-AF65-F5344CB8AC3E}">
        <p14:creationId xmlns:p14="http://schemas.microsoft.com/office/powerpoint/2010/main" val="18064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943F26-2B79-A0DE-359D-C18CCEB55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tr-TR"/>
              <a:t>Bu amaca hizmet eden piyasadaki hizmetler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CBEC08-5CCD-B352-9514-38C88AD1C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000" b="1">
                <a:solidFill>
                  <a:srgbClr val="FFFFFF"/>
                </a:solidFill>
              </a:rPr>
              <a:t>Kullanım Amacı: </a:t>
            </a:r>
          </a:p>
          <a:p>
            <a:pPr marL="0" indent="0">
              <a:buNone/>
            </a:pPr>
            <a:r>
              <a:rPr lang="tr-TR" sz="2000">
                <a:solidFill>
                  <a:srgbClr val="FFFFFF"/>
                </a:solidFill>
              </a:rPr>
              <a:t>Kayıp Hayvan İlanı Verme</a:t>
            </a:r>
          </a:p>
          <a:p>
            <a:pPr marL="0" indent="0">
              <a:buNone/>
            </a:pPr>
            <a:endParaRPr lang="tr-TR" sz="20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tr-TR" sz="2000" b="1">
                <a:solidFill>
                  <a:srgbClr val="FFFFFF"/>
                </a:solidFill>
              </a:rPr>
              <a:t>Eksik Yönleri: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tr-TR" sz="2000">
                <a:solidFill>
                  <a:srgbClr val="FFFFFF"/>
                </a:solidFill>
              </a:rPr>
              <a:t>Tek Amaca Yönelik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tr-TR" sz="2000">
                <a:solidFill>
                  <a:srgbClr val="FFFFFF"/>
                </a:solidFill>
              </a:rPr>
              <a:t>Yalnızca Listeleme ile Görüntüleme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tr-TR" sz="2000">
                <a:solidFill>
                  <a:srgbClr val="FFFFFF"/>
                </a:solidFill>
              </a:rPr>
              <a:t>Gizlilik</a:t>
            </a:r>
          </a:p>
          <a:p>
            <a:endParaRPr lang="tr-TR" sz="2000">
              <a:solidFill>
                <a:srgbClr val="FFFFFF"/>
              </a:solidFill>
            </a:endParaRPr>
          </a:p>
          <a:p>
            <a:endParaRPr lang="tr-TR" sz="2000">
              <a:solidFill>
                <a:srgbClr val="FFFFFF"/>
              </a:solidFill>
            </a:endParaRPr>
          </a:p>
        </p:txBody>
      </p:sp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0AA622EE-500C-6F08-6724-974ABA31AD99}"/>
              </a:ext>
            </a:extLst>
          </p:cNvPr>
          <p:cNvSpPr txBox="1">
            <a:spLocks/>
          </p:cNvSpPr>
          <p:nvPr/>
        </p:nvSpPr>
        <p:spPr>
          <a:xfrm>
            <a:off x="915269" y="2395865"/>
            <a:ext cx="2004252" cy="39580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/>
              <a:t>patibuldular.com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5A2E336-C758-7D4E-F2FD-6FD6C26A6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69" y="2949193"/>
            <a:ext cx="5441744" cy="322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1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7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D2E3C52-528A-4049-BCAA-5460756B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AF8E84A-6215-0A3F-7835-BD5B8796E76E}"/>
              </a:ext>
            </a:extLst>
          </p:cNvPr>
          <p:cNvSpPr txBox="1"/>
          <p:nvPr/>
        </p:nvSpPr>
        <p:spPr>
          <a:xfrm>
            <a:off x="457200" y="4960137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5000" cap="all" spc="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Bulut Veri tabanı ve Üyelik Sistemi</a:t>
            </a: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D5B542C-8183-4445-AF4D-B23AAE329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61D4F7D-774B-CE4A-A3B0-727CD673A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632" y="1730025"/>
            <a:ext cx="5369052" cy="1111393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4ED9B5A-5577-4CA5-97AA-0E5E2EA97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60141" y="822682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Resim 2">
            <a:extLst>
              <a:ext uri="{FF2B5EF4-FFF2-40B4-BE49-F238E27FC236}">
                <a16:creationId xmlns:a16="http://schemas.microsoft.com/office/drawing/2014/main" id="{17C96583-F352-5F38-943C-2686DA7EE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316" y="1090643"/>
            <a:ext cx="5614590" cy="2512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724283B-587C-4A0E-A50E-B8914975B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58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2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045426A-326D-4262-A31E-8C4D4221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AF8E84A-6215-0A3F-7835-BD5B8796E76E}"/>
              </a:ext>
            </a:extLst>
          </p:cNvPr>
          <p:cNvSpPr txBox="1"/>
          <p:nvPr/>
        </p:nvSpPr>
        <p:spPr>
          <a:xfrm>
            <a:off x="457200" y="4960137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5000" cap="all" spc="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İLAN OLUŞTURMA VE GÖRÜNTÜLEME</a:t>
            </a: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BD0C197-6F97-4148-BD9F-3BC50E46A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6C912EB-33B4-9D7F-A714-8DC75D4C6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829" y="80027"/>
            <a:ext cx="2493599" cy="4413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F6FDB19-8C2A-48D0-8728-5987EDF37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2617" y="822682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D61D4F7D-774B-CE4A-A3B0-727CD673A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0676" y="1919608"/>
            <a:ext cx="3537345" cy="73223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09B89FA-8981-4C79-AEA8-92BBDEB7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469" y="822682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Resim 2">
            <a:extLst>
              <a:ext uri="{FF2B5EF4-FFF2-40B4-BE49-F238E27FC236}">
                <a16:creationId xmlns:a16="http://schemas.microsoft.com/office/drawing/2014/main" id="{87E98286-31DF-C67D-79E6-5974D88A0F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749" y="1687811"/>
            <a:ext cx="3517120" cy="11958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5E87B5-6250-4AF5-88E7-E1D9745E7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47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D2E3C52-528A-4049-BCAA-5460756B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AF8E84A-6215-0A3F-7835-BD5B8796E76E}"/>
              </a:ext>
            </a:extLst>
          </p:cNvPr>
          <p:cNvSpPr txBox="1"/>
          <p:nvPr/>
        </p:nvSpPr>
        <p:spPr>
          <a:xfrm>
            <a:off x="457200" y="4960137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tr-TR" sz="5000" cap="all" spc="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SİTE İÇERİSİNDE KULLANICILAR ARASI İLETİŞİM</a:t>
            </a:r>
            <a:endParaRPr lang="en-US" sz="5000" cap="all" spc="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D5B542C-8183-4445-AF4D-B23AAE329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61D4F7D-774B-CE4A-A3B0-727CD673A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632" y="1730025"/>
            <a:ext cx="5369052" cy="1111393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ED9B5A-5577-4CA5-97AA-0E5E2EA97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60141" y="822682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>
            <a:extLst>
              <a:ext uri="{FF2B5EF4-FFF2-40B4-BE49-F238E27FC236}">
                <a16:creationId xmlns:a16="http://schemas.microsoft.com/office/drawing/2014/main" id="{1DF66487-D4EA-C482-7D73-42E8B29F6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795" y="484632"/>
            <a:ext cx="3928291" cy="39282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24283B-587C-4A0E-A50E-B8914975B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0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045426A-326D-4262-A31E-8C4D4221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AF8E84A-6215-0A3F-7835-BD5B8796E76E}"/>
              </a:ext>
            </a:extLst>
          </p:cNvPr>
          <p:cNvSpPr txBox="1"/>
          <p:nvPr/>
        </p:nvSpPr>
        <p:spPr>
          <a:xfrm>
            <a:off x="457200" y="4960137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tr-TR" sz="5000" cap="all" spc="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PROFİL YÖNETİMİ</a:t>
            </a:r>
            <a:endParaRPr lang="en-US" sz="5000" cap="all" spc="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BD0C197-6F97-4148-BD9F-3BC50E46A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Resim 7" descr="metin, ekran görüntüsü, harita içeren bir resim&#10;&#10;Açıklama otomatik olarak oluşturuldu">
            <a:extLst>
              <a:ext uri="{FF2B5EF4-FFF2-40B4-BE49-F238E27FC236}">
                <a16:creationId xmlns:a16="http://schemas.microsoft.com/office/drawing/2014/main" id="{71FCB559-08FA-DC09-A414-3C43869FF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883" y="569652"/>
            <a:ext cx="3431077" cy="3602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F6FDB19-8C2A-48D0-8728-5987EDF37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2617" y="822682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D61D4F7D-774B-CE4A-A3B0-727CD673A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0676" y="1919608"/>
            <a:ext cx="3537345" cy="73223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9B89FA-8981-4C79-AEA8-92BBDEB7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469" y="822682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Resim 2" descr="metin, ekran görüntüsü, sayı, numara, yazı tipi içeren bir resim&#10;&#10;Açıklama otomatik olarak oluşturuldu">
            <a:extLst>
              <a:ext uri="{FF2B5EF4-FFF2-40B4-BE49-F238E27FC236}">
                <a16:creationId xmlns:a16="http://schemas.microsoft.com/office/drawing/2014/main" id="{9F15DBE7-B26C-FB95-F891-1F714B1F0E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484" y="569652"/>
            <a:ext cx="3458094" cy="3602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5E87B5-6250-4AF5-88E7-E1D9745E7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02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D2E3C52-528A-4049-BCAA-5460756B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AF8E84A-6215-0A3F-7835-BD5B8796E76E}"/>
              </a:ext>
            </a:extLst>
          </p:cNvPr>
          <p:cNvSpPr txBox="1"/>
          <p:nvPr/>
        </p:nvSpPr>
        <p:spPr>
          <a:xfrm>
            <a:off x="457200" y="4960137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tr-TR" sz="5000" cap="all" spc="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HAYVAN BARINAKLARI VE VETERİNERLER</a:t>
            </a:r>
            <a:endParaRPr lang="en-US" sz="5000" cap="all" spc="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D5B542C-8183-4445-AF4D-B23AAE329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61D4F7D-774B-CE4A-A3B0-727CD673A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632" y="1730025"/>
            <a:ext cx="5369052" cy="1111393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4ED9B5A-5577-4CA5-97AA-0E5E2EA97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60141" y="822682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>
            <a:extLst>
              <a:ext uri="{FF2B5EF4-FFF2-40B4-BE49-F238E27FC236}">
                <a16:creationId xmlns:a16="http://schemas.microsoft.com/office/drawing/2014/main" id="{B5E316C5-4F7A-6124-1BBB-5B144B88E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316" y="750145"/>
            <a:ext cx="5341140" cy="30711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724283B-587C-4A0E-A50E-B8914975B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93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48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FA4CECB3-C22E-4C8B-BAF3-FF4CF5B40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67D0C5-73F7-42FF-B095-8F1E57AD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AF8E84A-6215-0A3F-7835-BD5B8796E76E}"/>
              </a:ext>
            </a:extLst>
          </p:cNvPr>
          <p:cNvSpPr txBox="1"/>
          <p:nvPr/>
        </p:nvSpPr>
        <p:spPr>
          <a:xfrm>
            <a:off x="457200" y="640080"/>
            <a:ext cx="3185917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tr-TR" sz="4400" cap="all" spc="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KATMANLAR, FİLTRELEME VE ARAMA KUTUSU</a:t>
            </a:r>
            <a:endParaRPr lang="en-US" sz="4400" cap="all" spc="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Resim 7" descr="metin, ekran görüntüsü, yazı tipi, grafik içeren bir resim&#10;&#10;Açıklama otomatik olarak oluşturuldu">
            <a:extLst>
              <a:ext uri="{FF2B5EF4-FFF2-40B4-BE49-F238E27FC236}">
                <a16:creationId xmlns:a16="http://schemas.microsoft.com/office/drawing/2014/main" id="{F1CE81B5-0916-CA12-CE89-9D3B90F2F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157" y="1742356"/>
            <a:ext cx="3659111" cy="759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E17E5BA-9A68-4F5E-8C0E-C94E4402B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14C73F2-6925-4D25-B019-A2AAF3B3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6037730" y="2302274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D61D4F7D-774B-CE4A-A3B0-727CD673A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2037" y="4689902"/>
            <a:ext cx="3648946" cy="755331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F24C92C-BD4D-4E7A-A2A2-38D6CE2C9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130" y="1963779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Resim 2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14C3BBC4-E2B3-EBF1-8340-285E7CAC8C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188" y="642381"/>
            <a:ext cx="3216026" cy="5568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803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ntegral">
  <a:themeElements>
    <a:clrScheme name="İ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İ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İ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724</TotalTime>
  <Words>102</Words>
  <Application>Microsoft Office PowerPoint</Application>
  <PresentationFormat>Geniş ekran</PresentationFormat>
  <Paragraphs>35</Paragraphs>
  <Slides>9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5" baseType="lpstr">
      <vt:lpstr>Calibri</vt:lpstr>
      <vt:lpstr>Tw Cen MT</vt:lpstr>
      <vt:lpstr>Tw Cen MT Condensed</vt:lpstr>
      <vt:lpstr>Wingdings</vt:lpstr>
      <vt:lpstr>Wingdings 3</vt:lpstr>
      <vt:lpstr>İntegral</vt:lpstr>
      <vt:lpstr>PowerPoint Sunusu</vt:lpstr>
      <vt:lpstr>Bu amaca hizmet eden piyasadaki hizmetler</vt:lpstr>
      <vt:lpstr>Bu amaca hizmet eden piyasadaki hizmetler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Furkan KILAVUZ</dc:creator>
  <cp:lastModifiedBy>Furkan KILAVUZ</cp:lastModifiedBy>
  <cp:revision>13</cp:revision>
  <dcterms:created xsi:type="dcterms:W3CDTF">2024-07-22T10:16:19Z</dcterms:created>
  <dcterms:modified xsi:type="dcterms:W3CDTF">2024-07-29T11:13:20Z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