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62" r:id="rId3"/>
    <p:sldId id="258" r:id="rId4"/>
    <p:sldId id="259" r:id="rId5"/>
    <p:sldId id="260" r:id="rId6"/>
    <p:sldId id="266" r:id="rId7"/>
    <p:sldId id="267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00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1FD0-A1E9-4AE1-82D1-8F74E97264C5}" type="datetimeFigureOut">
              <a:rPr lang="tr-TR" smtClean="0"/>
              <a:t>28.12.2022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E746DCB-0D5F-4B0C-BF36-532249C080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107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1FD0-A1E9-4AE1-82D1-8F74E97264C5}" type="datetimeFigureOut">
              <a:rPr lang="tr-TR" smtClean="0"/>
              <a:t>28.12.2022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746DCB-0D5F-4B0C-BF36-532249C080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12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1FD0-A1E9-4AE1-82D1-8F74E97264C5}" type="datetimeFigureOut">
              <a:rPr lang="tr-TR" smtClean="0"/>
              <a:t>28.12.2022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746DCB-0D5F-4B0C-BF36-532249C0808A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012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1FD0-A1E9-4AE1-82D1-8F74E97264C5}" type="datetimeFigureOut">
              <a:rPr lang="tr-TR" smtClean="0"/>
              <a:t>28.12.2022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746DCB-0D5F-4B0C-BF36-532249C080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8548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1FD0-A1E9-4AE1-82D1-8F74E97264C5}" type="datetimeFigureOut">
              <a:rPr lang="tr-TR" smtClean="0"/>
              <a:t>28.12.2022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746DCB-0D5F-4B0C-BF36-532249C0808A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1082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1FD0-A1E9-4AE1-82D1-8F74E97264C5}" type="datetimeFigureOut">
              <a:rPr lang="tr-TR" smtClean="0"/>
              <a:t>28.12.2022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746DCB-0D5F-4B0C-BF36-532249C080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4214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1FD0-A1E9-4AE1-82D1-8F74E97264C5}" type="datetimeFigureOut">
              <a:rPr lang="tr-TR" smtClean="0"/>
              <a:t>28.12.2022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6DCB-0D5F-4B0C-BF36-532249C080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624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1FD0-A1E9-4AE1-82D1-8F74E97264C5}" type="datetimeFigureOut">
              <a:rPr lang="tr-TR" smtClean="0"/>
              <a:t>28.12.2022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6DCB-0D5F-4B0C-BF36-532249C080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834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1FD0-A1E9-4AE1-82D1-8F74E97264C5}" type="datetimeFigureOut">
              <a:rPr lang="tr-TR" smtClean="0"/>
              <a:t>28.12.2022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6DCB-0D5F-4B0C-BF36-532249C080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12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1FD0-A1E9-4AE1-82D1-8F74E97264C5}" type="datetimeFigureOut">
              <a:rPr lang="tr-TR" smtClean="0"/>
              <a:t>28.12.2022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746DCB-0D5F-4B0C-BF36-532249C080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632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1FD0-A1E9-4AE1-82D1-8F74E97264C5}" type="datetimeFigureOut">
              <a:rPr lang="tr-TR" smtClean="0"/>
              <a:t>28.12.2022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746DCB-0D5F-4B0C-BF36-532249C080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077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1FD0-A1E9-4AE1-82D1-8F74E97264C5}" type="datetimeFigureOut">
              <a:rPr lang="tr-TR" smtClean="0"/>
              <a:t>28.12.2022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746DCB-0D5F-4B0C-BF36-532249C080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58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1FD0-A1E9-4AE1-82D1-8F74E97264C5}" type="datetimeFigureOut">
              <a:rPr lang="tr-TR" smtClean="0"/>
              <a:t>28.12.2022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6DCB-0D5F-4B0C-BF36-532249C080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076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1FD0-A1E9-4AE1-82D1-8F74E97264C5}" type="datetimeFigureOut">
              <a:rPr lang="tr-TR" smtClean="0"/>
              <a:t>28.12.2022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6DCB-0D5F-4B0C-BF36-532249C080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032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1FD0-A1E9-4AE1-82D1-8F74E97264C5}" type="datetimeFigureOut">
              <a:rPr lang="tr-TR" smtClean="0"/>
              <a:t>28.12.2022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6DCB-0D5F-4B0C-BF36-532249C080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692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1FD0-A1E9-4AE1-82D1-8F74E97264C5}" type="datetimeFigureOut">
              <a:rPr lang="tr-TR" smtClean="0"/>
              <a:t>28.12.2022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746DCB-0D5F-4B0C-BF36-532249C080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935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A1FD0-A1E9-4AE1-82D1-8F74E97264C5}" type="datetimeFigureOut">
              <a:rPr lang="tr-TR" smtClean="0"/>
              <a:t>28.12.2022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E746DCB-0D5F-4B0C-BF36-532249C080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28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283D1A-8A21-49EF-BBB6-8AF2F1196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Kitap Değerlendirme Puanı ve Satış Miktarının Tahmini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F2F2C8C-E869-4820-8871-DEE49F94C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Recep Furkan Koçyiğit</a:t>
            </a:r>
          </a:p>
          <a:p>
            <a:r>
              <a:rPr lang="tr-TR" dirty="0"/>
              <a:t>22501048</a:t>
            </a:r>
          </a:p>
        </p:txBody>
      </p:sp>
    </p:spTree>
    <p:extLst>
      <p:ext uri="{BB962C8B-B14F-4D97-AF65-F5344CB8AC3E}">
        <p14:creationId xmlns:p14="http://schemas.microsoft.com/office/powerpoint/2010/main" val="52863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DB72595-7AF5-40E1-AAF6-FFB6AA1C7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/>
              <a:t>Problemin Tanımlanması, Hedefler ve Önceki Çalışmalar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4F47A33-6B5B-4149-B22F-E9CA42F261C9}"/>
              </a:ext>
            </a:extLst>
          </p:cNvPr>
          <p:cNvSpPr txBox="1"/>
          <p:nvPr/>
        </p:nvSpPr>
        <p:spPr>
          <a:xfrm>
            <a:off x="649224" y="2133600"/>
            <a:ext cx="6574535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Setinin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Oluşturulması</a:t>
            </a: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Ön İşleme ve Özellik Çıkarımı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Modellerin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Oluşturulması, İyileştirilmesi ve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Karşılaştırılması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Edilmesi ve Başarının Belirlenmesi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İçerik Yer Tutucusu 7" descr="vektör grafikler içeren bir resim&#10;&#10;Açıklama otomatik olarak oluşturuldu">
            <a:extLst>
              <a:ext uri="{FF2B5EF4-FFF2-40B4-BE49-F238E27FC236}">
                <a16:creationId xmlns:a16="http://schemas.microsoft.com/office/drawing/2014/main" id="{D32B91D8-2C6D-B960-DC6B-C408E29D5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88" y="1278252"/>
            <a:ext cx="3981455" cy="3981455"/>
          </a:xfrm>
          <a:prstGeom prst="rect">
            <a:avLst/>
          </a:prstGeom>
        </p:spPr>
      </p:pic>
      <p:sp>
        <p:nvSpPr>
          <p:cNvPr id="26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4841A8-F0E2-4348-B522-8A749AF4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573" y="366657"/>
            <a:ext cx="8911687" cy="1280890"/>
          </a:xfrm>
        </p:spPr>
        <p:txBody>
          <a:bodyPr/>
          <a:lstStyle/>
          <a:p>
            <a:r>
              <a:rPr lang="tr-TR" dirty="0"/>
              <a:t>Verinin Elde Edilmesi ve İşlenmesi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3DE7821-F0C2-4232-B850-4BD2FC476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76" y="1570235"/>
            <a:ext cx="4443936" cy="2327776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10BB0899-FC0E-4394-83DD-7D73FFFC0791}"/>
              </a:ext>
            </a:extLst>
          </p:cNvPr>
          <p:cNvSpPr txBox="1"/>
          <p:nvPr/>
        </p:nvSpPr>
        <p:spPr>
          <a:xfrm>
            <a:off x="622082" y="1647547"/>
            <a:ext cx="55834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String</a:t>
            </a:r>
            <a:r>
              <a:rPr lang="tr-TR" dirty="0"/>
              <a:t> tutulan değerlerin sayısal değerlere dönüşümü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Yorumun pozitiflik skorunun belirlenmesi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Yorumun noktalama işaretleri, </a:t>
            </a:r>
            <a:r>
              <a:rPr lang="tr-TR" dirty="0" err="1"/>
              <a:t>tagler</a:t>
            </a:r>
            <a:r>
              <a:rPr lang="tr-TR" dirty="0"/>
              <a:t> ve emojilerden temizlenmesi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Eldeki özelliklerden yeni özellik elde edilmesi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92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5D1F2FD8-11FD-4495-9EFA-1D11D791D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F07E62E0-C435-4556-B265-2AC622C08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A31AA73F-4D24-48A1-B14B-50392BB2C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B1A912C9-FD8E-4C0D-A7B5-5240BF154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0C687240-9008-4C95-9A83-BAE72BF3D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7E87EBB2-C786-4064-9E78-21C52E76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6AEC0C10-BB8D-4A8E-8160-9B514B5F7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7">
              <a:extLst>
                <a:ext uri="{FF2B5EF4-FFF2-40B4-BE49-F238E27FC236}">
                  <a16:creationId xmlns:a16="http://schemas.microsoft.com/office/drawing/2014/main" id="{3E2AE5E5-81C4-4817-85A9-6700C135C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id="{0E29C0C2-2A04-4AC1-9181-B811A06BE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id="{13DA17A5-17E1-4B7D-9ABD-C7ED44F15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7C6F6843-161E-4C29-A663-8DBA4D483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21">
              <a:extLst>
                <a:ext uri="{FF2B5EF4-FFF2-40B4-BE49-F238E27FC236}">
                  <a16:creationId xmlns:a16="http://schemas.microsoft.com/office/drawing/2014/main" id="{A516671D-8E1D-4713-BE9D-81B0C35FE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22">
              <a:extLst>
                <a:ext uri="{FF2B5EF4-FFF2-40B4-BE49-F238E27FC236}">
                  <a16:creationId xmlns:a16="http://schemas.microsoft.com/office/drawing/2014/main" id="{4E04D4C8-7532-4BBD-9AF8-3249324AF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87488CD-16CF-4BC7-BD9F-4F4EB13B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40224168-C932-4F63-8CEA-2465E192B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F2291983-5E57-490B-B713-0A78B584F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815C3A19-E287-48A6-9ECB-D0409D37F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0196FC81-2B97-4747-859B-2475FFD12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43A76FF0-4A33-44A0-AE53-92146AA81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B94FC67F-70D7-496B-BFA2-B2AACF2ED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3">
              <a:extLst>
                <a:ext uri="{FF2B5EF4-FFF2-40B4-BE49-F238E27FC236}">
                  <a16:creationId xmlns:a16="http://schemas.microsoft.com/office/drawing/2014/main" id="{761C78BD-A48E-4171-AC10-D066FDF46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4">
              <a:extLst>
                <a:ext uri="{FF2B5EF4-FFF2-40B4-BE49-F238E27FC236}">
                  <a16:creationId xmlns:a16="http://schemas.microsoft.com/office/drawing/2014/main" id="{8DD13455-5B55-48B7-AA52-981C48B3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8AFF35F4-12AC-44F3-AC19-88F2E3F9B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6">
              <a:extLst>
                <a:ext uri="{FF2B5EF4-FFF2-40B4-BE49-F238E27FC236}">
                  <a16:creationId xmlns:a16="http://schemas.microsoft.com/office/drawing/2014/main" id="{410D4BFE-B9DB-440B-BF78-21B4F317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7">
              <a:extLst>
                <a:ext uri="{FF2B5EF4-FFF2-40B4-BE49-F238E27FC236}">
                  <a16:creationId xmlns:a16="http://schemas.microsoft.com/office/drawing/2014/main" id="{8F0E6EB0-F23E-4342-9FBD-3178F4B81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8">
              <a:extLst>
                <a:ext uri="{FF2B5EF4-FFF2-40B4-BE49-F238E27FC236}">
                  <a16:creationId xmlns:a16="http://schemas.microsoft.com/office/drawing/2014/main" id="{3A4E0803-C8CF-4E6B-95EF-BBEBF237E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F6D9986E-2FC4-4377-B163-42766AD82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Freeform 6">
            <a:extLst>
              <a:ext uri="{FF2B5EF4-FFF2-40B4-BE49-F238E27FC236}">
                <a16:creationId xmlns:a16="http://schemas.microsoft.com/office/drawing/2014/main" id="{5DAD59F4-58F1-4349-B03E-23A62291C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A73E5A97-1DCB-42F4-982A-7BA247375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926B9A6-ACA3-4742-90D9-6A1F857BF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AFBC262-51D0-46B4-A54F-D539D0F1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 err="1">
                <a:solidFill>
                  <a:srgbClr val="FEFFFF"/>
                </a:solidFill>
              </a:rPr>
              <a:t>Değerlendirme</a:t>
            </a:r>
            <a:r>
              <a:rPr lang="en-US" sz="3700" dirty="0">
                <a:solidFill>
                  <a:srgbClr val="FEFFFF"/>
                </a:solidFill>
              </a:rPr>
              <a:t> </a:t>
            </a:r>
            <a:r>
              <a:rPr lang="en-US" sz="3700" dirty="0" err="1">
                <a:solidFill>
                  <a:srgbClr val="FEFFFF"/>
                </a:solidFill>
              </a:rPr>
              <a:t>Skoru</a:t>
            </a:r>
            <a:r>
              <a:rPr lang="en-US" sz="3700" dirty="0">
                <a:solidFill>
                  <a:srgbClr val="FEFFFF"/>
                </a:solidFill>
              </a:rPr>
              <a:t> </a:t>
            </a:r>
            <a:r>
              <a:rPr lang="en-US" sz="3700" dirty="0" err="1">
                <a:solidFill>
                  <a:srgbClr val="FEFFFF"/>
                </a:solidFill>
              </a:rPr>
              <a:t>Tahmini</a:t>
            </a:r>
            <a:endParaRPr lang="en-US" sz="3700" dirty="0">
              <a:solidFill>
                <a:srgbClr val="FEFFFF"/>
              </a:solidFill>
            </a:endParaRPr>
          </a:p>
        </p:txBody>
      </p:sp>
      <p:sp>
        <p:nvSpPr>
          <p:cNvPr id="94" name="Freeform 5">
            <a:extLst>
              <a:ext uri="{FF2B5EF4-FFF2-40B4-BE49-F238E27FC236}">
                <a16:creationId xmlns:a16="http://schemas.microsoft.com/office/drawing/2014/main" id="{2E8B2260-489B-43E2-BD77-56C5F90E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0D6C639-9C65-4E60-AE17-29BBB4BFD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7994" y="940650"/>
            <a:ext cx="2814046" cy="2055975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49B0BC9-E1F8-494C-F8B8-F4C5DB316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67" y="1127262"/>
            <a:ext cx="1653676" cy="1718105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D9C5F172-536A-4474-8C95-BC26932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95203" y="940650"/>
            <a:ext cx="2814049" cy="2055976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Resim 9" descr="Japon sürgülü kapısı, çapraz bulmaca, karides içeren bir resim&#10;&#10;Açıklama otomatik olarak oluşturuldu">
            <a:extLst>
              <a:ext uri="{FF2B5EF4-FFF2-40B4-BE49-F238E27FC236}">
                <a16:creationId xmlns:a16="http://schemas.microsoft.com/office/drawing/2014/main" id="{64589A81-71A3-2B3A-D38D-9D1B85970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414" y="1127262"/>
            <a:ext cx="2329635" cy="1718106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40DCB234-C423-4821-92B1-780EC5C69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7995" y="3186826"/>
            <a:ext cx="5821258" cy="3002610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80F941DC-8AAE-29F1-0465-67A06C1E9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199" y="3349044"/>
            <a:ext cx="5079004" cy="265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8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Resim 13">
            <a:extLst>
              <a:ext uri="{FF2B5EF4-FFF2-40B4-BE49-F238E27FC236}">
                <a16:creationId xmlns:a16="http://schemas.microsoft.com/office/drawing/2014/main" id="{E280742C-5E28-9677-1A99-8A4A5586A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429009"/>
            <a:ext cx="3400481" cy="253440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42794CB-C434-6A55-8A88-E0DEF87CF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54" y="4204079"/>
            <a:ext cx="3401568" cy="196183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83130AE4-E7DD-147B-4DB3-C6BACFB97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2040" y="430297"/>
            <a:ext cx="3401568" cy="253521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B414819E-3D6A-C0AA-6BD2-189A3AB74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659" y="428604"/>
            <a:ext cx="3401568" cy="2535216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CC1FB461-00E2-2BEB-F73E-B634E2CB5A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8095" y="3892487"/>
            <a:ext cx="3401568" cy="253521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7CEFF67-572C-FF26-0FE4-2BD14F553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124" y="3892487"/>
            <a:ext cx="3401568" cy="2535216"/>
          </a:xfrm>
          <a:prstGeom prst="rect">
            <a:avLst/>
          </a:prstGeom>
        </p:spPr>
      </p:pic>
      <p:sp>
        <p:nvSpPr>
          <p:cNvPr id="19" name="Metin kutusu 18">
            <a:extLst>
              <a:ext uri="{FF2B5EF4-FFF2-40B4-BE49-F238E27FC236}">
                <a16:creationId xmlns:a16="http://schemas.microsoft.com/office/drawing/2014/main" id="{271DABB6-9C47-78ED-C730-4CC776947AF3}"/>
              </a:ext>
            </a:extLst>
          </p:cNvPr>
          <p:cNvSpPr txBox="1"/>
          <p:nvPr/>
        </p:nvSpPr>
        <p:spPr>
          <a:xfrm>
            <a:off x="1175657" y="59677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Karar Ağacı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5BFF5E7C-B13D-9B33-0DF0-4C3C9A2282E2}"/>
              </a:ext>
            </a:extLst>
          </p:cNvPr>
          <p:cNvSpPr txBox="1"/>
          <p:nvPr/>
        </p:nvSpPr>
        <p:spPr>
          <a:xfrm>
            <a:off x="5254025" y="8008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Naive</a:t>
            </a:r>
            <a:r>
              <a:rPr lang="tr-TR" dirty="0"/>
              <a:t> </a:t>
            </a:r>
            <a:r>
              <a:rPr lang="tr-TR" dirty="0" err="1"/>
              <a:t>Bayes</a:t>
            </a:r>
            <a:endParaRPr lang="tr-TR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74723D7D-85BB-286B-508B-2ED21F2E0465}"/>
              </a:ext>
            </a:extLst>
          </p:cNvPr>
          <p:cNvSpPr txBox="1"/>
          <p:nvPr/>
        </p:nvSpPr>
        <p:spPr>
          <a:xfrm>
            <a:off x="9329568" y="3523155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Rassal</a:t>
            </a:r>
            <a:r>
              <a:rPr lang="tr-TR" dirty="0"/>
              <a:t> Orman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47AA2B6D-9624-4277-6A49-A6EBB88CCAD6}"/>
              </a:ext>
            </a:extLst>
          </p:cNvPr>
          <p:cNvSpPr txBox="1"/>
          <p:nvPr/>
        </p:nvSpPr>
        <p:spPr>
          <a:xfrm>
            <a:off x="4719657" y="3526723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 En Yakın Komşuluk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E24DBB88-F893-8E52-8A79-A5DDF580B41F}"/>
              </a:ext>
            </a:extLst>
          </p:cNvPr>
          <p:cNvSpPr txBox="1"/>
          <p:nvPr/>
        </p:nvSpPr>
        <p:spPr>
          <a:xfrm>
            <a:off x="9157929" y="91654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Yapay Sinir Ağı</a:t>
            </a:r>
          </a:p>
        </p:txBody>
      </p:sp>
    </p:spTree>
    <p:extLst>
      <p:ext uri="{BB962C8B-B14F-4D97-AF65-F5344CB8AC3E}">
        <p14:creationId xmlns:p14="http://schemas.microsoft.com/office/powerpoint/2010/main" val="2210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DB5BC99D-7BEA-4F13-B82B-A956E2D0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4FFCB0A-A21A-4D0F-AE1C-6EC8ED79A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1DDC0B-F2D9-4A55-A60C-E0532B46C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60C4C88B-2AA4-43CA-9F8F-3FB2B5D7D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1E062DFF-2E6B-420E-AEFE-FB8082B29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37DD0A2B-B295-4280-B8DA-0DC58312C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83B6198C-5321-4CBD-A21D-B413234BF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CA21CB5E-7E99-4448-8DD0-FA87EAC3C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5675BC7F-097E-4C82-8B98-05F11E34F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CF36D428-039F-4D57-83E9-C9E49A8EE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C846992-7277-412B-8F89-BF12BBBBE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2FFB1517-7128-4059-90D1-7FE4A515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C0835D29-A969-4B36-823D-204135853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E513FF63-116C-4620-AA46-03788BE5F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EF361EF8-880C-41F9-8051-9F05A8C20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AAFBC262-51D0-46B4-A54F-D539D0F1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 err="1"/>
              <a:t>Kitap</a:t>
            </a:r>
            <a:r>
              <a:rPr lang="en-US" sz="4600" dirty="0"/>
              <a:t> </a:t>
            </a:r>
            <a:r>
              <a:rPr lang="en-US" sz="4600" dirty="0" err="1"/>
              <a:t>Satış</a:t>
            </a:r>
            <a:r>
              <a:rPr lang="en-US" sz="4600" dirty="0"/>
              <a:t> </a:t>
            </a:r>
            <a:r>
              <a:rPr lang="en-US" sz="4600" dirty="0" err="1"/>
              <a:t>Miktarı</a:t>
            </a:r>
            <a:r>
              <a:rPr lang="en-US" sz="4600" dirty="0"/>
              <a:t> </a:t>
            </a:r>
            <a:r>
              <a:rPr lang="en-US" sz="4600" dirty="0" err="1"/>
              <a:t>Tahmini</a:t>
            </a:r>
            <a:endParaRPr lang="en-US" sz="46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BF9A995-2C32-4FB7-B5F3-E417B7DE0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0F4ECCFB-A0C2-4B4D-B6E2-77341F6FE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5476CBB8-CCD6-4739-8729-8927DC09D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695B716E-8BF4-4DD9-96A5-4238FDC07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6A3F7DBC-E3BC-4902-BE4C-6F3542E33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70379707-5601-41BA-8F25-82825A8E3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1C7E7640-A719-4104-8E66-10B2FB84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9A4C4222-3F93-463D-9B22-69ECBF8E0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B263D752-00B8-466F-A4DD-D4F58CAE1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45470F50-BCB7-4793-B6EE-C07E5779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3FE3B154-4827-4A59-B611-C15FE0930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4856C74D-7893-4686-8C69-93ADFAD94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D9855B44-5A4E-48D3-B20E-74C69EF5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4DF306C4-90F2-4BFE-B2AD-FAFB31C46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5387AC4-5C1B-8BD7-07DE-D443B7997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32" y="588422"/>
            <a:ext cx="4399491" cy="3222627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482455CD-C1BD-71D2-7E53-4AA479BC9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580" y="586949"/>
            <a:ext cx="6137403" cy="3621067"/>
          </a:xfrm>
          <a:prstGeom prst="rect">
            <a:avLst/>
          </a:prstGeom>
        </p:spPr>
      </p:pic>
      <p:sp>
        <p:nvSpPr>
          <p:cNvPr id="73" name="Freeform 33">
            <a:extLst>
              <a:ext uri="{FF2B5EF4-FFF2-40B4-BE49-F238E27FC236}">
                <a16:creationId xmlns:a16="http://schemas.microsoft.com/office/drawing/2014/main" id="{AA07F762-5743-4CB0-9102-37CFC56F2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5052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F2057CF4-FE88-DEBF-1C58-18D417FA4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33" y="3176086"/>
            <a:ext cx="2314677" cy="2239647"/>
          </a:xfr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58033F1-E939-6656-56D0-688E9AC31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4" y="852023"/>
            <a:ext cx="2337186" cy="223964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01C888E-1FEC-3AFB-E73E-DE2A2A94E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727" y="840005"/>
            <a:ext cx="2511207" cy="226368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BA8170D-E0BB-8C87-157E-F4F77ADB0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023" y="3188101"/>
            <a:ext cx="2436911" cy="2227631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90FDE437-5268-92B2-3C7E-B645622A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0934" y="840006"/>
            <a:ext cx="2398053" cy="2251664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0738CB61-849D-1778-160A-F62F9E241E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0202" y="3170076"/>
            <a:ext cx="2339515" cy="2251664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EDE25B40-D48E-350A-B245-333B5DEC63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8987" y="852021"/>
            <a:ext cx="2320456" cy="2223615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2B6D3FE4-0AE3-C693-3FDD-9EF90F44FD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9717" y="3154042"/>
            <a:ext cx="2320457" cy="2245240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59DCEBE2-41CC-ED3A-598A-4934D91DDF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9443" y="840004"/>
            <a:ext cx="2320456" cy="2223615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97681C9E-04DD-7F62-FFD8-451EA3D945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72419" y="3188101"/>
            <a:ext cx="2307480" cy="2211181"/>
          </a:xfrm>
          <a:prstGeom prst="rect">
            <a:avLst/>
          </a:prstGeom>
        </p:spPr>
      </p:pic>
      <p:sp>
        <p:nvSpPr>
          <p:cNvPr id="28" name="Metin kutusu 27">
            <a:extLst>
              <a:ext uri="{FF2B5EF4-FFF2-40B4-BE49-F238E27FC236}">
                <a16:creationId xmlns:a16="http://schemas.microsoft.com/office/drawing/2014/main" id="{AC1DBBEE-9C00-C93B-9328-F830E8AB20A6}"/>
              </a:ext>
            </a:extLst>
          </p:cNvPr>
          <p:cNvSpPr txBox="1"/>
          <p:nvPr/>
        </p:nvSpPr>
        <p:spPr>
          <a:xfrm>
            <a:off x="419798" y="428465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Lineer Regresyon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E67F7618-A12E-0AEA-6660-3D4EFA84E024}"/>
              </a:ext>
            </a:extLst>
          </p:cNvPr>
          <p:cNvSpPr txBox="1"/>
          <p:nvPr/>
        </p:nvSpPr>
        <p:spPr>
          <a:xfrm>
            <a:off x="2907277" y="428465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Destek Vektörü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DB91CC48-728F-B2F9-E6E1-7B8EF6040AA1}"/>
              </a:ext>
            </a:extLst>
          </p:cNvPr>
          <p:cNvSpPr txBox="1"/>
          <p:nvPr/>
        </p:nvSpPr>
        <p:spPr>
          <a:xfrm>
            <a:off x="5443127" y="433871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Karar Ağacı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B87E7853-2867-DD53-2CA1-116CF6AADE85}"/>
              </a:ext>
            </a:extLst>
          </p:cNvPr>
          <p:cNvSpPr txBox="1"/>
          <p:nvPr/>
        </p:nvSpPr>
        <p:spPr>
          <a:xfrm>
            <a:off x="7730657" y="428465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Rassal</a:t>
            </a:r>
            <a:r>
              <a:rPr lang="tr-TR" dirty="0"/>
              <a:t> Orman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AE5EAA37-EC8E-39B3-2BB6-9D72F918A1B8}"/>
              </a:ext>
            </a:extLst>
          </p:cNvPr>
          <p:cNvSpPr txBox="1"/>
          <p:nvPr/>
        </p:nvSpPr>
        <p:spPr>
          <a:xfrm>
            <a:off x="9951397" y="428465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Yapay Sinir Ağı</a:t>
            </a:r>
          </a:p>
        </p:txBody>
      </p:sp>
    </p:spTree>
    <p:extLst>
      <p:ext uri="{BB962C8B-B14F-4D97-AF65-F5344CB8AC3E}">
        <p14:creationId xmlns:p14="http://schemas.microsoft.com/office/powerpoint/2010/main" val="7116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16417F-26F4-4F5C-90C0-D9B028F0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202" y="2788555"/>
            <a:ext cx="8911687" cy="1280890"/>
          </a:xfrm>
        </p:spPr>
        <p:txBody>
          <a:bodyPr/>
          <a:lstStyle/>
          <a:p>
            <a:r>
              <a:rPr lang="tr-TR" dirty="0"/>
              <a:t>Dinlediğiniz İçin Teşekkürler</a:t>
            </a:r>
          </a:p>
        </p:txBody>
      </p:sp>
    </p:spTree>
    <p:extLst>
      <p:ext uri="{BB962C8B-B14F-4D97-AF65-F5344CB8AC3E}">
        <p14:creationId xmlns:p14="http://schemas.microsoft.com/office/powerpoint/2010/main" val="2154397046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525</TotalTime>
  <Words>101</Words>
  <Application>Microsoft Office PowerPoint</Application>
  <PresentationFormat>Geniş ekran</PresentationFormat>
  <Paragraphs>26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Duman</vt:lpstr>
      <vt:lpstr>Kitap Değerlendirme Puanı ve Satış Miktarının Tahmini</vt:lpstr>
      <vt:lpstr>Problemin Tanımlanması, Hedefler ve Önceki Çalışmalar</vt:lpstr>
      <vt:lpstr>Verinin Elde Edilmesi ve İşlenmesi</vt:lpstr>
      <vt:lpstr>Değerlendirme Skoru Tahmini</vt:lpstr>
      <vt:lpstr>PowerPoint Sunusu</vt:lpstr>
      <vt:lpstr>Kitap Satış Miktarı Tahmini</vt:lpstr>
      <vt:lpstr>PowerPoint Sunusu</vt:lpstr>
      <vt:lpstr>Dinlediğiniz İçin 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RECEP FURKAN KOÇYİĞİT</dc:creator>
  <cp:lastModifiedBy>RECEP FURKAN KOÇYİĞİT</cp:lastModifiedBy>
  <cp:revision>22</cp:revision>
  <dcterms:created xsi:type="dcterms:W3CDTF">2021-06-30T20:50:07Z</dcterms:created>
  <dcterms:modified xsi:type="dcterms:W3CDTF">2022-12-28T12:21:07Z</dcterms:modified>
</cp:coreProperties>
</file>