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9144000" cy="5143500" type="screen16x9"/>
  <p:notesSz cx="6858000" cy="9144000"/>
  <p:defaultTextStyle>
    <a:defPPr>
      <a:defRPr lang="en-US"/>
    </a:defPPr>
    <a:lvl1pPr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1pPr>
    <a:lvl2pPr marL="341313" indent="1158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2pPr>
    <a:lvl3pPr marL="684213" indent="2301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3pPr>
    <a:lvl4pPr marL="1027113" indent="3444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4pPr>
    <a:lvl5pPr marL="1370013" indent="4587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006297"/>
    <a:srgbClr val="DC8722"/>
    <a:srgbClr val="F2BE48"/>
    <a:srgbClr val="A80532"/>
    <a:srgbClr val="808080"/>
    <a:srgbClr val="006298"/>
    <a:srgbClr val="D2D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72320" autoAdjust="0"/>
  </p:normalViewPr>
  <p:slideViewPr>
    <p:cSldViewPr snapToGrid="0" snapToObjects="1" showGuides="1">
      <p:cViewPr>
        <p:scale>
          <a:sx n="125" d="100"/>
          <a:sy n="125" d="100"/>
        </p:scale>
        <p:origin x="45" y="-111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85783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685783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AAC7D5A-5852-7B44-B6BB-275DC4399E67}" type="datetimeFigureOut">
              <a:rPr lang="en-US"/>
              <a:pPr>
                <a:defRPr/>
              </a:pPr>
              <a:t>8/16/2019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85783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685783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7803193-FCA0-6748-8BD4-F29C990F53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13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42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71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00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457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8229600" cy="1828800"/>
          </a:xfrm>
        </p:spPr>
        <p:txBody>
          <a:bodyPr lIns="0" rIns="0" anchor="ctr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Box 7"/>
          <p:cNvSpPr txBox="1">
            <a:spLocks noChangeArrowheads="1"/>
          </p:cNvSpPr>
          <p:nvPr userDrawn="1"/>
        </p:nvSpPr>
        <p:spPr bwMode="auto">
          <a:xfrm>
            <a:off x="1828800" y="3212436"/>
            <a:ext cx="54864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PhysiCell Project</a:t>
            </a: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828800" y="2663796"/>
            <a:ext cx="5486400" cy="54864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2400" b="0">
                <a:solidFill>
                  <a:srgbClr val="990000"/>
                </a:solidFill>
              </a:defRPr>
            </a:lvl1pPr>
          </a:lstStyle>
          <a:p>
            <a:pPr lvl="0"/>
            <a:r>
              <a:rPr lang="en-US" dirty="0"/>
              <a:t>Your Name, Ph.D.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3950040"/>
            <a:ext cx="5486400" cy="365760"/>
          </a:xfrm>
        </p:spPr>
        <p:txBody>
          <a:bodyPr lIns="0" tIns="0" rIns="0" bIns="0" anchor="ctr"/>
          <a:lstStyle>
            <a:lvl1pPr marL="0" indent="0" algn="ctr">
              <a:buNone/>
              <a:defRPr sz="2000" b="0">
                <a:solidFill>
                  <a:srgbClr val="990000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6" name="Graphic 4">
            <a:extLst>
              <a:ext uri="{FF2B5EF4-FFF2-40B4-BE49-F238E27FC236}">
                <a16:creationId xmlns:a16="http://schemas.microsoft.com/office/drawing/2014/main" id="{B3309AE9-C4A1-4406-B323-BCFC9E342F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47250" y="4910102"/>
            <a:ext cx="182880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146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731520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552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0001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0445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640080"/>
            <a:ext cx="7315200" cy="3200400"/>
          </a:xfrm>
        </p:spPr>
        <p:txBody>
          <a:bodyPr anchor="ctr"/>
          <a:lstStyle>
            <a:lvl1pPr marL="0" indent="0" algn="ctr">
              <a:buNone/>
              <a:defRPr sz="4000" b="1" baseline="0"/>
            </a:lvl1pPr>
            <a:lvl2pPr marL="284162" indent="0">
              <a:buNone/>
              <a:defRPr/>
            </a:lvl2pPr>
            <a:lvl3pPr marL="574675" indent="0">
              <a:buNone/>
              <a:defRPr/>
            </a:lvl3pPr>
            <a:lvl4pPr marL="852487" indent="0">
              <a:buNone/>
              <a:defRPr/>
            </a:lvl4pPr>
            <a:lvl5pPr marL="1143000" indent="0">
              <a:buNone/>
              <a:defRPr/>
            </a:lvl5pPr>
          </a:lstStyle>
          <a:p>
            <a:pPr lvl="0"/>
            <a:r>
              <a:rPr lang="en-US" dirty="0"/>
              <a:t>Insert transition text … </a:t>
            </a:r>
          </a:p>
        </p:txBody>
      </p:sp>
    </p:spTree>
    <p:extLst>
      <p:ext uri="{BB962C8B-B14F-4D97-AF65-F5344CB8AC3E}">
        <p14:creationId xmlns:p14="http://schemas.microsoft.com/office/powerpoint/2010/main" val="220126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Re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3806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06324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9892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2243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9330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middl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1244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dle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06324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4798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82"/>
            <a:ext cx="9144000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51756"/>
            <a:ext cx="9144000" cy="3749040"/>
          </a:xfrm>
        </p:spPr>
        <p:txBody>
          <a:bodyPr lIns="182880" rIns="18288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8789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68680"/>
            <a:ext cx="7772400" cy="2743200"/>
          </a:xfrm>
        </p:spPr>
        <p:txBody>
          <a:bodyPr anchor="ctr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4461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82"/>
            <a:ext cx="9144000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51756"/>
            <a:ext cx="9144000" cy="374904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63509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(no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448056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7013" algn="l"/>
                <a:tab pos="460375" algn="l"/>
                <a:tab pos="687388" algn="l"/>
                <a:tab pos="914400" algn="l"/>
                <a:tab pos="1141413" algn="l"/>
                <a:tab pos="1374775" algn="l"/>
                <a:tab pos="1601788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70999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 (full 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5148072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7013" algn="l"/>
                <a:tab pos="460375" algn="l"/>
                <a:tab pos="687388" algn="l"/>
                <a:tab pos="914400" algn="l"/>
                <a:tab pos="1141413" algn="l"/>
                <a:tab pos="1374775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0981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362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731520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6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 (bigger text are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54864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731520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1375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731520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40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63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0" y="731520"/>
            <a:ext cx="54864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042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54864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2761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731519"/>
            <a:ext cx="9144000" cy="3749040"/>
          </a:xfrm>
          <a:prstGeom prst="rect">
            <a:avLst/>
          </a:prstGeom>
        </p:spPr>
        <p:txBody>
          <a:bodyPr vert="horz" lIns="182880" tIns="45720" rIns="18288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4480560"/>
            <a:ext cx="9144000" cy="667512"/>
            <a:chOff x="0" y="4653468"/>
            <a:chExt cx="9144000" cy="667512"/>
          </a:xfrm>
        </p:grpSpPr>
        <p:pic>
          <p:nvPicPr>
            <p:cNvPr id="10" name="Picture 9"/>
            <p:cNvPicPr>
              <a:picLocks noChangeAspect="1"/>
            </p:cNvPicPr>
            <p:nvPr userDrawn="1"/>
          </p:nvPicPr>
          <p:blipFill rotWithShape="1"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39" b="3146"/>
            <a:stretch/>
          </p:blipFill>
          <p:spPr bwMode="auto">
            <a:xfrm>
              <a:off x="0" y="4653468"/>
              <a:ext cx="9144000" cy="667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"/>
            <p:cNvSpPr txBox="1">
              <a:spLocks noChangeArrowheads="1"/>
            </p:cNvSpPr>
            <p:nvPr userDrawn="1"/>
          </p:nvSpPr>
          <p:spPr bwMode="auto">
            <a:xfrm>
              <a:off x="1828800" y="4710224"/>
              <a:ext cx="7315200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91440" bIns="0" anchor="ctr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PhysiCell Project</a:t>
              </a:r>
            </a:p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4">
                      <a:lumMod val="20000"/>
                      <a:lumOff val="80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PhysiCell.org</a:t>
              </a:r>
            </a:p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#PhysiCell</a:t>
              </a:r>
              <a:endParaRPr kumimoji="0" lang="en-US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</p:grpSp>
      <p:pic>
        <p:nvPicPr>
          <p:cNvPr id="7" name="Graphic 4">
            <a:extLst>
              <a:ext uri="{FF2B5EF4-FFF2-40B4-BE49-F238E27FC236}">
                <a16:creationId xmlns:a16="http://schemas.microsoft.com/office/drawing/2014/main" id="{558AB7B8-1584-46B3-9147-8234DE4FB9A7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8047248" y="4910101"/>
            <a:ext cx="182880" cy="1828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6" r:id="rId3"/>
    <p:sldLayoutId id="2147483684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687" r:id="rId12"/>
    <p:sldLayoutId id="2147483706" r:id="rId13"/>
    <p:sldLayoutId id="2147483705" r:id="rId14"/>
    <p:sldLayoutId id="2147483691" r:id="rId15"/>
    <p:sldLayoutId id="2147483692" r:id="rId16"/>
    <p:sldLayoutId id="2147483693" r:id="rId17"/>
    <p:sldLayoutId id="2147483694" r:id="rId18"/>
    <p:sldLayoutId id="2147483696" r:id="rId19"/>
    <p:sldLayoutId id="2147483683" r:id="rId20"/>
    <p:sldLayoutId id="2147483707" r:id="rId21"/>
    <p:sldLayoutId id="2147483708" r:id="rId22"/>
    <p:sldLayoutId id="2147483709" r:id="rId23"/>
  </p:sldLayoutIdLst>
  <p:txStyles>
    <p:titleStyle>
      <a:lvl1pPr algn="ctr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 kern="1200">
          <a:solidFill>
            <a:srgbClr val="990000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9pPr>
    </p:titleStyle>
    <p:bodyStyle>
      <a:lvl1pPr marL="173038" indent="-173038" algn="l" defTabSz="685800" rtl="0" eaLnBrk="1" fontAlgn="base" hangingPunct="1">
        <a:lnSpc>
          <a:spcPct val="10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346075" indent="-174625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512763" indent="-166688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♦"/>
        <a:tabLst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73038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»"/>
        <a:tabLst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858838" indent="-173038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○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1: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Paul Macklin, Ph.D.</a:t>
            </a: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@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</a:rPr>
              <a:t>MathCancer</a:t>
            </a:r>
            <a:endParaRPr lang="en-US" sz="1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last updated: August ?, 2019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34F3219-C3E5-4037-A29B-5892A640A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6768" y="3029556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296780"/>
      </p:ext>
    </p:extLst>
  </p:cSld>
  <p:clrMapOvr>
    <a:masterClrMapping/>
  </p:clrMapOvr>
</p:sld>
</file>

<file path=ppt/theme/theme1.xml><?xml version="1.0" encoding="utf-8"?>
<a:theme xmlns:a="http://schemas.openxmlformats.org/drawingml/2006/main" name="Macklin Lab (IU v7)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ICE-Template-16x9 [Read-Only]" id="{8DFE7534-76C6-4D8A-886B-D0A47B43722E}" vid="{F4743165-4698-42C4-B81C-F898B50F3D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406</TotalTime>
  <Words>19</Words>
  <Application>Microsoft Office PowerPoint</Application>
  <PresentationFormat>On-screen Show (16:9)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Courier</vt:lpstr>
      <vt:lpstr>Wingdings</vt:lpstr>
      <vt:lpstr>Macklin Lab (IU v7)</vt:lpstr>
      <vt:lpstr>Lecture 1: 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Paul Macklin</cp:lastModifiedBy>
  <cp:revision>90</cp:revision>
  <cp:lastPrinted>2016-10-13T20:36:44Z</cp:lastPrinted>
  <dcterms:created xsi:type="dcterms:W3CDTF">2017-08-25T15:45:43Z</dcterms:created>
  <dcterms:modified xsi:type="dcterms:W3CDTF">2019-08-16T19:06:14Z</dcterms:modified>
</cp:coreProperties>
</file>