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8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x</a:t>
            </a:r>
            <a:r>
              <a:rPr lang="en-US">
                <a:solidFill>
                  <a:schemeClr val="tx1"/>
                </a:solidFill>
              </a:rPr>
              <a:t>:</a:t>
            </a:r>
            <a:r>
              <a:rPr lang="en-US"/>
              <a:t> Module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20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Module x: Module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93</cp:revision>
  <cp:lastPrinted>2016-10-13T20:36:44Z</cp:lastPrinted>
  <dcterms:created xsi:type="dcterms:W3CDTF">2017-08-25T15:45:43Z</dcterms:created>
  <dcterms:modified xsi:type="dcterms:W3CDTF">2019-08-16T19:14:43Z</dcterms:modified>
</cp:coreProperties>
</file>