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4" r:id="rId20"/>
    <p:sldId id="281" r:id="rId21"/>
    <p:sldId id="275" r:id="rId22"/>
    <p:sldId id="271" r:id="rId23"/>
    <p:sldId id="277" r:id="rId24"/>
    <p:sldId id="278" r:id="rId25"/>
    <p:sldId id="279" r:id="rId26"/>
    <p:sldId id="282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794ED8-4F47-4416-85D7-C91596EF0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829BD9-7013-45B0-AD00-EB1305450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D3900D-F7A6-4765-9175-997546CB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E12AD5-B016-477D-8C6E-794D3FB6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7B5F9B-9B3E-4198-9F73-5917D420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644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571F35-BCA2-4383-A440-F9E8A028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1DDAC84-3779-4C0D-9505-7D015A7E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CBF287-CAB1-41EB-A57B-B5148391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11EAEF-C942-4BA9-9F26-6F1C6D70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FC3FBF-9B12-44C4-B43F-2751DD4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0C375B4-DFDA-4043-88CD-921A341A7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FAFFC0-75FF-4614-B79E-631E3E2F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5370A6-6901-4132-B63F-0D623A1C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AB8BB6-1FDB-40C3-A706-F2290252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D99CBC-C3E6-46AD-A018-6E78DD0B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440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FAD53F-3291-4D8B-A7B0-772E4C5B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D196E9-2C9B-406A-B011-8CB0B1F8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3C632F-9A85-4780-A0E0-A801B8C3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273909-9E06-4E43-9811-6EBD6FC0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7680B2-A4BC-4EA7-B508-9287EEFA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87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7D142F-25A8-4B73-8117-8A6C0766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5DB7EC-0E30-41E7-995F-DF3174ED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389111-D50B-4B49-99C7-645D50E3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760597-A74F-4364-A111-07D6CE32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F574C8-C8F5-4BC6-A6EB-88A07A70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72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6DD03E-D66B-401C-A53B-64E9200E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B44E9A-493C-479F-83CD-9319BB81D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509548-AFD6-4FAF-A6B1-73C89ECE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3DCFD5-9BBA-4189-A2A7-0A77AB4A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70E897-1E54-48C0-A1DF-38F15EDF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8A7AC7-2E0A-4DBC-88D1-8AE4566A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2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BAC6CD-0FD0-44DD-BA0D-04267E94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D67EB0-FD96-4CDA-92A4-6E0809D6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74EC17-369F-4474-A244-D61F0E70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9D9B68-13C2-48C8-9D5F-36927D899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98563E3-5A6E-4C6C-927F-5F27B8788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4AB1FED-9115-499F-A64C-AD9BC864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EA6F7-836C-442A-AA4A-CA2B6601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71FF7B-81E9-4EF8-B8C6-60BDD954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29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CCACC8-EB42-4C28-BEC8-177B2EF9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63DAF36-6648-4C4C-9875-DC0867D1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458284A-58F8-4B3D-B285-E220E9BA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8EF457B-64BD-45AF-8CB2-EBAF8653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93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AF78F69-DD3D-4DD3-B8AE-7BFA092B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132367F-7A0F-4290-AFBD-318EE483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1AB9041-61CF-4899-901B-5D238F2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33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03793-871C-4A66-A482-3E0ADCA4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DA03AB-4C27-4784-945D-474EC0351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D16D20-6E29-451F-9E76-2DB4B3CE4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1FEF96-5DC1-499B-A650-CBE958E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6BDC65-A676-429C-8012-294E9584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6565DF-1C8C-4F20-B8AD-D92B4DE1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9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85F2B-D1CF-44D1-A9A7-F79E31C6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457F0BA-4990-457E-9CD2-F8BDEB122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357B6B5-FE51-42C6-94E0-8EC7AA47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ADF5FA2-6427-4DA5-AA27-B9B5221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C92210-736C-4694-B6FC-CCD7D743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CD6F5E-827E-431E-8BF4-393AE76E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50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E9DE984-DD7F-478C-80FC-397F60C5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DB6C41-1A8E-4A17-B570-2CC75A26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E659B38-6E13-4DBB-B5BC-E50161A35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880F-540F-463A-BF26-CDCA048F3510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FC4B69-94AB-4B76-AB20-88CAC7C8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39338A-37B3-41F8-9BAB-90FC9313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8FC9-66EC-428F-852D-6EAD74378B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05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8F260F2-E0EF-49C3-AB88-9E7AB2C0A19E}"/>
              </a:ext>
            </a:extLst>
          </p:cNvPr>
          <p:cNvSpPr/>
          <p:nvPr/>
        </p:nvSpPr>
        <p:spPr>
          <a:xfrm>
            <a:off x="3689443" y="241889"/>
            <a:ext cx="4813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 err="1">
                <a:ln/>
                <a:solidFill>
                  <a:schemeClr val="accent4"/>
                </a:solidFill>
                <a:effectLst/>
              </a:rPr>
              <a:t>Veritabanı</a:t>
            </a:r>
            <a:r>
              <a:rPr lang="tr-TR" sz="5400" b="1" cap="none" spc="0" dirty="0">
                <a:ln/>
                <a:solidFill>
                  <a:schemeClr val="accent4"/>
                </a:solidFill>
                <a:effectLst/>
              </a:rPr>
              <a:t> Proje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ADA0A5C-790A-4DD7-8A2D-27FFED05F48C}"/>
              </a:ext>
            </a:extLst>
          </p:cNvPr>
          <p:cNvSpPr txBox="1"/>
          <p:nvPr/>
        </p:nvSpPr>
        <p:spPr>
          <a:xfrm>
            <a:off x="710213" y="1974711"/>
            <a:ext cx="209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Hazırlayanlar : 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C5E6A4E-324A-4E87-B6DF-EB0A74ABF2B1}"/>
              </a:ext>
            </a:extLst>
          </p:cNvPr>
          <p:cNvSpPr txBox="1"/>
          <p:nvPr/>
        </p:nvSpPr>
        <p:spPr>
          <a:xfrm>
            <a:off x="2726956" y="2045745"/>
            <a:ext cx="1800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Furkan Lebit</a:t>
            </a:r>
          </a:p>
          <a:p>
            <a:endParaRPr lang="tr-TR" dirty="0"/>
          </a:p>
          <a:p>
            <a:r>
              <a:rPr lang="tr-TR" dirty="0"/>
              <a:t>Umut Can Yılmaz</a:t>
            </a:r>
          </a:p>
          <a:p>
            <a:endParaRPr lang="tr-TR" dirty="0"/>
          </a:p>
          <a:p>
            <a:r>
              <a:rPr lang="tr-TR" dirty="0"/>
              <a:t>Şerif Emre Bülbül</a:t>
            </a:r>
          </a:p>
          <a:p>
            <a:endParaRPr lang="tr-TR" dirty="0"/>
          </a:p>
          <a:p>
            <a:r>
              <a:rPr lang="tr-TR" dirty="0"/>
              <a:t>Zeynep Yavuz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D577026-0452-4802-A85C-136BDA90BAEE}"/>
              </a:ext>
            </a:extLst>
          </p:cNvPr>
          <p:cNvSpPr txBox="1"/>
          <p:nvPr/>
        </p:nvSpPr>
        <p:spPr>
          <a:xfrm>
            <a:off x="1613318" y="4604279"/>
            <a:ext cx="111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Konu : 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631D06E-DCE4-4BF7-955F-03CC37E94461}"/>
              </a:ext>
            </a:extLst>
          </p:cNvPr>
          <p:cNvSpPr txBox="1"/>
          <p:nvPr/>
        </p:nvSpPr>
        <p:spPr>
          <a:xfrm>
            <a:off x="2726956" y="4650446"/>
            <a:ext cx="13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Kariyer Sitesi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FF68512-B29F-4BFE-A59B-6D7D54696EDD}"/>
              </a:ext>
            </a:extLst>
          </p:cNvPr>
          <p:cNvSpPr txBox="1"/>
          <p:nvPr/>
        </p:nvSpPr>
        <p:spPr>
          <a:xfrm>
            <a:off x="5840479" y="1989178"/>
            <a:ext cx="3209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Kullanılan Teknolojiler :  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B66042C-D121-48E7-B5E1-3D069691D4CA}"/>
              </a:ext>
            </a:extLst>
          </p:cNvPr>
          <p:cNvSpPr txBox="1"/>
          <p:nvPr/>
        </p:nvSpPr>
        <p:spPr>
          <a:xfrm>
            <a:off x="9049884" y="2045745"/>
            <a:ext cx="233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HTML, CSS, Javascript,</a:t>
            </a:r>
          </a:p>
          <a:p>
            <a:r>
              <a:rPr lang="tr-TR" dirty="0"/>
              <a:t>PHP, </a:t>
            </a:r>
            <a:r>
              <a:rPr lang="tr-TR" dirty="0" err="1"/>
              <a:t>MySQL</a:t>
            </a:r>
            <a:r>
              <a:rPr lang="tr-TR" dirty="0"/>
              <a:t>, </a:t>
            </a:r>
            <a:r>
              <a:rPr lang="tr-TR" dirty="0" err="1"/>
              <a:t>Bootstrap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137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4B3E9D19-6D92-4526-B1CF-EEED2A157CD8}"/>
              </a:ext>
            </a:extLst>
          </p:cNvPr>
          <p:cNvSpPr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kern="12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Blogs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48844BC-FBBD-4E99-9281-28D6B4A35112}"/>
              </a:ext>
            </a:extLst>
          </p:cNvPr>
          <p:cNvSpPr txBox="1"/>
          <p:nvPr/>
        </p:nvSpPr>
        <p:spPr>
          <a:xfrm>
            <a:off x="4166795" y="4763561"/>
            <a:ext cx="3288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endParaRPr lang="tr-TR" sz="2200" dirty="0"/>
          </a:p>
          <a:p>
            <a:r>
              <a:rPr lang="tr-TR" sz="2200" dirty="0" err="1"/>
              <a:t>Employer_id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557E9A8-7504-4B71-AF60-FB6D9426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825"/>
            <a:ext cx="12088912" cy="2572109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9BE62E83-6F27-4640-9A96-A1305A4D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" y="1886825"/>
            <a:ext cx="1208891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1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8BD960D9-8747-4770-877B-E32E4FE236C3}"/>
              </a:ext>
            </a:extLst>
          </p:cNvPr>
          <p:cNvSpPr/>
          <p:nvPr/>
        </p:nvSpPr>
        <p:spPr>
          <a:xfrm>
            <a:off x="638881" y="659989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lang="tr-TR" sz="6600" b="1" kern="12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pplied_job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4BFC8B0-A1E6-42AD-B2B3-0EE5FBEB6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91" y="1770238"/>
            <a:ext cx="9790820" cy="1352739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AEDDF377-EFC1-495F-BA2E-229119508AB1}"/>
              </a:ext>
            </a:extLst>
          </p:cNvPr>
          <p:cNvSpPr txBox="1"/>
          <p:nvPr/>
        </p:nvSpPr>
        <p:spPr>
          <a:xfrm>
            <a:off x="4524842" y="3608529"/>
            <a:ext cx="31377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User_id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  <a:p>
            <a:r>
              <a:rPr lang="tr-TR" sz="2200" dirty="0" err="1"/>
              <a:t>Job_adv_id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11593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A864A6C-9E54-486D-8C4B-D3C9EC797835}"/>
              </a:ext>
            </a:extLst>
          </p:cNvPr>
          <p:cNvSpPr/>
          <p:nvPr/>
        </p:nvSpPr>
        <p:spPr>
          <a:xfrm>
            <a:off x="639656" y="72095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Favorite_jobs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E0C96D0-697B-4955-B99F-8F5DA945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54" y="2691300"/>
            <a:ext cx="9006444" cy="111458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02994685-7270-4139-960C-5D28F0EEC1AE}"/>
              </a:ext>
            </a:extLst>
          </p:cNvPr>
          <p:cNvSpPr txBox="1"/>
          <p:nvPr/>
        </p:nvSpPr>
        <p:spPr>
          <a:xfrm>
            <a:off x="4525617" y="4107292"/>
            <a:ext cx="31377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User_id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  <a:p>
            <a:r>
              <a:rPr lang="tr-TR" sz="2200" dirty="0" err="1"/>
              <a:t>Job_adv_id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10930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0BD5232-79E6-4B64-B284-807A3350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65951"/>
            <a:ext cx="10134600" cy="3065716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E13DA238-33C6-4DD1-B096-947548E3B52A}"/>
              </a:ext>
            </a:extLst>
          </p:cNvPr>
          <p:cNvSpPr/>
          <p:nvPr/>
        </p:nvSpPr>
        <p:spPr>
          <a:xfrm>
            <a:off x="639656" y="72095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Job_advertisements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217B21C-41B7-43B2-8B3F-2B8E7B7FC623}"/>
              </a:ext>
            </a:extLst>
          </p:cNvPr>
          <p:cNvSpPr txBox="1"/>
          <p:nvPr/>
        </p:nvSpPr>
        <p:spPr>
          <a:xfrm>
            <a:off x="4525617" y="4887654"/>
            <a:ext cx="3399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employer_id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  <a:p>
            <a:r>
              <a:rPr lang="tr-TR" sz="2200" dirty="0" err="1"/>
              <a:t>city_id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  <a:p>
            <a:r>
              <a:rPr lang="tr-TR" sz="2200" dirty="0" err="1"/>
              <a:t>Job_title_id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08498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009E00B9-6BC1-4C0C-942C-2BA35E1B3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62705"/>
            <a:ext cx="10134600" cy="1672209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39873B10-C2FB-42FD-A53C-46862CB981DF}"/>
              </a:ext>
            </a:extLst>
          </p:cNvPr>
          <p:cNvSpPr/>
          <p:nvPr/>
        </p:nvSpPr>
        <p:spPr>
          <a:xfrm>
            <a:off x="639656" y="72095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resumes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C73BEAE-9185-4D27-A1A4-823FE42DAF14}"/>
              </a:ext>
            </a:extLst>
          </p:cNvPr>
          <p:cNvSpPr txBox="1"/>
          <p:nvPr/>
        </p:nvSpPr>
        <p:spPr>
          <a:xfrm>
            <a:off x="4525617" y="4887654"/>
            <a:ext cx="3323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candidate_id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22828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2763CC3-9FBE-4CF8-B91B-389881763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" y="2250852"/>
            <a:ext cx="10134600" cy="2356295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51636BE0-E54B-4D6D-8E12-5B62CC14B491}"/>
              </a:ext>
            </a:extLst>
          </p:cNvPr>
          <p:cNvSpPr/>
          <p:nvPr/>
        </p:nvSpPr>
        <p:spPr>
          <a:xfrm>
            <a:off x="639656" y="72095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Resume_experiences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143342A-9AB4-47E4-8A75-F1DAB0A1403B}"/>
              </a:ext>
            </a:extLst>
          </p:cNvPr>
          <p:cNvSpPr txBox="1"/>
          <p:nvPr/>
        </p:nvSpPr>
        <p:spPr>
          <a:xfrm>
            <a:off x="4525617" y="4887654"/>
            <a:ext cx="3120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resume_id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>
              <a:sym typeface="Wingdings" panose="05000000000000000000" pitchFamily="2" charset="2"/>
            </a:endParaRPr>
          </a:p>
          <a:p>
            <a:r>
              <a:rPr lang="tr-TR" sz="2200" dirty="0" err="1">
                <a:sym typeface="Wingdings" panose="05000000000000000000" pitchFamily="2" charset="2"/>
              </a:rPr>
              <a:t>Position_id</a:t>
            </a:r>
            <a:r>
              <a:rPr lang="tr-TR" sz="2200" dirty="0">
                <a:sym typeface="Wingdings" panose="05000000000000000000" pitchFamily="2" charset="2"/>
              </a:rPr>
              <a:t> 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20857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8C9A609F-840B-445F-B3FF-16766469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02056"/>
            <a:ext cx="10134600" cy="139350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C5CE988-F05E-4E57-8BC6-E679E948395E}"/>
              </a:ext>
            </a:extLst>
          </p:cNvPr>
          <p:cNvSpPr txBox="1"/>
          <p:nvPr/>
        </p:nvSpPr>
        <p:spPr>
          <a:xfrm>
            <a:off x="4525617" y="4887654"/>
            <a:ext cx="32892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resume_id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>
              <a:sym typeface="Wingdings" panose="05000000000000000000" pitchFamily="2" charset="2"/>
            </a:endParaRPr>
          </a:p>
          <a:p>
            <a:r>
              <a:rPr lang="tr-TR" sz="2200" dirty="0" err="1">
                <a:sym typeface="Wingdings" panose="05000000000000000000" pitchFamily="2" charset="2"/>
              </a:rPr>
              <a:t>Language_id</a:t>
            </a:r>
            <a:r>
              <a:rPr lang="tr-TR" sz="2200" dirty="0">
                <a:sym typeface="Wingdings" panose="05000000000000000000" pitchFamily="2" charset="2"/>
              </a:rPr>
              <a:t> 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68F0F71-F959-4588-B6F7-B171C7647B08}"/>
              </a:ext>
            </a:extLst>
          </p:cNvPr>
          <p:cNvSpPr/>
          <p:nvPr/>
        </p:nvSpPr>
        <p:spPr>
          <a:xfrm>
            <a:off x="639656" y="72095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Resume_language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804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3FF8079-58E0-45D6-9075-7B038522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60" y="1879278"/>
            <a:ext cx="9161986" cy="2528424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AACE4CAE-613D-4EDF-884C-B6FD705DF2D4}"/>
              </a:ext>
            </a:extLst>
          </p:cNvPr>
          <p:cNvSpPr/>
          <p:nvPr/>
        </p:nvSpPr>
        <p:spPr>
          <a:xfrm>
            <a:off x="639656" y="72095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Resume_schools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7D1A71D-8E00-4604-8768-3F9C00A9B520}"/>
              </a:ext>
            </a:extLst>
          </p:cNvPr>
          <p:cNvSpPr txBox="1"/>
          <p:nvPr/>
        </p:nvSpPr>
        <p:spPr>
          <a:xfrm>
            <a:off x="4563544" y="4904925"/>
            <a:ext cx="30618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resume_id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34972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EA7A3F5-9904-417F-9AE9-ED3FCB09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76719"/>
            <a:ext cx="10134600" cy="144418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2E336E9-2334-4004-8451-2FA879B50B55}"/>
              </a:ext>
            </a:extLst>
          </p:cNvPr>
          <p:cNvSpPr txBox="1"/>
          <p:nvPr/>
        </p:nvSpPr>
        <p:spPr>
          <a:xfrm>
            <a:off x="4525617" y="4887654"/>
            <a:ext cx="3061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resume_id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>
              <a:sym typeface="Wingdings" panose="05000000000000000000" pitchFamily="2" charset="2"/>
            </a:endParaRPr>
          </a:p>
          <a:p>
            <a:r>
              <a:rPr lang="tr-TR" sz="2200" dirty="0" err="1">
                <a:sym typeface="Wingdings" panose="05000000000000000000" pitchFamily="2" charset="2"/>
              </a:rPr>
              <a:t>tech_id</a:t>
            </a:r>
            <a:r>
              <a:rPr lang="tr-TR" sz="2200" dirty="0">
                <a:sym typeface="Wingdings" panose="05000000000000000000" pitchFamily="2" charset="2"/>
              </a:rPr>
              <a:t>  </a:t>
            </a:r>
            <a:r>
              <a:rPr lang="tr-TR" sz="2200" dirty="0" err="1">
                <a:sym typeface="Wingdings" panose="05000000000000000000" pitchFamily="2" charset="2"/>
              </a:rPr>
              <a:t>foreign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D6A0EAD-F9D7-4EFE-BB45-E2B570878432}"/>
              </a:ext>
            </a:extLst>
          </p:cNvPr>
          <p:cNvSpPr/>
          <p:nvPr/>
        </p:nvSpPr>
        <p:spPr>
          <a:xfrm>
            <a:off x="639656" y="72095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Resume_techs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210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E4722809-7226-43FF-9D10-58DC441E803D}"/>
              </a:ext>
            </a:extLst>
          </p:cNvPr>
          <p:cNvSpPr/>
          <p:nvPr/>
        </p:nvSpPr>
        <p:spPr>
          <a:xfrm>
            <a:off x="923558" y="2551837"/>
            <a:ext cx="103448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Derste Gördüğümüz Bazı Sorguların</a:t>
            </a:r>
          </a:p>
          <a:p>
            <a:pPr algn="ctr"/>
            <a:r>
              <a:rPr lang="tr-T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Projedeki Kullanımı</a:t>
            </a:r>
            <a:endParaRPr lang="tr-T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851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E3F34719-800B-409E-8376-7D4F2762E3C9}"/>
              </a:ext>
            </a:extLst>
          </p:cNvPr>
          <p:cNvSpPr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 kern="1200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MySQL Tabloları ve Özellikleri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5FD7F52-390E-46C2-A979-57928738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40" y="640080"/>
            <a:ext cx="316412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8BE26DE9-21DD-4684-8893-240072832548}"/>
              </a:ext>
            </a:extLst>
          </p:cNvPr>
          <p:cNvSpPr/>
          <p:nvPr/>
        </p:nvSpPr>
        <p:spPr>
          <a:xfrm>
            <a:off x="5003554" y="195259"/>
            <a:ext cx="2184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599EEC-45E6-421E-B713-A82BB1CD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33" y="2333347"/>
            <a:ext cx="6818238" cy="424558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ED377D4-5CC2-4F55-A107-7D022C501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40" y="1163121"/>
            <a:ext cx="981211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8BE26DE9-21DD-4684-8893-240072832548}"/>
              </a:ext>
            </a:extLst>
          </p:cNvPr>
          <p:cNvSpPr/>
          <p:nvPr/>
        </p:nvSpPr>
        <p:spPr>
          <a:xfrm>
            <a:off x="4987523" y="195259"/>
            <a:ext cx="221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F853947C-A63D-4474-9D45-7371437FC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1118589"/>
            <a:ext cx="11637818" cy="196493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1883154-C97C-4E60-93FC-253C3D498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60" y="3247227"/>
            <a:ext cx="986927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DF6BC7A-E1FB-4F0C-926E-C8A56001071C}"/>
              </a:ext>
            </a:extLst>
          </p:cNvPr>
          <p:cNvSpPr/>
          <p:nvPr/>
        </p:nvSpPr>
        <p:spPr>
          <a:xfrm>
            <a:off x="4960113" y="195259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DELETE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F3E480B-33D4-4325-B732-83E72AA13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60" y="3247227"/>
            <a:ext cx="9869277" cy="2991267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712807D-AFA4-4F3D-A958-4A9B245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0" y="1068328"/>
            <a:ext cx="1067901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7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8AA7B91B-F387-49D3-A846-6513254A128B}"/>
              </a:ext>
            </a:extLst>
          </p:cNvPr>
          <p:cNvSpPr/>
          <p:nvPr/>
        </p:nvSpPr>
        <p:spPr>
          <a:xfrm>
            <a:off x="4859830" y="195259"/>
            <a:ext cx="2472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UPDATE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4CE787CC-DF66-4252-845C-C0F9C710F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2829769"/>
            <a:ext cx="7077694" cy="3720935"/>
          </a:xfrm>
          <a:prstGeom prst="rect">
            <a:avLst/>
          </a:prstGeom>
        </p:spPr>
      </p:pic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A5F471F-C860-42D3-B37A-962C6C20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1" y="1037215"/>
            <a:ext cx="9728378" cy="16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6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klavye içeren bir resim&#10;&#10;Açıklama otomatik olarak oluşturuldu">
            <a:extLst>
              <a:ext uri="{FF2B5EF4-FFF2-40B4-BE49-F238E27FC236}">
                <a16:creationId xmlns:a16="http://schemas.microsoft.com/office/drawing/2014/main" id="{DDADCD9E-42A3-4192-B51C-3C82F419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1" y="1118589"/>
            <a:ext cx="11435938" cy="1725023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60C61B7-F974-4B00-B45D-77293F700891}"/>
              </a:ext>
            </a:extLst>
          </p:cNvPr>
          <p:cNvSpPr/>
          <p:nvPr/>
        </p:nvSpPr>
        <p:spPr>
          <a:xfrm>
            <a:off x="5334415" y="195259"/>
            <a:ext cx="1523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JOIN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EB421F1-1298-4D0E-A472-C6F79FCAF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17" y="2956607"/>
            <a:ext cx="6994566" cy="33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8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9989D19-16AA-45CC-BBB7-41C2A1C80AE3}"/>
              </a:ext>
            </a:extLst>
          </p:cNvPr>
          <p:cNvSpPr/>
          <p:nvPr/>
        </p:nvSpPr>
        <p:spPr>
          <a:xfrm>
            <a:off x="5406550" y="195259"/>
            <a:ext cx="1378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LIKE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3EAFF3A-DF32-4B60-82EC-F49917DDD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4" y="2516134"/>
            <a:ext cx="10402784" cy="394752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9514963-0757-4906-A7BE-51C7D1D3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4" y="1333036"/>
            <a:ext cx="10616540" cy="11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klavye içeren bir resim&#10;&#10;Açıklama otomatik olarak oluşturuldu">
            <a:extLst>
              <a:ext uri="{FF2B5EF4-FFF2-40B4-BE49-F238E27FC236}">
                <a16:creationId xmlns:a16="http://schemas.microsoft.com/office/drawing/2014/main" id="{DDADCD9E-42A3-4192-B51C-3C82F419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1" y="1118589"/>
            <a:ext cx="11435938" cy="1725023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60C61B7-F974-4B00-B45D-77293F700891}"/>
              </a:ext>
            </a:extLst>
          </p:cNvPr>
          <p:cNvSpPr/>
          <p:nvPr/>
        </p:nvSpPr>
        <p:spPr>
          <a:xfrm>
            <a:off x="4552760" y="195259"/>
            <a:ext cx="3086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ORDER BY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EB421F1-1298-4D0E-A472-C6F79FCAF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17" y="2956607"/>
            <a:ext cx="6994566" cy="33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16B622A-8337-4AC5-AC23-52396A481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" y="912054"/>
            <a:ext cx="10134600" cy="129216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1BB226D-D57C-44C9-A7DA-CDD0CA193A76}"/>
              </a:ext>
            </a:extLst>
          </p:cNvPr>
          <p:cNvSpPr txBox="1"/>
          <p:nvPr/>
        </p:nvSpPr>
        <p:spPr>
          <a:xfrm>
            <a:off x="3701064" y="2925168"/>
            <a:ext cx="4786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/>
              <a:t>AUTO_INCREMENT ve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endParaRPr lang="tr-TR" sz="2200" dirty="0"/>
          </a:p>
          <a:p>
            <a:r>
              <a:rPr lang="tr-TR" sz="2200" dirty="0" err="1"/>
              <a:t>Email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unique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EAB8AA7-8958-4BDC-85DD-F987A5BC5671}"/>
              </a:ext>
            </a:extLst>
          </p:cNvPr>
          <p:cNvSpPr/>
          <p:nvPr/>
        </p:nvSpPr>
        <p:spPr>
          <a:xfrm>
            <a:off x="5245075" y="-102045"/>
            <a:ext cx="1698798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5400" b="1" kern="12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Users</a:t>
            </a:r>
            <a:endParaRPr lang="en-US" sz="54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84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0EF0FA9-6614-4628-A0B1-7AB0FF79B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" y="907277"/>
            <a:ext cx="10134600" cy="182422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717DE6B-DA73-4FF2-9016-3E1749BEAEDD}"/>
              </a:ext>
            </a:extLst>
          </p:cNvPr>
          <p:cNvSpPr txBox="1"/>
          <p:nvPr/>
        </p:nvSpPr>
        <p:spPr>
          <a:xfrm>
            <a:off x="4167570" y="3027406"/>
            <a:ext cx="38538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primary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r>
              <a:rPr lang="tr-TR" sz="2200" dirty="0"/>
              <a:t>.</a:t>
            </a:r>
          </a:p>
          <a:p>
            <a:endParaRPr lang="tr-TR" sz="2200" dirty="0"/>
          </a:p>
          <a:p>
            <a:r>
              <a:rPr lang="tr-TR" sz="2200" dirty="0" err="1"/>
              <a:t>İdentity_number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unique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0ECD8FCA-4BF2-45F8-8257-9FE6F1306A0F}"/>
              </a:ext>
            </a:extLst>
          </p:cNvPr>
          <p:cNvSpPr/>
          <p:nvPr/>
        </p:nvSpPr>
        <p:spPr>
          <a:xfrm>
            <a:off x="4491634" y="-102045"/>
            <a:ext cx="3205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kern="12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Candidates</a:t>
            </a:r>
            <a:endParaRPr lang="tr-T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079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5E29E2B-458A-4EAC-817B-D34D7000E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" y="804365"/>
            <a:ext cx="10134600" cy="169754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D9DB3EE-1E21-436F-97A6-9267FCB368B4}"/>
              </a:ext>
            </a:extLst>
          </p:cNvPr>
          <p:cNvSpPr txBox="1"/>
          <p:nvPr/>
        </p:nvSpPr>
        <p:spPr>
          <a:xfrm>
            <a:off x="4167570" y="3050264"/>
            <a:ext cx="2200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B13D566-6B81-456C-9A69-C31EDD5A0DCF}"/>
              </a:ext>
            </a:extLst>
          </p:cNvPr>
          <p:cNvSpPr/>
          <p:nvPr/>
        </p:nvSpPr>
        <p:spPr>
          <a:xfrm>
            <a:off x="4585764" y="-102045"/>
            <a:ext cx="301742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5400" b="1" kern="12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Employers</a:t>
            </a:r>
            <a:endParaRPr lang="en-US" sz="54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487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15EB1DC-4F6A-47D3-8E10-86458F01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70" y="1042105"/>
            <a:ext cx="9659210" cy="100026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9F1FEDEC-814F-4DB2-B045-BEE0E8907689}"/>
              </a:ext>
            </a:extLst>
          </p:cNvPr>
          <p:cNvSpPr txBox="1"/>
          <p:nvPr/>
        </p:nvSpPr>
        <p:spPr>
          <a:xfrm>
            <a:off x="4167570" y="3050264"/>
            <a:ext cx="2200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2DF98B6F-C68C-4739-B666-F2AEF2771BAE}"/>
              </a:ext>
            </a:extLst>
          </p:cNvPr>
          <p:cNvSpPr/>
          <p:nvPr/>
        </p:nvSpPr>
        <p:spPr>
          <a:xfrm>
            <a:off x="5259150" y="-102045"/>
            <a:ext cx="1670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kern="12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Cities</a:t>
            </a:r>
            <a:endParaRPr lang="tr-T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98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F35CDA7-D022-4192-BEC4-20475234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90" y="1059677"/>
            <a:ext cx="9777771" cy="1009791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2E1B035D-C2D9-496E-8B69-C907A297B88F}"/>
              </a:ext>
            </a:extLst>
          </p:cNvPr>
          <p:cNvSpPr/>
          <p:nvPr/>
        </p:nvSpPr>
        <p:spPr>
          <a:xfrm>
            <a:off x="639655" y="-264220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kern="12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Techs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67828BA-AED2-49B1-9524-3868450568C4}"/>
              </a:ext>
            </a:extLst>
          </p:cNvPr>
          <p:cNvSpPr txBox="1"/>
          <p:nvPr/>
        </p:nvSpPr>
        <p:spPr>
          <a:xfrm>
            <a:off x="4349675" y="3134884"/>
            <a:ext cx="2200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1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BE273B7-83FF-4514-B1B6-51368FF05CE8}"/>
              </a:ext>
            </a:extLst>
          </p:cNvPr>
          <p:cNvSpPr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kern="12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Job_titles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15ED3F5-936F-45F8-9C92-5C0288443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3" y="2069702"/>
            <a:ext cx="11822175" cy="924054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8A2BCF39-466F-4A89-A6AB-5F0EC6FE0588}"/>
              </a:ext>
            </a:extLst>
          </p:cNvPr>
          <p:cNvSpPr txBox="1"/>
          <p:nvPr/>
        </p:nvSpPr>
        <p:spPr>
          <a:xfrm>
            <a:off x="4166794" y="3736672"/>
            <a:ext cx="22929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  <a:p>
            <a:endParaRPr lang="tr-TR" sz="2200" dirty="0"/>
          </a:p>
          <a:p>
            <a:r>
              <a:rPr lang="tr-TR" sz="2200" dirty="0" err="1"/>
              <a:t>title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>
                <a:sym typeface="Wingdings" panose="05000000000000000000" pitchFamily="2" charset="2"/>
              </a:rPr>
              <a:t>unique</a:t>
            </a:r>
            <a:r>
              <a:rPr lang="tr-TR" sz="2200" dirty="0">
                <a:sym typeface="Wingdings" panose="05000000000000000000" pitchFamily="2" charset="2"/>
              </a:rPr>
              <a:t> </a:t>
            </a:r>
            <a:r>
              <a:rPr lang="tr-TR" sz="2200" dirty="0" err="1">
                <a:sym typeface="Wingdings" panose="05000000000000000000" pitchFamily="2" charset="2"/>
              </a:rPr>
              <a:t>key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17476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B32C3B18-AB12-4412-9CB6-F5C5F529FADF}"/>
              </a:ext>
            </a:extLst>
          </p:cNvPr>
          <p:cNvSpPr/>
          <p:nvPr/>
        </p:nvSpPr>
        <p:spPr>
          <a:xfrm>
            <a:off x="638881" y="457201"/>
            <a:ext cx="10909640" cy="1832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600" b="1" kern="12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Languages</a:t>
            </a:r>
            <a:endParaRPr lang="en-US" sz="66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D21F65A-66CF-4674-B5EE-477D068B2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" y="2476218"/>
            <a:ext cx="11548872" cy="95278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93FCF62-06EC-4708-9096-2A8A144FE877}"/>
              </a:ext>
            </a:extLst>
          </p:cNvPr>
          <p:cNvSpPr txBox="1"/>
          <p:nvPr/>
        </p:nvSpPr>
        <p:spPr>
          <a:xfrm>
            <a:off x="4993528" y="4009915"/>
            <a:ext cx="2200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/>
              <a:t>id</a:t>
            </a:r>
            <a:r>
              <a:rPr lang="tr-TR" sz="2200" dirty="0"/>
              <a:t> </a:t>
            </a:r>
            <a:r>
              <a:rPr lang="tr-TR" sz="2200" dirty="0">
                <a:sym typeface="Wingdings" panose="05000000000000000000" pitchFamily="2" charset="2"/>
              </a:rPr>
              <a:t> </a:t>
            </a:r>
            <a:r>
              <a:rPr lang="tr-TR" sz="2200" dirty="0" err="1"/>
              <a:t>primary</a:t>
            </a:r>
            <a:r>
              <a:rPr lang="tr-TR" sz="2200" dirty="0"/>
              <a:t> </a:t>
            </a:r>
            <a:r>
              <a:rPr lang="tr-TR" sz="2200" dirty="0" err="1"/>
              <a:t>key</a:t>
            </a:r>
            <a:r>
              <a:rPr lang="tr-T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0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Geniş ekran</PresentationFormat>
  <Paragraphs>79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LEBİT</dc:creator>
  <cp:lastModifiedBy>Furkan LEBİT</cp:lastModifiedBy>
  <cp:revision>1</cp:revision>
  <dcterms:created xsi:type="dcterms:W3CDTF">2022-01-10T18:31:32Z</dcterms:created>
  <dcterms:modified xsi:type="dcterms:W3CDTF">2022-01-10T18:31:42Z</dcterms:modified>
</cp:coreProperties>
</file>