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1" r:id="rId2"/>
    <p:sldId id="260" r:id="rId3"/>
    <p:sldId id="259" r:id="rId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DFF0599-5CE2-566A-6005-3CDF109FAA28}"/>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tr-TR" sz="1200" b="0" i="0" u="none" strike="noStrike" kern="1200" cap="none" spc="0" baseline="0">
                <a:solidFill>
                  <a:srgbClr val="000000"/>
                </a:solidFill>
                <a:uFillTx/>
                <a:latin typeface="Calibri"/>
              </a:defRPr>
            </a:lvl1pPr>
          </a:lstStyle>
          <a:p>
            <a:pPr lvl="0"/>
            <a:endParaRPr lang="tr-TR"/>
          </a:p>
        </p:txBody>
      </p:sp>
      <p:sp>
        <p:nvSpPr>
          <p:cNvPr id="3" name="Veri Yer Tutucusu 2">
            <a:extLst>
              <a:ext uri="{FF2B5EF4-FFF2-40B4-BE49-F238E27FC236}">
                <a16:creationId xmlns:a16="http://schemas.microsoft.com/office/drawing/2014/main" id="{38FBF993-3F23-AB70-07F2-6CF0D7973D85}"/>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tr-TR" sz="1200" b="0" i="0" u="none" strike="noStrike" kern="1200" cap="none" spc="0" baseline="0">
                <a:solidFill>
                  <a:srgbClr val="000000"/>
                </a:solidFill>
                <a:uFillTx/>
                <a:latin typeface="Calibri"/>
              </a:defRPr>
            </a:lvl1pPr>
          </a:lstStyle>
          <a:p>
            <a:pPr lvl="0"/>
            <a:fld id="{87936AE5-F942-47DF-9E1C-A94A21325182}" type="datetime1">
              <a:rPr lang="tr-TR"/>
              <a:pPr lvl="0"/>
              <a:t>13.05.2023</a:t>
            </a:fld>
            <a:endParaRPr lang="tr-TR"/>
          </a:p>
        </p:txBody>
      </p:sp>
      <p:sp>
        <p:nvSpPr>
          <p:cNvPr id="4" name="Slayt Resmi Yer Tutucusu 3">
            <a:extLst>
              <a:ext uri="{FF2B5EF4-FFF2-40B4-BE49-F238E27FC236}">
                <a16:creationId xmlns:a16="http://schemas.microsoft.com/office/drawing/2014/main" id="{75CD6CF0-BA72-CC47-BDAC-1F63EC8283A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 Yer Tutucusu 4">
            <a:extLst>
              <a:ext uri="{FF2B5EF4-FFF2-40B4-BE49-F238E27FC236}">
                <a16:creationId xmlns:a16="http://schemas.microsoft.com/office/drawing/2014/main" id="{9D2AB1F2-7662-B602-73EA-1B03285DA37D}"/>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a:extLst>
              <a:ext uri="{FF2B5EF4-FFF2-40B4-BE49-F238E27FC236}">
                <a16:creationId xmlns:a16="http://schemas.microsoft.com/office/drawing/2014/main" id="{2BB03545-513B-C117-1955-294030DC3E64}"/>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tr-TR" sz="1200" b="0" i="0" u="none" strike="noStrike" kern="1200" cap="none" spc="0" baseline="0">
                <a:solidFill>
                  <a:srgbClr val="000000"/>
                </a:solidFill>
                <a:uFillTx/>
                <a:latin typeface="Calibri"/>
              </a:defRPr>
            </a:lvl1pPr>
          </a:lstStyle>
          <a:p>
            <a:pPr lvl="0"/>
            <a:endParaRPr lang="tr-TR"/>
          </a:p>
        </p:txBody>
      </p:sp>
      <p:sp>
        <p:nvSpPr>
          <p:cNvPr id="7" name="Slayt Numarası Yer Tutucusu 6">
            <a:extLst>
              <a:ext uri="{FF2B5EF4-FFF2-40B4-BE49-F238E27FC236}">
                <a16:creationId xmlns:a16="http://schemas.microsoft.com/office/drawing/2014/main" id="{5FE6D2C9-AD9C-1A04-116F-690911C7DB24}"/>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tr-TR" sz="1200" b="0" i="0" u="none" strike="noStrike" kern="1200" cap="none" spc="0" baseline="0">
                <a:solidFill>
                  <a:srgbClr val="000000"/>
                </a:solidFill>
                <a:uFillTx/>
                <a:latin typeface="Calibri"/>
              </a:defRPr>
            </a:lvl1pPr>
          </a:lstStyle>
          <a:p>
            <a:pPr lvl="0"/>
            <a:fld id="{B35B1207-B2E6-4D8A-8F0A-3B8FDBBD7DA5}" type="slidenum">
              <a:t>‹#›</a:t>
            </a:fld>
            <a:endParaRPr lang="tr-TR"/>
          </a:p>
        </p:txBody>
      </p:sp>
    </p:spTree>
    <p:extLst>
      <p:ext uri="{BB962C8B-B14F-4D97-AF65-F5344CB8AC3E}">
        <p14:creationId xmlns:p14="http://schemas.microsoft.com/office/powerpoint/2010/main" val="2746101658"/>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tr-TR"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tr-TR"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tr-TR"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tr-TR"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tr-TR"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95B1B54D-9353-13C7-55B1-965D74925035}"/>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D931826E-84ED-27AD-AE3E-FB199C8157A7}"/>
              </a:ext>
            </a:extLst>
          </p:cNvPr>
          <p:cNvSpPr txBox="1">
            <a:spLocks noGrp="1"/>
          </p:cNvSpPr>
          <p:nvPr>
            <p:ph type="body" sz="quarter" idx="1"/>
          </p:nvPr>
        </p:nvSpPr>
        <p:spPr/>
        <p:txBody>
          <a:bodyPr/>
          <a:lstStyle/>
          <a:p>
            <a:pPr lvl="0"/>
            <a:r>
              <a:rPr lang="tr-TR" i="1"/>
              <a:t>B100 Şirket Sektör Dağılımları tablosunu inceleyecek olursak toplam 100 şirketin, 27 farklı sektörde olduğunu ve çoğunluğun Elektrik, Holdingler, Bankacılık ve Otomotiv sektörlerinde olduğunu görmek mümkün.</a:t>
            </a:r>
            <a:endParaRPr lang="tr-TR"/>
          </a:p>
          <a:p>
            <a:pPr lvl="0"/>
            <a:endParaRPr lang="tr-TR" i="1"/>
          </a:p>
          <a:p>
            <a:pPr lvl="0"/>
            <a:r>
              <a:rPr lang="tr-TR" i="1"/>
              <a:t>Piyasa değerleri göz önünde bulundurularak oluşturulmuş BIST 100 Endeksine Katkıları En Yüksek Olan Sektörler tablosunu incelediğimizde ise, Sektör Sayıları tablosunun aksine Bankacılık sektörünün 16.24%'lük bir katkı oranı ile en yüksek katkıyı sağlayan sektör olduğunu görebiliriz. Onu 11.51%'lik katkı ile Holdingler takip etmektedir. Bunun sebebi Bankaların piyasa değeri olarak çok daha yüksek değerlere sahip olmasıdır. Elektrik sektöründe bulunan şirket sayısı çok olmasına rağmen, piyasa değeri toplamları bakımından 5.14%'lük katkının üzerine çıkamadıklarını görmekteyiz.</a:t>
            </a:r>
            <a:endParaRPr lang="tr-TR"/>
          </a:p>
          <a:p>
            <a:pPr lvl="0"/>
            <a:endParaRPr lang="tr-TR" i="1">
              <a:cs typeface="Calibri"/>
            </a:endParaRPr>
          </a:p>
          <a:p>
            <a:pPr lvl="0"/>
            <a:r>
              <a:rPr lang="tr-TR"/>
              <a:t>Hisse Performans verilerini göz önünde bulundurduğumuzda yıllık ve aylık değerlerde genel anlamda bir düşüşün söz konusu olduğunu söyleyebiliriz. Bu haftalık değerlerde ALARK ve THYAO hisselerinin yükselişe geçtiğini ve hissedarlarını sevindirdiğini söylemek mümkün. Son günlerde ise yine ALARK yükseliş trendi gösterirken THYAO'nun ve diğer şirketlerin düşüş trendine geçtiğini görebilmekteyiz.</a:t>
            </a:r>
            <a:endParaRPr lang="tr-TR">
              <a:cs typeface="Calibri"/>
            </a:endParaRPr>
          </a:p>
          <a:p>
            <a:pPr lvl="0"/>
            <a:endParaRPr lang="tr-TR" i="1">
              <a:cs typeface="Calibri"/>
            </a:endParaRPr>
          </a:p>
          <a:p>
            <a:pPr lvl="0"/>
            <a:endParaRPr lang="tr-TR" i="1">
              <a:cs typeface="Calibri"/>
            </a:endParaRPr>
          </a:p>
          <a:p>
            <a:pPr lvl="0"/>
            <a:endParaRPr lang="tr-TR" i="1">
              <a:cs typeface="Calibri"/>
            </a:endParaRPr>
          </a:p>
          <a:p>
            <a:pPr lvl="0"/>
            <a:endParaRPr lang="en-US">
              <a:cs typeface="Calibri"/>
            </a:endParaRPr>
          </a:p>
        </p:txBody>
      </p:sp>
      <p:sp>
        <p:nvSpPr>
          <p:cNvPr id="4" name="Slayt Numarası Yer Tutucusu 3">
            <a:extLst>
              <a:ext uri="{FF2B5EF4-FFF2-40B4-BE49-F238E27FC236}">
                <a16:creationId xmlns:a16="http://schemas.microsoft.com/office/drawing/2014/main" id="{510A78A7-6ECE-E238-91FA-0C420AD309B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C43F25-CB78-47AE-A6AA-E1D6A0AF2F95}" type="slidenum">
              <a:t>1</a:t>
            </a:fld>
            <a:endParaRPr lang="tr-TR"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41E566D1-CF59-3AB7-35C6-197CDAF1D57B}"/>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744A50E6-80EA-D229-70AF-A6A61253E969}"/>
              </a:ext>
            </a:extLst>
          </p:cNvPr>
          <p:cNvSpPr txBox="1">
            <a:spLocks noGrp="1"/>
          </p:cNvSpPr>
          <p:nvPr>
            <p:ph type="body" sz="quarter" idx="1"/>
          </p:nvPr>
        </p:nvSpPr>
        <p:spPr/>
        <p:txBody>
          <a:bodyPr/>
          <a:lstStyle/>
          <a:p>
            <a:pPr lvl="0"/>
            <a:r>
              <a:rPr lang="tr-TR"/>
              <a:t>Öncelikle incelememize BIST100 endeksi ile başlayacak olursak, endeksimiz senenin ilk yarısında değerini koruyarak nispeten düşük bir yükseliş trendine girdiğini görebiliyoruz. Senenin ikinci yarısında ise büyük bir yükseliş trendi yakalayan endeksimiz 3 katına yakın bir değer artışı gerçekleştirmiştir.</a:t>
            </a:r>
          </a:p>
          <a:p>
            <a:pPr lvl="0"/>
            <a:endParaRPr lang="tr-TR"/>
          </a:p>
          <a:p>
            <a:pPr lvl="0"/>
            <a:r>
              <a:rPr lang="tr-TR"/>
              <a:t>İkinci olarak 5 şirketimizin bir sene içerisindeki değişimini inceleyecek olursak, çoğunlukla yükselişlerin bir hayli fazla olduğunu görebiliriz. Özellikle GESAN, KONTR şirketleri Kasım-Aralık aylarında muazzam bir sıçrayış yaparak 14-17 kat arası bir değer artışı gerçekleştirmişlerdir. Sene sonuna doğru nispeten düşüşe geçseler de 13 katlık değer artışını korumayı başarmışlardır. Aynı zamanda ODAS da aynı aylarda neredeyse 9 kat değer kazanmış ve sene sonunda 8 kat artış değerini koruyarak yılı kapatmıştır. Bu artış değerleri  2022 yılının en çok kazandıran 3 şirket ünvanının GESAN, KONTR, ODAS şirketlerine verilmesini sağlamıştır.</a:t>
            </a:r>
          </a:p>
          <a:p>
            <a:pPr lvl="0"/>
            <a:endParaRPr lang="tr-TR"/>
          </a:p>
          <a:p>
            <a:pPr lvl="0"/>
            <a:r>
              <a:rPr lang="tr-TR"/>
              <a:t>BIST100 verisi ile karşılaştırdığımızda da görebileceğimiz üzere, şirketlerimizin BIST100 endeksine nazaran yatırımcılarının yüzlerini güldürdüğünü söylemek mümkün.</a:t>
            </a:r>
          </a:p>
          <a:p>
            <a:pPr lvl="0"/>
            <a:endParaRPr lang="tr-TR"/>
          </a:p>
          <a:p>
            <a:pPr lvl="0"/>
            <a:r>
              <a:rPr lang="tr-TR"/>
              <a:t>Yukarıdaki grafikte şirketlerimizin, hisse değerlerini ziyadesiyle tatmin edici bir biçimde yükseldiğini gördük. Bunun sonucunda yatırımcılarına da çok kazandırdığı yorumunu yapmıştık. İkinci grafiğimizde ise bu yorumun doğruluğunu tartışalım. Bunun yanında işlem hacminin yüksek olması sonucu şirket hisselerinin yatırım alma konusunda güvenilirliğini de saptamak mümkün. Bunu incelemek için şirketlerin 2022 yılındaki işlem hacimlerini inceleyelim. Tablomuza bakmadan önde işlem hacminin nasıl hesaplandığını konuşalım. İşlem hacmi bir hisse, endeks ya da borsada günlük olarak gerçekleşen alım satım işlemlerinin toplam değeridir. İşlem hacmi, işleme konu olan hissenin, işlem adeti ile işlem gördüğü fiyatın çarpılmasıyla bulunur. Tablomuzu inceleyecek olursak  ODAS'ın nisan mayıs ayları arasında işlem hacminin diğer 4 şirketin hacimleri toplamından çok daha fazla olduğunu görebiliyoruz. Bu da ODAS verilerinin bu tarihlerde çok işlem gördüğünü ve çok fazla el değiştirdiğini gösterir. Diğer şirketlerin de aynı şekilde yüksek olmasına rağmen ODAS kadar yüksek verilere hiçbir zaman ulaşamamışlar. Veriler günlük verilerden oluştuğu için yılın farklı zamanlarında düşüşler olması normaldir. Bunların nedenini anlamak için daha detaylı bir inceleme yapmamız gerekebilir.</a:t>
            </a:r>
          </a:p>
        </p:txBody>
      </p:sp>
      <p:sp>
        <p:nvSpPr>
          <p:cNvPr id="4" name="Slayt Numarası Yer Tutucusu 3">
            <a:extLst>
              <a:ext uri="{FF2B5EF4-FFF2-40B4-BE49-F238E27FC236}">
                <a16:creationId xmlns:a16="http://schemas.microsoft.com/office/drawing/2014/main" id="{C541AD8B-5DBE-FAD3-299F-EB4273DDD8C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2B58039-43FA-4E7A-A4A9-CC9D5512790E}" type="slidenum">
              <a:t>2</a:t>
            </a:fld>
            <a:endParaRPr lang="tr-TR"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15CD6FEC-A07E-E0BC-87F0-4ACF1DCDB55A}"/>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65A42E33-8FC7-5CAF-617D-2214659B59AF}"/>
              </a:ext>
            </a:extLst>
          </p:cNvPr>
          <p:cNvSpPr txBox="1">
            <a:spLocks noGrp="1"/>
          </p:cNvSpPr>
          <p:nvPr>
            <p:ph type="body" sz="quarter" idx="1"/>
          </p:nvPr>
        </p:nvSpPr>
        <p:spPr/>
        <p:txBody>
          <a:bodyPr/>
          <a:lstStyle/>
          <a:p>
            <a:pPr lvl="0"/>
            <a:r>
              <a:rPr lang="tr-TR"/>
              <a:t>Tabloda oluşturduğumuz BIST5 endeksi verilerinin 2022 yılı içerisinde nasıl bir değişim trendi izlediğini BIST100 ile karşılaştırmayı amaçladık. Buradaki BIST5 değerimizi her hissenin normalize değeri hesaplanmış ve bu değerlerin ortalaması alınarak her gün için bir endeks değeri hesaplanmıştır. Sonuçlar görselleştirildiğinde aşağıdaki grafik elde edilmiştir. Bu grafiği inceleyecek olursak BIST5 endeksimizin Ekim ayına kadar 4 katına kadar artış kaydettiğini, Ekim ayından Aralık sonuna kadar ise GESAN ve KONTR şirketleri sayesinde 9-10 katına kadar değer artışına ulaştığını görebiliriz. Daha önceki grafiklerde incelediğimiz şirket verileri göz önünde bulundurulduğunda bu BIST5 endeksinin mantık çerçevesinde olduğunu söylemek mümkün. BIST100 değeri ile karşılaştıracak olursak yine aynı yorumları yapmak mümkün. BIST100 bu yıl içerisinde en fazla 2,85 bandında değer kazanımı sağlamışken, BIST5 endeksinin 11 kat kadar değer artışı gerçekleştirdiği zamanları görmemiz mümkün. Sonuç olarak BIST5'in yeterince güvenilir bir yatırım kaynağı olduğunu söylemek mümkün. Hacim tablosunda bazı zamanlarda günlük alım satım işlemleri bazı günlerde azalsa dahi sene genelindeki alım satımlar ve endeks değerinin yükselişi göz önünde bulundurularak güvenilir bir yatırım kaynağı olduğunu söylemek mümkün.</a:t>
            </a:r>
          </a:p>
        </p:txBody>
      </p:sp>
      <p:sp>
        <p:nvSpPr>
          <p:cNvPr id="4" name="Slayt Numarası Yer Tutucusu 3">
            <a:extLst>
              <a:ext uri="{FF2B5EF4-FFF2-40B4-BE49-F238E27FC236}">
                <a16:creationId xmlns:a16="http://schemas.microsoft.com/office/drawing/2014/main" id="{5A4A5832-1940-BE55-B64D-1A010DF3935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FCB79B-1B4A-4A40-ABD4-31C8B0814EBD}" type="slidenum">
              <a:t>3</a:t>
            </a:fld>
            <a:endParaRPr lang="tr-TR"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3EE5-DEA3-8CBB-E4B3-DE949667AC6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C83CF8B7-DE56-3A6D-6368-EDDA9E76ADAA}"/>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2E17C6B3-6F23-F4D4-C902-6348913281E7}"/>
              </a:ext>
            </a:extLst>
          </p:cNvPr>
          <p:cNvSpPr txBox="1">
            <a:spLocks noGrp="1"/>
          </p:cNvSpPr>
          <p:nvPr>
            <p:ph type="dt" sz="half" idx="7"/>
          </p:nvPr>
        </p:nvSpPr>
        <p:spPr/>
        <p:txBody>
          <a:bodyPr/>
          <a:lstStyle>
            <a:lvl1pPr>
              <a:defRPr/>
            </a:lvl1pPr>
          </a:lstStyle>
          <a:p>
            <a:pPr lvl="0"/>
            <a:fld id="{98418DB4-17AB-4D22-8471-EA371F88CEE3}" type="datetime1">
              <a:rPr lang="en-US"/>
              <a:pPr lvl="0"/>
              <a:t>5/13/2023</a:t>
            </a:fld>
            <a:endParaRPr lang="en-US"/>
          </a:p>
        </p:txBody>
      </p:sp>
      <p:sp>
        <p:nvSpPr>
          <p:cNvPr id="5" name="Footer Placeholder 4">
            <a:extLst>
              <a:ext uri="{FF2B5EF4-FFF2-40B4-BE49-F238E27FC236}">
                <a16:creationId xmlns:a16="http://schemas.microsoft.com/office/drawing/2014/main" id="{A5315803-ECA4-C369-00D3-03D6F45C278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7247ED44-0CB8-1785-CBF5-8CD2018FB171}"/>
              </a:ext>
            </a:extLst>
          </p:cNvPr>
          <p:cNvSpPr txBox="1">
            <a:spLocks noGrp="1"/>
          </p:cNvSpPr>
          <p:nvPr>
            <p:ph type="sldNum" sz="quarter" idx="8"/>
          </p:nvPr>
        </p:nvSpPr>
        <p:spPr/>
        <p:txBody>
          <a:bodyPr/>
          <a:lstStyle>
            <a:lvl1pPr>
              <a:defRPr/>
            </a:lvl1pPr>
          </a:lstStyle>
          <a:p>
            <a:pPr lvl="0"/>
            <a:fld id="{56E9B34C-4500-4676-BE3B-8A67312BDDB5}" type="slidenum">
              <a:t>‹#›</a:t>
            </a:fld>
            <a:endParaRPr lang="en-US"/>
          </a:p>
        </p:txBody>
      </p:sp>
    </p:spTree>
    <p:extLst>
      <p:ext uri="{BB962C8B-B14F-4D97-AF65-F5344CB8AC3E}">
        <p14:creationId xmlns:p14="http://schemas.microsoft.com/office/powerpoint/2010/main" val="68323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9C2F-4255-DAC7-A8C6-C7BB258F190C}"/>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A39BE653-B8C9-941C-D71C-1E38A4C01EA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E968C-4908-E77F-D250-BD4F3502F307}"/>
              </a:ext>
            </a:extLst>
          </p:cNvPr>
          <p:cNvSpPr txBox="1">
            <a:spLocks noGrp="1"/>
          </p:cNvSpPr>
          <p:nvPr>
            <p:ph type="dt" sz="half" idx="7"/>
          </p:nvPr>
        </p:nvSpPr>
        <p:spPr/>
        <p:txBody>
          <a:bodyPr/>
          <a:lstStyle>
            <a:lvl1pPr>
              <a:defRPr/>
            </a:lvl1pPr>
          </a:lstStyle>
          <a:p>
            <a:pPr lvl="0"/>
            <a:fld id="{ECCA3E84-4CB7-41A4-9EC3-46C8C091A75D}" type="datetime1">
              <a:rPr lang="en-US"/>
              <a:pPr lvl="0"/>
              <a:t>5/13/2023</a:t>
            </a:fld>
            <a:endParaRPr lang="en-US"/>
          </a:p>
        </p:txBody>
      </p:sp>
      <p:sp>
        <p:nvSpPr>
          <p:cNvPr id="5" name="Footer Placeholder 4">
            <a:extLst>
              <a:ext uri="{FF2B5EF4-FFF2-40B4-BE49-F238E27FC236}">
                <a16:creationId xmlns:a16="http://schemas.microsoft.com/office/drawing/2014/main" id="{2D78DA46-BD54-59B6-4265-1839581AD4C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27136607-7487-60CF-94F6-2EEC1F6785FE}"/>
              </a:ext>
            </a:extLst>
          </p:cNvPr>
          <p:cNvSpPr txBox="1">
            <a:spLocks noGrp="1"/>
          </p:cNvSpPr>
          <p:nvPr>
            <p:ph type="sldNum" sz="quarter" idx="8"/>
          </p:nvPr>
        </p:nvSpPr>
        <p:spPr/>
        <p:txBody>
          <a:bodyPr/>
          <a:lstStyle>
            <a:lvl1pPr>
              <a:defRPr/>
            </a:lvl1pPr>
          </a:lstStyle>
          <a:p>
            <a:pPr lvl="0"/>
            <a:fld id="{5313F5D3-9F27-4759-88AE-BA7307EC6739}" type="slidenum">
              <a:t>‹#›</a:t>
            </a:fld>
            <a:endParaRPr lang="en-US"/>
          </a:p>
        </p:txBody>
      </p:sp>
    </p:spTree>
    <p:extLst>
      <p:ext uri="{BB962C8B-B14F-4D97-AF65-F5344CB8AC3E}">
        <p14:creationId xmlns:p14="http://schemas.microsoft.com/office/powerpoint/2010/main" val="68105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6D33E-9EC8-4E69-2517-71BA2732F223}"/>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320CB30B-8BEC-9C23-6742-D9C099A6929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EACB9-4131-ECAF-70E9-3BC4403C1CBA}"/>
              </a:ext>
            </a:extLst>
          </p:cNvPr>
          <p:cNvSpPr txBox="1">
            <a:spLocks noGrp="1"/>
          </p:cNvSpPr>
          <p:nvPr>
            <p:ph type="dt" sz="half" idx="7"/>
          </p:nvPr>
        </p:nvSpPr>
        <p:spPr/>
        <p:txBody>
          <a:bodyPr/>
          <a:lstStyle>
            <a:lvl1pPr>
              <a:defRPr/>
            </a:lvl1pPr>
          </a:lstStyle>
          <a:p>
            <a:pPr lvl="0"/>
            <a:fld id="{67078236-4CF7-48D6-BC1C-D5920A9AE0F3}" type="datetime1">
              <a:rPr lang="en-US"/>
              <a:pPr lvl="0"/>
              <a:t>5/13/2023</a:t>
            </a:fld>
            <a:endParaRPr lang="en-US"/>
          </a:p>
        </p:txBody>
      </p:sp>
      <p:sp>
        <p:nvSpPr>
          <p:cNvPr id="5" name="Footer Placeholder 4">
            <a:extLst>
              <a:ext uri="{FF2B5EF4-FFF2-40B4-BE49-F238E27FC236}">
                <a16:creationId xmlns:a16="http://schemas.microsoft.com/office/drawing/2014/main" id="{26A0FAFA-A6E5-2E68-041B-A81B24E5CA34}"/>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5779BA1-03DE-C1ED-CBCB-F8ADB36CD0B3}"/>
              </a:ext>
            </a:extLst>
          </p:cNvPr>
          <p:cNvSpPr txBox="1">
            <a:spLocks noGrp="1"/>
          </p:cNvSpPr>
          <p:nvPr>
            <p:ph type="sldNum" sz="quarter" idx="8"/>
          </p:nvPr>
        </p:nvSpPr>
        <p:spPr/>
        <p:txBody>
          <a:bodyPr/>
          <a:lstStyle>
            <a:lvl1pPr>
              <a:defRPr/>
            </a:lvl1pPr>
          </a:lstStyle>
          <a:p>
            <a:pPr lvl="0"/>
            <a:fld id="{DCE57D84-D84C-47AA-8B52-936539289724}" type="slidenum">
              <a:t>‹#›</a:t>
            </a:fld>
            <a:endParaRPr lang="en-US"/>
          </a:p>
        </p:txBody>
      </p:sp>
    </p:spTree>
    <p:extLst>
      <p:ext uri="{BB962C8B-B14F-4D97-AF65-F5344CB8AC3E}">
        <p14:creationId xmlns:p14="http://schemas.microsoft.com/office/powerpoint/2010/main" val="2999701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173F-DED9-3D82-3B27-82D636729FE3}"/>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4AC547E0-25D0-BBF1-DCE3-5F28D251E1F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76DCF-26FF-40E4-0919-013F2F5E103C}"/>
              </a:ext>
            </a:extLst>
          </p:cNvPr>
          <p:cNvSpPr txBox="1">
            <a:spLocks noGrp="1"/>
          </p:cNvSpPr>
          <p:nvPr>
            <p:ph type="dt" sz="half" idx="7"/>
          </p:nvPr>
        </p:nvSpPr>
        <p:spPr/>
        <p:txBody>
          <a:bodyPr/>
          <a:lstStyle>
            <a:lvl1pPr>
              <a:defRPr/>
            </a:lvl1pPr>
          </a:lstStyle>
          <a:p>
            <a:pPr lvl="0"/>
            <a:fld id="{AC8E9F39-3C88-4F14-A447-96AD7FF902EE}" type="datetime1">
              <a:rPr lang="en-US"/>
              <a:pPr lvl="0"/>
              <a:t>5/13/2023</a:t>
            </a:fld>
            <a:endParaRPr lang="en-US"/>
          </a:p>
        </p:txBody>
      </p:sp>
      <p:sp>
        <p:nvSpPr>
          <p:cNvPr id="5" name="Footer Placeholder 4">
            <a:extLst>
              <a:ext uri="{FF2B5EF4-FFF2-40B4-BE49-F238E27FC236}">
                <a16:creationId xmlns:a16="http://schemas.microsoft.com/office/drawing/2014/main" id="{CA0A6E15-8B1E-D3DE-03D8-5BE11E7CBE2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5943149-16FD-F22A-A5FB-8D1ACBEFBE62}"/>
              </a:ext>
            </a:extLst>
          </p:cNvPr>
          <p:cNvSpPr txBox="1">
            <a:spLocks noGrp="1"/>
          </p:cNvSpPr>
          <p:nvPr>
            <p:ph type="sldNum" sz="quarter" idx="8"/>
          </p:nvPr>
        </p:nvSpPr>
        <p:spPr/>
        <p:txBody>
          <a:bodyPr/>
          <a:lstStyle>
            <a:lvl1pPr>
              <a:defRPr/>
            </a:lvl1pPr>
          </a:lstStyle>
          <a:p>
            <a:pPr lvl="0"/>
            <a:fld id="{8D202B18-9110-41BD-89BB-09124095D571}" type="slidenum">
              <a:t>‹#›</a:t>
            </a:fld>
            <a:endParaRPr lang="en-US"/>
          </a:p>
        </p:txBody>
      </p:sp>
    </p:spTree>
    <p:extLst>
      <p:ext uri="{BB962C8B-B14F-4D97-AF65-F5344CB8AC3E}">
        <p14:creationId xmlns:p14="http://schemas.microsoft.com/office/powerpoint/2010/main" val="10055743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7276-3FBA-CFA3-4A09-8FEA113C9B98}"/>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FBADA09F-578E-6020-59DE-3BA0C49F7BD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D17C99C9-5A65-37E2-A519-43FABBF9937F}"/>
              </a:ext>
            </a:extLst>
          </p:cNvPr>
          <p:cNvSpPr txBox="1">
            <a:spLocks noGrp="1"/>
          </p:cNvSpPr>
          <p:nvPr>
            <p:ph type="dt" sz="half" idx="7"/>
          </p:nvPr>
        </p:nvSpPr>
        <p:spPr/>
        <p:txBody>
          <a:bodyPr/>
          <a:lstStyle>
            <a:lvl1pPr>
              <a:defRPr/>
            </a:lvl1pPr>
          </a:lstStyle>
          <a:p>
            <a:pPr lvl="0"/>
            <a:fld id="{941CA47D-F9C9-4D75-B756-BB099CC6069B}" type="datetime1">
              <a:rPr lang="en-US"/>
              <a:pPr lvl="0"/>
              <a:t>5/13/2023</a:t>
            </a:fld>
            <a:endParaRPr lang="en-US"/>
          </a:p>
        </p:txBody>
      </p:sp>
      <p:sp>
        <p:nvSpPr>
          <p:cNvPr id="5" name="Footer Placeholder 4">
            <a:extLst>
              <a:ext uri="{FF2B5EF4-FFF2-40B4-BE49-F238E27FC236}">
                <a16:creationId xmlns:a16="http://schemas.microsoft.com/office/drawing/2014/main" id="{7891A491-5079-4276-7E94-3319EA9A5025}"/>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89605EC-A2E3-F495-FD53-07D3BFF54A8E}"/>
              </a:ext>
            </a:extLst>
          </p:cNvPr>
          <p:cNvSpPr txBox="1">
            <a:spLocks noGrp="1"/>
          </p:cNvSpPr>
          <p:nvPr>
            <p:ph type="sldNum" sz="quarter" idx="8"/>
          </p:nvPr>
        </p:nvSpPr>
        <p:spPr/>
        <p:txBody>
          <a:bodyPr/>
          <a:lstStyle>
            <a:lvl1pPr>
              <a:defRPr/>
            </a:lvl1pPr>
          </a:lstStyle>
          <a:p>
            <a:pPr lvl="0"/>
            <a:fld id="{C7F01C3C-7174-407F-B3C1-6F7EA70C519C}" type="slidenum">
              <a:t>‹#›</a:t>
            </a:fld>
            <a:endParaRPr lang="en-US"/>
          </a:p>
        </p:txBody>
      </p:sp>
    </p:spTree>
    <p:extLst>
      <p:ext uri="{BB962C8B-B14F-4D97-AF65-F5344CB8AC3E}">
        <p14:creationId xmlns:p14="http://schemas.microsoft.com/office/powerpoint/2010/main" val="78293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DA74-2F3B-0817-0C74-A87CA9FA9A53}"/>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15DE988-A699-08DE-2F6B-22F16CE40017}"/>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29CB1E-A657-2BB6-83B6-CFF1E9A6F08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42DA63-2ACA-7D34-C2D8-ED345F038661}"/>
              </a:ext>
            </a:extLst>
          </p:cNvPr>
          <p:cNvSpPr txBox="1">
            <a:spLocks noGrp="1"/>
          </p:cNvSpPr>
          <p:nvPr>
            <p:ph type="dt" sz="half" idx="7"/>
          </p:nvPr>
        </p:nvSpPr>
        <p:spPr/>
        <p:txBody>
          <a:bodyPr/>
          <a:lstStyle>
            <a:lvl1pPr>
              <a:defRPr/>
            </a:lvl1pPr>
          </a:lstStyle>
          <a:p>
            <a:pPr lvl="0"/>
            <a:fld id="{4D3DC9E7-62BB-48A3-87CC-EF9D99F69207}" type="datetime1">
              <a:rPr lang="en-US"/>
              <a:pPr lvl="0"/>
              <a:t>5/13/2023</a:t>
            </a:fld>
            <a:endParaRPr lang="en-US"/>
          </a:p>
        </p:txBody>
      </p:sp>
      <p:sp>
        <p:nvSpPr>
          <p:cNvPr id="6" name="Footer Placeholder 5">
            <a:extLst>
              <a:ext uri="{FF2B5EF4-FFF2-40B4-BE49-F238E27FC236}">
                <a16:creationId xmlns:a16="http://schemas.microsoft.com/office/drawing/2014/main" id="{8AF73505-4EB0-D407-6B2D-E940820CF271}"/>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317529F5-0CBD-A7FC-A72E-BD12AC88DDE2}"/>
              </a:ext>
            </a:extLst>
          </p:cNvPr>
          <p:cNvSpPr txBox="1">
            <a:spLocks noGrp="1"/>
          </p:cNvSpPr>
          <p:nvPr>
            <p:ph type="sldNum" sz="quarter" idx="8"/>
          </p:nvPr>
        </p:nvSpPr>
        <p:spPr/>
        <p:txBody>
          <a:bodyPr/>
          <a:lstStyle>
            <a:lvl1pPr>
              <a:defRPr/>
            </a:lvl1pPr>
          </a:lstStyle>
          <a:p>
            <a:pPr lvl="0"/>
            <a:fld id="{2ED9AD90-7706-4610-B8C4-45E69BDFAC54}" type="slidenum">
              <a:t>‹#›</a:t>
            </a:fld>
            <a:endParaRPr lang="en-US"/>
          </a:p>
        </p:txBody>
      </p:sp>
    </p:spTree>
    <p:extLst>
      <p:ext uri="{BB962C8B-B14F-4D97-AF65-F5344CB8AC3E}">
        <p14:creationId xmlns:p14="http://schemas.microsoft.com/office/powerpoint/2010/main" val="273962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197B-AD2C-3174-3BD5-466F678D9F5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56C03626-EDCA-6456-459B-091A7A17F6F6}"/>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B94432CF-9E2F-8854-EFDF-FA492FBF223D}"/>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5D3668-F8FB-6E09-F761-4C4B5E4D40D2}"/>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22E8F3D9-1449-52CB-9F8E-178BB390EEC0}"/>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E888CF-F20B-5A7F-62FA-04DDD2B8938E}"/>
              </a:ext>
            </a:extLst>
          </p:cNvPr>
          <p:cNvSpPr txBox="1">
            <a:spLocks noGrp="1"/>
          </p:cNvSpPr>
          <p:nvPr>
            <p:ph type="dt" sz="half" idx="7"/>
          </p:nvPr>
        </p:nvSpPr>
        <p:spPr/>
        <p:txBody>
          <a:bodyPr/>
          <a:lstStyle>
            <a:lvl1pPr>
              <a:defRPr/>
            </a:lvl1pPr>
          </a:lstStyle>
          <a:p>
            <a:pPr lvl="0"/>
            <a:fld id="{DEB2CF8D-D939-422F-854A-18F972E9C51F}" type="datetime1">
              <a:rPr lang="en-US"/>
              <a:pPr lvl="0"/>
              <a:t>5/13/2023</a:t>
            </a:fld>
            <a:endParaRPr lang="en-US"/>
          </a:p>
        </p:txBody>
      </p:sp>
      <p:sp>
        <p:nvSpPr>
          <p:cNvPr id="8" name="Footer Placeholder 7">
            <a:extLst>
              <a:ext uri="{FF2B5EF4-FFF2-40B4-BE49-F238E27FC236}">
                <a16:creationId xmlns:a16="http://schemas.microsoft.com/office/drawing/2014/main" id="{01D4CE7F-7CBD-A0DA-6325-ED15E9D0D916}"/>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9F4A43D3-DEF7-2D7B-58A7-F1D1C12FF440}"/>
              </a:ext>
            </a:extLst>
          </p:cNvPr>
          <p:cNvSpPr txBox="1">
            <a:spLocks noGrp="1"/>
          </p:cNvSpPr>
          <p:nvPr>
            <p:ph type="sldNum" sz="quarter" idx="8"/>
          </p:nvPr>
        </p:nvSpPr>
        <p:spPr/>
        <p:txBody>
          <a:bodyPr/>
          <a:lstStyle>
            <a:lvl1pPr>
              <a:defRPr/>
            </a:lvl1pPr>
          </a:lstStyle>
          <a:p>
            <a:pPr lvl="0"/>
            <a:fld id="{82416CAC-EE1C-4D6C-B5FB-2240B9DD821A}" type="slidenum">
              <a:t>‹#›</a:t>
            </a:fld>
            <a:endParaRPr lang="en-US"/>
          </a:p>
        </p:txBody>
      </p:sp>
    </p:spTree>
    <p:extLst>
      <p:ext uri="{BB962C8B-B14F-4D97-AF65-F5344CB8AC3E}">
        <p14:creationId xmlns:p14="http://schemas.microsoft.com/office/powerpoint/2010/main" val="205391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0E96-7478-655E-8C15-A8C1D6E49FFF}"/>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AF3BCE85-98AC-8589-0C87-290F928858C8}"/>
              </a:ext>
            </a:extLst>
          </p:cNvPr>
          <p:cNvSpPr txBox="1">
            <a:spLocks noGrp="1"/>
          </p:cNvSpPr>
          <p:nvPr>
            <p:ph type="dt" sz="half" idx="7"/>
          </p:nvPr>
        </p:nvSpPr>
        <p:spPr/>
        <p:txBody>
          <a:bodyPr/>
          <a:lstStyle>
            <a:lvl1pPr>
              <a:defRPr/>
            </a:lvl1pPr>
          </a:lstStyle>
          <a:p>
            <a:pPr lvl="0"/>
            <a:fld id="{44A4965B-1691-4018-908F-C1F7D92CBB6E}" type="datetime1">
              <a:rPr lang="en-US"/>
              <a:pPr lvl="0"/>
              <a:t>5/13/2023</a:t>
            </a:fld>
            <a:endParaRPr lang="en-US"/>
          </a:p>
        </p:txBody>
      </p:sp>
      <p:sp>
        <p:nvSpPr>
          <p:cNvPr id="4" name="Footer Placeholder 3">
            <a:extLst>
              <a:ext uri="{FF2B5EF4-FFF2-40B4-BE49-F238E27FC236}">
                <a16:creationId xmlns:a16="http://schemas.microsoft.com/office/drawing/2014/main" id="{888A7CAD-6257-6524-64C2-601ACCCF8798}"/>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EAF94A8F-AFC3-A84A-6E14-27F4325A08B0}"/>
              </a:ext>
            </a:extLst>
          </p:cNvPr>
          <p:cNvSpPr txBox="1">
            <a:spLocks noGrp="1"/>
          </p:cNvSpPr>
          <p:nvPr>
            <p:ph type="sldNum" sz="quarter" idx="8"/>
          </p:nvPr>
        </p:nvSpPr>
        <p:spPr/>
        <p:txBody>
          <a:bodyPr/>
          <a:lstStyle>
            <a:lvl1pPr>
              <a:defRPr/>
            </a:lvl1pPr>
          </a:lstStyle>
          <a:p>
            <a:pPr lvl="0"/>
            <a:fld id="{46572C09-FBD9-489E-9031-A7014D04694E}" type="slidenum">
              <a:t>‹#›</a:t>
            </a:fld>
            <a:endParaRPr lang="en-US"/>
          </a:p>
        </p:txBody>
      </p:sp>
    </p:spTree>
    <p:extLst>
      <p:ext uri="{BB962C8B-B14F-4D97-AF65-F5344CB8AC3E}">
        <p14:creationId xmlns:p14="http://schemas.microsoft.com/office/powerpoint/2010/main" val="3332327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3B5BA-E7B8-60AA-D7FE-1AAA403C0F4F}"/>
              </a:ext>
            </a:extLst>
          </p:cNvPr>
          <p:cNvSpPr txBox="1">
            <a:spLocks noGrp="1"/>
          </p:cNvSpPr>
          <p:nvPr>
            <p:ph type="dt" sz="half" idx="7"/>
          </p:nvPr>
        </p:nvSpPr>
        <p:spPr/>
        <p:txBody>
          <a:bodyPr/>
          <a:lstStyle>
            <a:lvl1pPr>
              <a:defRPr/>
            </a:lvl1pPr>
          </a:lstStyle>
          <a:p>
            <a:pPr lvl="0"/>
            <a:fld id="{E845C050-C4C2-4AD3-8EC6-47182923F7C3}" type="datetime1">
              <a:rPr lang="en-US"/>
              <a:pPr lvl="0"/>
              <a:t>5/13/2023</a:t>
            </a:fld>
            <a:endParaRPr lang="en-US"/>
          </a:p>
        </p:txBody>
      </p:sp>
      <p:sp>
        <p:nvSpPr>
          <p:cNvPr id="3" name="Footer Placeholder 2">
            <a:extLst>
              <a:ext uri="{FF2B5EF4-FFF2-40B4-BE49-F238E27FC236}">
                <a16:creationId xmlns:a16="http://schemas.microsoft.com/office/drawing/2014/main" id="{1FE37495-9DF6-1AEA-5F34-9FCC6CAD0D49}"/>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86830916-E3D6-0234-E56E-6BE8D901346D}"/>
              </a:ext>
            </a:extLst>
          </p:cNvPr>
          <p:cNvSpPr txBox="1">
            <a:spLocks noGrp="1"/>
          </p:cNvSpPr>
          <p:nvPr>
            <p:ph type="sldNum" sz="quarter" idx="8"/>
          </p:nvPr>
        </p:nvSpPr>
        <p:spPr/>
        <p:txBody>
          <a:bodyPr/>
          <a:lstStyle>
            <a:lvl1pPr>
              <a:defRPr/>
            </a:lvl1pPr>
          </a:lstStyle>
          <a:p>
            <a:pPr lvl="0"/>
            <a:fld id="{BE06E20D-D326-4E62-8ED6-A02B1BD7E636}" type="slidenum">
              <a:t>‹#›</a:t>
            </a:fld>
            <a:endParaRPr lang="en-US"/>
          </a:p>
        </p:txBody>
      </p:sp>
    </p:spTree>
    <p:extLst>
      <p:ext uri="{BB962C8B-B14F-4D97-AF65-F5344CB8AC3E}">
        <p14:creationId xmlns:p14="http://schemas.microsoft.com/office/powerpoint/2010/main" val="151028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935C-A6AA-86FD-13BB-072DE78A7D4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6A546885-FB6D-07E4-FD1B-262770DA7532}"/>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51859B-F45A-F1EE-AB02-CCA2CD6893F0}"/>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F64484DD-FCA3-5CB8-B89F-73A16B1CE058}"/>
              </a:ext>
            </a:extLst>
          </p:cNvPr>
          <p:cNvSpPr txBox="1">
            <a:spLocks noGrp="1"/>
          </p:cNvSpPr>
          <p:nvPr>
            <p:ph type="dt" sz="half" idx="7"/>
          </p:nvPr>
        </p:nvSpPr>
        <p:spPr/>
        <p:txBody>
          <a:bodyPr/>
          <a:lstStyle>
            <a:lvl1pPr>
              <a:defRPr/>
            </a:lvl1pPr>
          </a:lstStyle>
          <a:p>
            <a:pPr lvl="0"/>
            <a:fld id="{B7881276-7846-43DE-869A-C9212DB67A32}" type="datetime1">
              <a:rPr lang="en-US"/>
              <a:pPr lvl="0"/>
              <a:t>5/13/2023</a:t>
            </a:fld>
            <a:endParaRPr lang="en-US"/>
          </a:p>
        </p:txBody>
      </p:sp>
      <p:sp>
        <p:nvSpPr>
          <p:cNvPr id="6" name="Footer Placeholder 5">
            <a:extLst>
              <a:ext uri="{FF2B5EF4-FFF2-40B4-BE49-F238E27FC236}">
                <a16:creationId xmlns:a16="http://schemas.microsoft.com/office/drawing/2014/main" id="{A7535673-3121-521A-5A20-F6269348D180}"/>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6664EBE6-63AE-AC35-CDA6-55BEDE7E0376}"/>
              </a:ext>
            </a:extLst>
          </p:cNvPr>
          <p:cNvSpPr txBox="1">
            <a:spLocks noGrp="1"/>
          </p:cNvSpPr>
          <p:nvPr>
            <p:ph type="sldNum" sz="quarter" idx="8"/>
          </p:nvPr>
        </p:nvSpPr>
        <p:spPr/>
        <p:txBody>
          <a:bodyPr/>
          <a:lstStyle>
            <a:lvl1pPr>
              <a:defRPr/>
            </a:lvl1pPr>
          </a:lstStyle>
          <a:p>
            <a:pPr lvl="0"/>
            <a:fld id="{AB2445FE-A75F-4A1C-B698-098A468D8DD6}" type="slidenum">
              <a:t>‹#›</a:t>
            </a:fld>
            <a:endParaRPr lang="en-US"/>
          </a:p>
        </p:txBody>
      </p:sp>
    </p:spTree>
    <p:extLst>
      <p:ext uri="{BB962C8B-B14F-4D97-AF65-F5344CB8AC3E}">
        <p14:creationId xmlns:p14="http://schemas.microsoft.com/office/powerpoint/2010/main" val="40898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71E3A-BD82-1BCA-7042-9A419A83CBF2}"/>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B0625D76-E379-939A-B7F3-FF1C9C02F96B}"/>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en-US"/>
          </a:p>
        </p:txBody>
      </p:sp>
      <p:sp>
        <p:nvSpPr>
          <p:cNvPr id="4" name="Text Placeholder 3">
            <a:extLst>
              <a:ext uri="{FF2B5EF4-FFF2-40B4-BE49-F238E27FC236}">
                <a16:creationId xmlns:a16="http://schemas.microsoft.com/office/drawing/2014/main" id="{0E225788-7E6A-CE98-C619-3CCEC50A643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729F736-6201-2A1A-E8A3-2CA24ACA912B}"/>
              </a:ext>
            </a:extLst>
          </p:cNvPr>
          <p:cNvSpPr txBox="1">
            <a:spLocks noGrp="1"/>
          </p:cNvSpPr>
          <p:nvPr>
            <p:ph type="dt" sz="half" idx="7"/>
          </p:nvPr>
        </p:nvSpPr>
        <p:spPr/>
        <p:txBody>
          <a:bodyPr/>
          <a:lstStyle>
            <a:lvl1pPr>
              <a:defRPr/>
            </a:lvl1pPr>
          </a:lstStyle>
          <a:p>
            <a:pPr lvl="0"/>
            <a:fld id="{0A8E8B56-E290-4696-BAAD-7B470F892C59}" type="datetime1">
              <a:rPr lang="en-US"/>
              <a:pPr lvl="0"/>
              <a:t>5/13/2023</a:t>
            </a:fld>
            <a:endParaRPr lang="en-US"/>
          </a:p>
        </p:txBody>
      </p:sp>
      <p:sp>
        <p:nvSpPr>
          <p:cNvPr id="6" name="Footer Placeholder 5">
            <a:extLst>
              <a:ext uri="{FF2B5EF4-FFF2-40B4-BE49-F238E27FC236}">
                <a16:creationId xmlns:a16="http://schemas.microsoft.com/office/drawing/2014/main" id="{C6F1129E-FCD7-FA26-E646-90E5902C072D}"/>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DCF7EB5A-F4E5-9687-F625-04508D78E08A}"/>
              </a:ext>
            </a:extLst>
          </p:cNvPr>
          <p:cNvSpPr txBox="1">
            <a:spLocks noGrp="1"/>
          </p:cNvSpPr>
          <p:nvPr>
            <p:ph type="sldNum" sz="quarter" idx="8"/>
          </p:nvPr>
        </p:nvSpPr>
        <p:spPr/>
        <p:txBody>
          <a:bodyPr/>
          <a:lstStyle>
            <a:lvl1pPr>
              <a:defRPr/>
            </a:lvl1pPr>
          </a:lstStyle>
          <a:p>
            <a:pPr lvl="0"/>
            <a:fld id="{52F2CE23-5FE2-4387-BA6F-3D266DEA3102}" type="slidenum">
              <a:t>‹#›</a:t>
            </a:fld>
            <a:endParaRPr lang="en-US"/>
          </a:p>
        </p:txBody>
      </p:sp>
    </p:spTree>
    <p:extLst>
      <p:ext uri="{BB962C8B-B14F-4D97-AF65-F5344CB8AC3E}">
        <p14:creationId xmlns:p14="http://schemas.microsoft.com/office/powerpoint/2010/main" val="163080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02364-7980-D9E4-8AA6-D655BCF88707}"/>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EC4C351C-AEC5-7A87-E137-F7A945970C9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4FCAC-BE88-7258-BE70-1ECD5DAB7045}"/>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2F83DF4A-D0B1-43AC-B279-22CD65D01857}" type="datetime1">
              <a:rPr lang="en-US"/>
              <a:pPr lvl="0"/>
              <a:t>5/13/2023</a:t>
            </a:fld>
            <a:endParaRPr lang="en-US"/>
          </a:p>
        </p:txBody>
      </p:sp>
      <p:sp>
        <p:nvSpPr>
          <p:cNvPr id="5" name="Footer Placeholder 4">
            <a:extLst>
              <a:ext uri="{FF2B5EF4-FFF2-40B4-BE49-F238E27FC236}">
                <a16:creationId xmlns:a16="http://schemas.microsoft.com/office/drawing/2014/main" id="{29E8515B-EBF5-A663-2207-EB4074132842}"/>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E9A53E49-4638-E99E-7EAF-0E43052EE061}"/>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13BAAE88-CD2D-4CA4-B46A-E88A29E911B7}"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6">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9225BE1C-12E1-9607-809D-F54236A9254E}"/>
              </a:ext>
            </a:extLst>
          </p:cNvPr>
          <p:cNvSpPr>
            <a:spLocks noMove="1" noResize="1"/>
          </p:cNvSpPr>
          <p:nvPr/>
        </p:nvSpPr>
        <p:spPr>
          <a:xfrm>
            <a:off x="0" y="0"/>
            <a:ext cx="12191996"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Rectangle 11">
            <a:extLst>
              <a:ext uri="{FF2B5EF4-FFF2-40B4-BE49-F238E27FC236}">
                <a16:creationId xmlns:a16="http://schemas.microsoft.com/office/drawing/2014/main" id="{C7004991-5F0B-B664-E6DE-8D81D67D6BA5}"/>
              </a:ext>
            </a:extLst>
          </p:cNvPr>
          <p:cNvSpPr>
            <a:spLocks noMove="1" noResize="1"/>
          </p:cNvSpPr>
          <p:nvPr/>
        </p:nvSpPr>
        <p:spPr>
          <a:xfrm rot="16199987" flipH="1">
            <a:off x="2666614" y="-2666185"/>
            <a:ext cx="6858000" cy="12191228"/>
          </a:xfrm>
          <a:prstGeom prst="rect">
            <a:avLst/>
          </a:prstGeom>
          <a:gradFill>
            <a:gsLst>
              <a:gs pos="0">
                <a:srgbClr val="4472C4"/>
              </a:gs>
              <a:gs pos="100000">
                <a:srgbClr val="203864"/>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13">
            <a:extLst>
              <a:ext uri="{FF2B5EF4-FFF2-40B4-BE49-F238E27FC236}">
                <a16:creationId xmlns:a16="http://schemas.microsoft.com/office/drawing/2014/main" id="{F3F3F849-32A7-1056-D245-F73EA93BDE8D}"/>
              </a:ext>
            </a:extLst>
          </p:cNvPr>
          <p:cNvSpPr>
            <a:spLocks noMove="1" noResize="1"/>
          </p:cNvSpPr>
          <p:nvPr/>
        </p:nvSpPr>
        <p:spPr>
          <a:xfrm rot="10800009" flipH="1">
            <a:off x="-2314" y="-1"/>
            <a:ext cx="9070848" cy="6857570"/>
          </a:xfrm>
          <a:prstGeom prst="rect">
            <a:avLst/>
          </a:prstGeom>
          <a:gradFill>
            <a:gsLst>
              <a:gs pos="0">
                <a:srgbClr val="000000">
                  <a:alpha val="52000"/>
                </a:srgbClr>
              </a:gs>
              <a:gs pos="100000">
                <a:srgbClr val="4472C4"/>
              </a:gs>
            </a:gsLst>
            <a:lin ang="4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15">
            <a:extLst>
              <a:ext uri="{FF2B5EF4-FFF2-40B4-BE49-F238E27FC236}">
                <a16:creationId xmlns:a16="http://schemas.microsoft.com/office/drawing/2014/main" id="{2095B1D6-2566-62DB-9229-6412C40A8675}"/>
              </a:ext>
            </a:extLst>
          </p:cNvPr>
          <p:cNvSpPr>
            <a:spLocks noMove="1" noResize="1"/>
          </p:cNvSpPr>
          <p:nvPr/>
        </p:nvSpPr>
        <p:spPr>
          <a:xfrm rot="16199987" flipH="1">
            <a:off x="3649489" y="-1685844"/>
            <a:ext cx="4894563" cy="12193542"/>
          </a:xfrm>
          <a:prstGeom prst="rect">
            <a:avLst/>
          </a:prstGeom>
          <a:gradFill>
            <a:gsLst>
              <a:gs pos="0">
                <a:srgbClr val="9DC3E6">
                  <a:alpha val="0"/>
                </a:srgbClr>
              </a:gs>
              <a:gs pos="100000">
                <a:srgbClr val="000000">
                  <a:alpha val="46000"/>
                </a:srgbClr>
              </a:gs>
            </a:gsLst>
            <a:lin ang="12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6" name="Slayt Numarası Yer Tutucusu 4">
            <a:extLst>
              <a:ext uri="{FF2B5EF4-FFF2-40B4-BE49-F238E27FC236}">
                <a16:creationId xmlns:a16="http://schemas.microsoft.com/office/drawing/2014/main" id="{365C989C-FB9B-F980-39CE-79DF7423F174}"/>
              </a:ext>
            </a:extLst>
          </p:cNvPr>
          <p:cNvSpPr txBox="1"/>
          <p:nvPr/>
        </p:nvSpPr>
        <p:spPr>
          <a:xfrm>
            <a:off x="11704320" y="6455664"/>
            <a:ext cx="448056" cy="365129"/>
          </a:xfrm>
          <a:prstGeom prst="rect">
            <a:avLst/>
          </a:prstGeom>
          <a:noFill/>
          <a:ln cap="flat">
            <a:noFill/>
          </a:ln>
        </p:spPr>
        <p:txBody>
          <a:bodyPr vert="horz" wrap="square" lIns="91440" tIns="45720" rIns="91440" bIns="45720" anchor="ctr" anchorCtr="0" compatLnSpc="1">
            <a:normAutofit/>
          </a:bodyPr>
          <a:lstStyle/>
          <a:p>
            <a:pPr marL="0" marR="0" lvl="0" indent="0" algn="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fld id="{D8E48153-A5AB-4791-991B-70908AC8F726}" type="slidenum">
              <a:rPr lang="en-US" sz="1100" b="0" i="0" u="none" strike="noStrike" kern="1200" cap="none" spc="0" baseline="0">
                <a:solidFill>
                  <a:srgbClr val="FFFFFF"/>
                </a:solidFill>
                <a:uFillTx/>
                <a:latin typeface="Calibri"/>
              </a:rPr>
              <a:t>1</a:t>
            </a:fld>
            <a:endParaRPr lang="en-US" sz="1100" b="0" i="0" u="none" strike="noStrike" kern="1200" cap="none" spc="0" baseline="0">
              <a:solidFill>
                <a:srgbClr val="FFFFFF"/>
              </a:solidFill>
              <a:uFillTx/>
              <a:latin typeface="Calibri"/>
            </a:endParaRPr>
          </a:p>
        </p:txBody>
      </p:sp>
      <p:pic>
        <p:nvPicPr>
          <p:cNvPr id="7" name="Resim 18" descr="metin, diyagram, ekran görüntüsü, çizgi içeren bir resim&#10;&#10;Açıklama otomatik olarak oluşturuldu">
            <a:extLst>
              <a:ext uri="{FF2B5EF4-FFF2-40B4-BE49-F238E27FC236}">
                <a16:creationId xmlns:a16="http://schemas.microsoft.com/office/drawing/2014/main" id="{CA109CFB-945B-5E2A-A333-91512EFDB097}"/>
              </a:ext>
            </a:extLst>
          </p:cNvPr>
          <p:cNvPicPr>
            <a:picLocks noChangeAspect="1"/>
          </p:cNvPicPr>
          <p:nvPr/>
        </p:nvPicPr>
        <p:blipFill>
          <a:blip r:embed="rId3"/>
          <a:stretch>
            <a:fillRect/>
          </a:stretch>
        </p:blipFill>
        <p:spPr>
          <a:xfrm>
            <a:off x="129881" y="2880360"/>
            <a:ext cx="11932234" cy="3538097"/>
          </a:xfrm>
          <a:prstGeom prst="rect">
            <a:avLst/>
          </a:prstGeom>
          <a:solidFill>
            <a:srgbClr val="EDEDED"/>
          </a:solidFill>
          <a:ln cap="flat">
            <a:noFill/>
          </a:ln>
        </p:spPr>
      </p:pic>
      <p:pic>
        <p:nvPicPr>
          <p:cNvPr id="8" name="Resim 20" descr="metin, ekran görüntüsü, çizgi, yazı tipi içeren bir resim&#10;&#10;Açıklama otomatik olarak oluşturuldu">
            <a:extLst>
              <a:ext uri="{FF2B5EF4-FFF2-40B4-BE49-F238E27FC236}">
                <a16:creationId xmlns:a16="http://schemas.microsoft.com/office/drawing/2014/main" id="{A124DE53-CCD8-0F38-E19F-E2FDB72834DE}"/>
              </a:ext>
            </a:extLst>
          </p:cNvPr>
          <p:cNvPicPr>
            <a:picLocks noChangeAspect="1"/>
          </p:cNvPicPr>
          <p:nvPr/>
        </p:nvPicPr>
        <p:blipFill>
          <a:blip r:embed="rId4"/>
          <a:stretch>
            <a:fillRect/>
          </a:stretch>
        </p:blipFill>
        <p:spPr>
          <a:xfrm>
            <a:off x="129881" y="676656"/>
            <a:ext cx="5925165" cy="2084832"/>
          </a:xfrm>
          <a:prstGeom prst="rect">
            <a:avLst/>
          </a:prstGeom>
          <a:solidFill>
            <a:srgbClr val="EDEDED"/>
          </a:solidFill>
          <a:ln cap="flat">
            <a:noFill/>
          </a:ln>
        </p:spPr>
      </p:pic>
      <p:pic>
        <p:nvPicPr>
          <p:cNvPr id="9" name="Resim 22" descr="metin, ekran görüntüsü, yazı tipi, çizgi içeren bir resim&#10;&#10;Açıklama otomatik olarak oluşturuldu">
            <a:extLst>
              <a:ext uri="{FF2B5EF4-FFF2-40B4-BE49-F238E27FC236}">
                <a16:creationId xmlns:a16="http://schemas.microsoft.com/office/drawing/2014/main" id="{E245F676-BFF6-9B95-AFC4-52A7BC7AF3CD}"/>
              </a:ext>
            </a:extLst>
          </p:cNvPr>
          <p:cNvPicPr>
            <a:picLocks noChangeAspect="1"/>
          </p:cNvPicPr>
          <p:nvPr/>
        </p:nvPicPr>
        <p:blipFill>
          <a:blip r:embed="rId5"/>
          <a:stretch>
            <a:fillRect/>
          </a:stretch>
        </p:blipFill>
        <p:spPr>
          <a:xfrm>
            <a:off x="6136949" y="676656"/>
            <a:ext cx="5925165" cy="2084832"/>
          </a:xfrm>
          <a:prstGeom prst="rect">
            <a:avLst/>
          </a:prstGeom>
          <a:solidFill>
            <a:srgbClr val="EDEDED"/>
          </a:solidFill>
          <a:ln cap="flat">
            <a:noFill/>
          </a:ln>
        </p:spPr>
      </p:pic>
      <p:sp>
        <p:nvSpPr>
          <p:cNvPr id="10" name="Metin kutusu 23">
            <a:extLst>
              <a:ext uri="{FF2B5EF4-FFF2-40B4-BE49-F238E27FC236}">
                <a16:creationId xmlns:a16="http://schemas.microsoft.com/office/drawing/2014/main" id="{D715DDAA-B117-814D-CF0C-367E110B1682}"/>
              </a:ext>
            </a:extLst>
          </p:cNvPr>
          <p:cNvSpPr txBox="1"/>
          <p:nvPr/>
        </p:nvSpPr>
        <p:spPr>
          <a:xfrm>
            <a:off x="5070366" y="276541"/>
            <a:ext cx="205127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tr-TR" sz="2000" b="1" i="0" u="none" strike="noStrike" kern="1200" cap="none" spc="0" baseline="0">
                <a:solidFill>
                  <a:srgbClr val="000000"/>
                </a:solidFill>
                <a:uFillTx/>
                <a:latin typeface="Calibri"/>
              </a:rPr>
              <a:t>BIST100’ün Yapısı</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5">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7C8B25B4-7EC8-BDB3-4057-A53D53BBB6FD}"/>
              </a:ext>
            </a:extLst>
          </p:cNvPr>
          <p:cNvSpPr>
            <a:spLocks noMove="1" noResize="1"/>
          </p:cNvSpPr>
          <p:nvPr/>
        </p:nvSpPr>
        <p:spPr>
          <a:xfrm>
            <a:off x="0" y="0"/>
            <a:ext cx="12191996"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Rectangle 11">
            <a:extLst>
              <a:ext uri="{FF2B5EF4-FFF2-40B4-BE49-F238E27FC236}">
                <a16:creationId xmlns:a16="http://schemas.microsoft.com/office/drawing/2014/main" id="{8102C91B-0269-4489-E891-0C152A45C675}"/>
              </a:ext>
            </a:extLst>
          </p:cNvPr>
          <p:cNvSpPr>
            <a:spLocks noMove="1" noResize="1"/>
          </p:cNvSpPr>
          <p:nvPr/>
        </p:nvSpPr>
        <p:spPr>
          <a:xfrm rot="16199987" flipH="1">
            <a:off x="2666614" y="-2666185"/>
            <a:ext cx="6858000" cy="12191228"/>
          </a:xfrm>
          <a:prstGeom prst="rect">
            <a:avLst/>
          </a:prstGeom>
          <a:gradFill>
            <a:gsLst>
              <a:gs pos="0">
                <a:srgbClr val="4472C4"/>
              </a:gs>
              <a:gs pos="100000">
                <a:srgbClr val="203864"/>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13">
            <a:extLst>
              <a:ext uri="{FF2B5EF4-FFF2-40B4-BE49-F238E27FC236}">
                <a16:creationId xmlns:a16="http://schemas.microsoft.com/office/drawing/2014/main" id="{3900AFE6-9A11-E758-0372-9A82BEB52320}"/>
              </a:ext>
            </a:extLst>
          </p:cNvPr>
          <p:cNvSpPr>
            <a:spLocks noMove="1" noResize="1"/>
          </p:cNvSpPr>
          <p:nvPr/>
        </p:nvSpPr>
        <p:spPr>
          <a:xfrm rot="10800009" flipH="1">
            <a:off x="-2314" y="-1"/>
            <a:ext cx="9070848" cy="6857570"/>
          </a:xfrm>
          <a:prstGeom prst="rect">
            <a:avLst/>
          </a:prstGeom>
          <a:gradFill>
            <a:gsLst>
              <a:gs pos="0">
                <a:srgbClr val="000000">
                  <a:alpha val="52000"/>
                </a:srgbClr>
              </a:gs>
              <a:gs pos="100000">
                <a:srgbClr val="4472C4"/>
              </a:gs>
            </a:gsLst>
            <a:lin ang="4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15">
            <a:extLst>
              <a:ext uri="{FF2B5EF4-FFF2-40B4-BE49-F238E27FC236}">
                <a16:creationId xmlns:a16="http://schemas.microsoft.com/office/drawing/2014/main" id="{6CE7F6EE-20A2-004E-2D50-719E3DBCE713}"/>
              </a:ext>
            </a:extLst>
          </p:cNvPr>
          <p:cNvSpPr>
            <a:spLocks noMove="1" noResize="1"/>
          </p:cNvSpPr>
          <p:nvPr/>
        </p:nvSpPr>
        <p:spPr>
          <a:xfrm rot="16199987" flipH="1">
            <a:off x="3649489" y="-1685844"/>
            <a:ext cx="4894563" cy="12193542"/>
          </a:xfrm>
          <a:prstGeom prst="rect">
            <a:avLst/>
          </a:prstGeom>
          <a:gradFill>
            <a:gsLst>
              <a:gs pos="0">
                <a:srgbClr val="9DC3E6">
                  <a:alpha val="0"/>
                </a:srgbClr>
              </a:gs>
              <a:gs pos="100000">
                <a:srgbClr val="000000">
                  <a:alpha val="46000"/>
                </a:srgbClr>
              </a:gs>
            </a:gsLst>
            <a:lin ang="12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6" name="Slayt Numarası Yer Tutucusu 4">
            <a:extLst>
              <a:ext uri="{FF2B5EF4-FFF2-40B4-BE49-F238E27FC236}">
                <a16:creationId xmlns:a16="http://schemas.microsoft.com/office/drawing/2014/main" id="{7019B490-7391-278B-6AA1-7D7E55A45BA4}"/>
              </a:ext>
            </a:extLst>
          </p:cNvPr>
          <p:cNvSpPr txBox="1"/>
          <p:nvPr/>
        </p:nvSpPr>
        <p:spPr>
          <a:xfrm>
            <a:off x="11704320" y="6455664"/>
            <a:ext cx="448056" cy="365129"/>
          </a:xfrm>
          <a:prstGeom prst="rect">
            <a:avLst/>
          </a:prstGeom>
          <a:noFill/>
          <a:ln cap="flat">
            <a:noFill/>
          </a:ln>
        </p:spPr>
        <p:txBody>
          <a:bodyPr vert="horz" wrap="square" lIns="91440" tIns="45720" rIns="91440" bIns="45720" anchor="ctr" anchorCtr="0" compatLnSpc="1">
            <a:normAutofit/>
          </a:bodyPr>
          <a:lstStyle/>
          <a:p>
            <a:pPr marL="0" marR="0" lvl="0" indent="0" algn="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fld id="{7074948F-F350-46A0-B56C-48B781F5B924}" type="slidenum">
              <a:t>2</a:t>
            </a:fld>
            <a:endParaRPr lang="en-US" sz="1100" b="0" i="0" u="none" strike="noStrike" kern="1200" cap="none" spc="0" baseline="0">
              <a:solidFill>
                <a:srgbClr val="FFFFFF"/>
              </a:solidFill>
              <a:uFillTx/>
              <a:latin typeface="Calibri"/>
            </a:endParaRPr>
          </a:p>
        </p:txBody>
      </p:sp>
      <p:pic>
        <p:nvPicPr>
          <p:cNvPr id="7" name="Resim 12" descr="çizelge içeren bir resim&#10;&#10;Açıklama otomatik olarak oluşturuldu">
            <a:extLst>
              <a:ext uri="{FF2B5EF4-FFF2-40B4-BE49-F238E27FC236}">
                <a16:creationId xmlns:a16="http://schemas.microsoft.com/office/drawing/2014/main" id="{9A1971D7-2583-6697-3628-A82529468B8C}"/>
              </a:ext>
            </a:extLst>
          </p:cNvPr>
          <p:cNvPicPr>
            <a:picLocks noChangeAspect="1"/>
          </p:cNvPicPr>
          <p:nvPr/>
        </p:nvPicPr>
        <p:blipFill>
          <a:blip r:embed="rId3"/>
          <a:stretch>
            <a:fillRect/>
          </a:stretch>
        </p:blipFill>
        <p:spPr>
          <a:xfrm>
            <a:off x="1146044" y="378470"/>
            <a:ext cx="9924284" cy="3026161"/>
          </a:xfrm>
          <a:prstGeom prst="rect">
            <a:avLst/>
          </a:prstGeom>
          <a:solidFill>
            <a:srgbClr val="EDEDED"/>
          </a:solidFill>
          <a:ln cap="flat">
            <a:noFill/>
          </a:ln>
        </p:spPr>
      </p:pic>
      <p:pic>
        <p:nvPicPr>
          <p:cNvPr id="8" name="Resim 14" descr="çizelge içeren bir resim&#10;&#10;Açıklama otomatik olarak oluşturuldu">
            <a:extLst>
              <a:ext uri="{FF2B5EF4-FFF2-40B4-BE49-F238E27FC236}">
                <a16:creationId xmlns:a16="http://schemas.microsoft.com/office/drawing/2014/main" id="{DEBC4CB8-361F-01DC-F145-6E8192BBF63A}"/>
              </a:ext>
            </a:extLst>
          </p:cNvPr>
          <p:cNvPicPr>
            <a:picLocks noChangeAspect="1"/>
          </p:cNvPicPr>
          <p:nvPr/>
        </p:nvPicPr>
        <p:blipFill>
          <a:blip r:embed="rId4"/>
          <a:stretch>
            <a:fillRect/>
          </a:stretch>
        </p:blipFill>
        <p:spPr>
          <a:xfrm>
            <a:off x="1146044" y="3474985"/>
            <a:ext cx="9924284" cy="3301404"/>
          </a:xfrm>
          <a:prstGeom prst="rect">
            <a:avLst/>
          </a:prstGeom>
          <a:solidFill>
            <a:srgbClr val="EDEDED"/>
          </a:solidFill>
          <a:ln cap="flat">
            <a:noFill/>
          </a:ln>
        </p:spPr>
      </p:pic>
      <p:sp>
        <p:nvSpPr>
          <p:cNvPr id="9" name="Metin kutusu 9">
            <a:extLst>
              <a:ext uri="{FF2B5EF4-FFF2-40B4-BE49-F238E27FC236}">
                <a16:creationId xmlns:a16="http://schemas.microsoft.com/office/drawing/2014/main" id="{6840C7DD-4235-CB2E-55AF-41FA8F2A670D}"/>
              </a:ext>
            </a:extLst>
          </p:cNvPr>
          <p:cNvSpPr txBox="1"/>
          <p:nvPr/>
        </p:nvSpPr>
        <p:spPr>
          <a:xfrm>
            <a:off x="5162409" y="-32433"/>
            <a:ext cx="1866418"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tr-TR" sz="2000" b="1" i="0" u="none" strike="noStrike" kern="1200" cap="none" spc="0" baseline="0">
                <a:solidFill>
                  <a:srgbClr val="000000"/>
                </a:solidFill>
                <a:uFillTx/>
                <a:latin typeface="Calibri"/>
              </a:rPr>
              <a:t>Şirketler Analizi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5947E379-1560-8D2A-F3B8-1CC33E2AB975}"/>
              </a:ext>
            </a:extLst>
          </p:cNvPr>
          <p:cNvSpPr>
            <a:spLocks noMove="1" noResize="1"/>
          </p:cNvSpPr>
          <p:nvPr/>
        </p:nvSpPr>
        <p:spPr>
          <a:xfrm>
            <a:off x="0" y="0"/>
            <a:ext cx="12191996"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Rectangle 11">
            <a:extLst>
              <a:ext uri="{FF2B5EF4-FFF2-40B4-BE49-F238E27FC236}">
                <a16:creationId xmlns:a16="http://schemas.microsoft.com/office/drawing/2014/main" id="{69FE5F75-DB89-A39E-53D5-D3B59084B802}"/>
              </a:ext>
            </a:extLst>
          </p:cNvPr>
          <p:cNvSpPr>
            <a:spLocks noMove="1" noResize="1"/>
          </p:cNvSpPr>
          <p:nvPr/>
        </p:nvSpPr>
        <p:spPr>
          <a:xfrm rot="16199987" flipH="1">
            <a:off x="2666614" y="-2666185"/>
            <a:ext cx="6858000" cy="12191228"/>
          </a:xfrm>
          <a:prstGeom prst="rect">
            <a:avLst/>
          </a:prstGeom>
          <a:gradFill>
            <a:gsLst>
              <a:gs pos="0">
                <a:srgbClr val="4472C4"/>
              </a:gs>
              <a:gs pos="100000">
                <a:srgbClr val="203864"/>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13">
            <a:extLst>
              <a:ext uri="{FF2B5EF4-FFF2-40B4-BE49-F238E27FC236}">
                <a16:creationId xmlns:a16="http://schemas.microsoft.com/office/drawing/2014/main" id="{67A33CFD-84F6-FDAF-7BC0-FA9C668B6C94}"/>
              </a:ext>
            </a:extLst>
          </p:cNvPr>
          <p:cNvSpPr>
            <a:spLocks noMove="1" noResize="1"/>
          </p:cNvSpPr>
          <p:nvPr/>
        </p:nvSpPr>
        <p:spPr>
          <a:xfrm rot="10800009" flipH="1">
            <a:off x="-2314" y="-1"/>
            <a:ext cx="9070848" cy="6857570"/>
          </a:xfrm>
          <a:prstGeom prst="rect">
            <a:avLst/>
          </a:prstGeom>
          <a:gradFill>
            <a:gsLst>
              <a:gs pos="0">
                <a:srgbClr val="000000">
                  <a:alpha val="52000"/>
                </a:srgbClr>
              </a:gs>
              <a:gs pos="100000">
                <a:srgbClr val="4472C4"/>
              </a:gs>
            </a:gsLst>
            <a:lin ang="4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15">
            <a:extLst>
              <a:ext uri="{FF2B5EF4-FFF2-40B4-BE49-F238E27FC236}">
                <a16:creationId xmlns:a16="http://schemas.microsoft.com/office/drawing/2014/main" id="{069A12A6-02EC-BC17-5ED7-150EDAE79D2B}"/>
              </a:ext>
            </a:extLst>
          </p:cNvPr>
          <p:cNvSpPr>
            <a:spLocks noMove="1" noResize="1"/>
          </p:cNvSpPr>
          <p:nvPr/>
        </p:nvSpPr>
        <p:spPr>
          <a:xfrm rot="16199987" flipH="1">
            <a:off x="3649489" y="-1685844"/>
            <a:ext cx="4894563" cy="12193542"/>
          </a:xfrm>
          <a:prstGeom prst="rect">
            <a:avLst/>
          </a:prstGeom>
          <a:gradFill>
            <a:gsLst>
              <a:gs pos="0">
                <a:srgbClr val="9DC3E6">
                  <a:alpha val="0"/>
                </a:srgbClr>
              </a:gs>
              <a:gs pos="100000">
                <a:srgbClr val="000000">
                  <a:alpha val="46000"/>
                </a:srgbClr>
              </a:gs>
            </a:gsLst>
            <a:lin ang="12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6" name="Resim 4" descr="çizelge içeren bir resim&#10;&#10;Açıklama otomatik olarak oluşturuldu">
            <a:extLst>
              <a:ext uri="{FF2B5EF4-FFF2-40B4-BE49-F238E27FC236}">
                <a16:creationId xmlns:a16="http://schemas.microsoft.com/office/drawing/2014/main" id="{04C4F197-8BAA-2F26-FEAC-B9DC8AB8B6BE}"/>
              </a:ext>
            </a:extLst>
          </p:cNvPr>
          <p:cNvPicPr>
            <a:picLocks noChangeAspect="1"/>
          </p:cNvPicPr>
          <p:nvPr/>
        </p:nvPicPr>
        <p:blipFill>
          <a:blip r:embed="rId3"/>
          <a:stretch>
            <a:fillRect/>
          </a:stretch>
        </p:blipFill>
        <p:spPr>
          <a:xfrm>
            <a:off x="198406" y="890140"/>
            <a:ext cx="11809558" cy="5178366"/>
          </a:xfrm>
          <a:prstGeom prst="rect">
            <a:avLst/>
          </a:prstGeom>
          <a:solidFill>
            <a:srgbClr val="EDEDED"/>
          </a:solidFill>
          <a:ln cap="flat">
            <a:noFill/>
          </a:ln>
        </p:spPr>
      </p:pic>
      <p:sp>
        <p:nvSpPr>
          <p:cNvPr id="7" name="Slayt Numarası Yer Tutucusu 4">
            <a:extLst>
              <a:ext uri="{FF2B5EF4-FFF2-40B4-BE49-F238E27FC236}">
                <a16:creationId xmlns:a16="http://schemas.microsoft.com/office/drawing/2014/main" id="{696AC49D-6E4B-1427-05E3-8F11F3E3CF3A}"/>
              </a:ext>
            </a:extLst>
          </p:cNvPr>
          <p:cNvSpPr txBox="1"/>
          <p:nvPr/>
        </p:nvSpPr>
        <p:spPr>
          <a:xfrm>
            <a:off x="11704320" y="6455664"/>
            <a:ext cx="448056" cy="365129"/>
          </a:xfrm>
          <a:prstGeom prst="rect">
            <a:avLst/>
          </a:prstGeom>
          <a:noFill/>
          <a:ln cap="flat">
            <a:noFill/>
          </a:ln>
        </p:spPr>
        <p:txBody>
          <a:bodyPr vert="horz" wrap="square" lIns="91440" tIns="45720" rIns="91440" bIns="45720" anchor="ctr" anchorCtr="0" compatLnSpc="1">
            <a:normAutofit/>
          </a:bodyPr>
          <a:lstStyle/>
          <a:p>
            <a:pPr marL="0" marR="0" lvl="0" indent="0" algn="r"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fld id="{9A629DA2-B2C1-4B47-BC35-7034862966AF}" type="slidenum">
              <a:rPr lang="en-US" sz="1100" b="0" i="0" u="none" strike="noStrike" kern="1200" cap="none" spc="0" baseline="0">
                <a:solidFill>
                  <a:srgbClr val="FFFFFF"/>
                </a:solidFill>
                <a:uFillTx/>
                <a:latin typeface="Calibri"/>
              </a:rPr>
              <a:t>3</a:t>
            </a:fld>
            <a:endParaRPr lang="en-US" sz="1100" b="0" i="0" u="none" strike="noStrike" kern="1200" cap="none" spc="0" baseline="0">
              <a:solidFill>
                <a:srgbClr val="FFFFFF"/>
              </a:solidFill>
              <a:uFillTx/>
              <a:latin typeface="Calibri"/>
            </a:endParaRPr>
          </a:p>
        </p:txBody>
      </p:sp>
      <p:sp>
        <p:nvSpPr>
          <p:cNvPr id="8" name="Metin kutusu 7">
            <a:extLst>
              <a:ext uri="{FF2B5EF4-FFF2-40B4-BE49-F238E27FC236}">
                <a16:creationId xmlns:a16="http://schemas.microsoft.com/office/drawing/2014/main" id="{384D4550-0305-C989-F5F4-7135D812CA17}"/>
              </a:ext>
            </a:extLst>
          </p:cNvPr>
          <p:cNvSpPr txBox="1"/>
          <p:nvPr/>
        </p:nvSpPr>
        <p:spPr>
          <a:xfrm>
            <a:off x="4467977" y="337724"/>
            <a:ext cx="3642750"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tr-TR" sz="2000" b="1" i="0" u="none" strike="noStrike" kern="1200" cap="none" spc="0" baseline="0">
                <a:solidFill>
                  <a:srgbClr val="000000"/>
                </a:solidFill>
                <a:uFillTx/>
                <a:latin typeface="Calibri"/>
              </a:rPr>
              <a:t>BIST5 ile BIST100 Karşılaştırması</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683</Words>
  <Application>Microsoft Office PowerPoint</Application>
  <PresentationFormat>Geniş ekran</PresentationFormat>
  <Paragraphs>24</Paragraphs>
  <Slides>3</Slides>
  <Notes>3</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vt:i4>
      </vt:variant>
    </vt:vector>
  </HeadingPairs>
  <TitlesOfParts>
    <vt:vector size="7" baseType="lpstr">
      <vt:lpstr>Arial</vt:lpstr>
      <vt:lpstr>Calibri</vt:lpstr>
      <vt:lpstr>Calibri Light</vt:lpstr>
      <vt:lpstr>Office Theme</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Recep</dc:creator>
  <cp:lastModifiedBy>RECEP ÜRKÜN</cp:lastModifiedBy>
  <cp:revision>340</cp:revision>
  <dcterms:created xsi:type="dcterms:W3CDTF">2023-05-12T19:33:52Z</dcterms:created>
  <dcterms:modified xsi:type="dcterms:W3CDTF">2023-05-12T22:56:54Z</dcterms:modified>
</cp:coreProperties>
</file>