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29f875009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29f87500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9f875009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9f87500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29f875009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29f8750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.NET UYGULAMALI WEB GELİŞTİRME EĞİTİMİ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Samet Erdem - 19 Şubat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Yol Haritası</a:t>
            </a:r>
            <a:br>
              <a:rPr lang="tr"/>
            </a:br>
            <a:r>
              <a:rPr lang="tr" sz="2400"/>
              <a:t>(Temel Bilgiler)</a:t>
            </a:r>
            <a:endParaRPr sz="2400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HTML 5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CSS 3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Bootstrap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Javascript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tr"/>
              <a:t>Angular 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Yol Haritası</a:t>
            </a:r>
            <a:br>
              <a:rPr lang="tr"/>
            </a:br>
            <a:r>
              <a:rPr lang="tr" sz="2400"/>
              <a:t>(Programlamaya Giriş)</a:t>
            </a:r>
            <a:endParaRPr sz="2400"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39500" y="120900"/>
            <a:ext cx="3837000" cy="49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C#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Nesne Tabanlı Programlama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Asp.net MVC Framework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ASP.Net Core MVC Framework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ASP.net Core MVC Web Api Servisleri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Entity Framework Core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N Katmanlı Mimari (Çok Katmanlı)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Kurumsal Mimari Desenleri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tr" sz="1600"/>
              <a:t>Kurumsal Veritabanı Tasarımı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Kurs gereksinimleri veya ön koşulları var mı?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Programlamaya ilginiz olması yeterlidir. Tamamen sıfırdan başlıyoruz.</a:t>
            </a:r>
            <a:br>
              <a:rPr lang="tr"/>
            </a:br>
            <a:br>
              <a:rPr lang="tr"/>
            </a:br>
            <a:r>
              <a:rPr b="1" lang="tr"/>
              <a:t>Bu eğitimden en büyük faydanın sağlanması için verilen bilgilerin </a:t>
            </a:r>
            <a:r>
              <a:rPr b="1" lang="tr" u="sng"/>
              <a:t>uygulamalı bir şekilde</a:t>
            </a:r>
            <a:r>
              <a:rPr b="1" lang="tr"/>
              <a:t> tekrar edilmesi gerekmektedir.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Kurs Kimler İçin Uygun?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2126275"/>
            <a:ext cx="8222100" cy="19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Programlamaya merakı olanlar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Tek eğitimde sıfırdan, piyasanın en üst seviyelerine çıkmak isteyenler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Gerçek proje geliştirmek isteyenler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Hem backend hem frontend geliştirmek isteyenler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Katmanlı mimarileri öğrenmek isteyenler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Yazılım geliştirmeyi mevcut en popüler teknolojileriyle öğrenmek isteyenler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Programlama, HTML 5, CSS 3, Bootstrap öğrenmek isteyenler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Kurs İlerleyişi ve Yol Haritası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tr">
                <a:solidFill>
                  <a:schemeClr val="lt1"/>
                </a:solidFill>
              </a:rPr>
              <a:t>Adım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4" name="Google Shape;104;p19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05" name="Google Shape;105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281375" y="7449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1000"/>
              <a:t>Programlama bilgisi olmayanlar için "Programlamaya Giriş" bölümü ile sağlam temel oluşturma</a:t>
            </a:r>
            <a:endParaRPr sz="1000"/>
          </a:p>
        </p:txBody>
      </p:sp>
      <p:sp>
        <p:nvSpPr>
          <p:cNvPr id="108" name="Google Shape;108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2. Adım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0" name="Google Shape;110;p19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11" name="Google Shape;111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9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HTML 5, CSS3, Bootstrap 4 ile Temel web programcılığı konuları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4" name="Google Shape;114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3. Adım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6" name="Google Shape;116;p19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17" name="Google Shape;11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" name="Google Shape;11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9"/>
          <p:cNvSpPr txBox="1"/>
          <p:nvPr>
            <p:ph idx="4294967295" type="body"/>
          </p:nvPr>
        </p:nvSpPr>
        <p:spPr>
          <a:xfrm>
            <a:off x="3226163" y="711925"/>
            <a:ext cx="25797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1000"/>
              <a:t>En popüler JavaScript Frameworklerinin ve kütüphanelerinin (Angular, React, Vue) temelini en doğru şekilde oluşturma</a:t>
            </a:r>
            <a:endParaRPr sz="1000"/>
          </a:p>
        </p:txBody>
      </p:sp>
      <p:sp>
        <p:nvSpPr>
          <p:cNvPr id="120" name="Google Shape;120;p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4. Adım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2" name="Google Shape;122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23" name="Google Shape;123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" name="Google Shape;124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5126902" y="3724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1000"/>
              <a:t>TypeScript bölümü ile modern JavaScript Framework'ü Angular için temel oluşturma</a:t>
            </a:r>
            <a:endParaRPr sz="1000"/>
          </a:p>
        </p:txBody>
      </p:sp>
      <p:sp>
        <p:nvSpPr>
          <p:cNvPr id="126" name="Google Shape;126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5. Adım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8" name="Google Shape;128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9" name="Google Shape;129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" name="Google Shape;130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9"/>
          <p:cNvSpPr txBox="1"/>
          <p:nvPr>
            <p:ph idx="4294967295" type="body"/>
          </p:nvPr>
        </p:nvSpPr>
        <p:spPr>
          <a:xfrm>
            <a:off x="6507854" y="6379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1000"/>
              <a:t>Angular 7 bölümünde Google tarafından geliştirilen JavaScript Framework'ünün orta düzeye kadar kullanımı.</a:t>
            </a:r>
            <a:endParaRPr sz="1000"/>
          </a:p>
        </p:txBody>
      </p:sp>
      <p:sp>
        <p:nvSpPr>
          <p:cNvPr id="132" name="Google Shape;132;p19"/>
          <p:cNvSpPr txBox="1"/>
          <p:nvPr>
            <p:ph idx="4294967295" type="title"/>
          </p:nvPr>
        </p:nvSpPr>
        <p:spPr>
          <a:xfrm>
            <a:off x="191425" y="66600"/>
            <a:ext cx="79335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434343"/>
                </a:solidFill>
              </a:rPr>
              <a:t>Front-End Öğrenim Adımları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6. </a:t>
            </a:r>
            <a:r>
              <a:rPr lang="tr">
                <a:solidFill>
                  <a:schemeClr val="lt1"/>
                </a:solidFill>
              </a:rPr>
              <a:t>Adım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9" name="Google Shape;139;p20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40" name="Google Shape;140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20"/>
          <p:cNvSpPr txBox="1"/>
          <p:nvPr>
            <p:ph idx="4294967295" type="body"/>
          </p:nvPr>
        </p:nvSpPr>
        <p:spPr>
          <a:xfrm>
            <a:off x="340925" y="703925"/>
            <a:ext cx="2760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900"/>
              <a:t>SQL veri tabanı tasarımlarını en temelden başlayarak </a:t>
            </a:r>
            <a:r>
              <a:rPr lang="tr" sz="900"/>
              <a:t>detaylı</a:t>
            </a:r>
            <a:r>
              <a:rPr lang="tr" sz="900"/>
              <a:t> öğrenme ve farklı tasarım örnekleri yaparak ilişkisel </a:t>
            </a:r>
            <a:r>
              <a:rPr lang="tr" sz="900"/>
              <a:t>veritabanı</a:t>
            </a:r>
            <a:r>
              <a:rPr lang="tr" sz="900"/>
              <a:t> mantığını güzel bir şekilde kavrama.</a:t>
            </a:r>
            <a:endParaRPr sz="900"/>
          </a:p>
        </p:txBody>
      </p:sp>
      <p:sp>
        <p:nvSpPr>
          <p:cNvPr id="143" name="Google Shape;143;p2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7</a:t>
            </a:r>
            <a:r>
              <a:rPr lang="tr">
                <a:solidFill>
                  <a:schemeClr val="lt1"/>
                </a:solidFill>
              </a:rPr>
              <a:t>. Adım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5" name="Google Shape;145;p20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46" name="Google Shape;146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idx="4294967295" type="body"/>
          </p:nvPr>
        </p:nvSpPr>
        <p:spPr>
          <a:xfrm>
            <a:off x="1355325" y="3757725"/>
            <a:ext cx="22428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/>
              <a:t>C# ile  sıfırdan başlayıp temel konuları bitirme ve Nesne Yönelimli Programlamanın en doğru adımlarını atma.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9" name="Google Shape;149;p2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8.</a:t>
            </a:r>
            <a:r>
              <a:rPr lang="tr">
                <a:solidFill>
                  <a:schemeClr val="lt1"/>
                </a:solidFill>
              </a:rPr>
              <a:t> Adım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1" name="Google Shape;151;p20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52" name="Google Shape;152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0"/>
          <p:cNvSpPr txBox="1"/>
          <p:nvPr>
            <p:ph idx="4294967295" type="body"/>
          </p:nvPr>
        </p:nvSpPr>
        <p:spPr>
          <a:xfrm>
            <a:off x="3341175" y="703925"/>
            <a:ext cx="26319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900"/>
              <a:t>ADO.NET ile veri tabanı programlamaya başlayıp, ADO.NET'in ORM hali olan Entity Framework ve LINQ ile Veri Tabanı programlamanın temellerini atacaksınız</a:t>
            </a:r>
            <a:endParaRPr sz="1600"/>
          </a:p>
        </p:txBody>
      </p:sp>
      <p:sp>
        <p:nvSpPr>
          <p:cNvPr id="155" name="Google Shape;155;p2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9</a:t>
            </a:r>
            <a:r>
              <a:rPr lang="tr">
                <a:solidFill>
                  <a:schemeClr val="lt1"/>
                </a:solidFill>
              </a:rPr>
              <a:t>. Adım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7" name="Google Shape;157;p2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8" name="Google Shape;158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0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900"/>
              <a:t>Profesyonel bir eğitim ile sıfırdan klasik ASP.NET MVC Framework öğrenimi.</a:t>
            </a:r>
            <a:endParaRPr sz="1600"/>
          </a:p>
        </p:txBody>
      </p:sp>
      <p:sp>
        <p:nvSpPr>
          <p:cNvPr id="161" name="Google Shape;161;p2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10</a:t>
            </a:r>
            <a:r>
              <a:rPr lang="tr">
                <a:solidFill>
                  <a:schemeClr val="lt1"/>
                </a:solidFill>
              </a:rPr>
              <a:t>. Adım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3" name="Google Shape;163;p2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4" name="Google Shape;164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0"/>
          <p:cNvSpPr txBox="1"/>
          <p:nvPr>
            <p:ph idx="4294967295" type="body"/>
          </p:nvPr>
        </p:nvSpPr>
        <p:spPr>
          <a:xfrm>
            <a:off x="6685975" y="667475"/>
            <a:ext cx="22428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900"/>
              <a:t>Yeni nesil ASP.NET CORE MVC ile güncel teknolojilerin altyapısını öğrenme ve ASP.NET Identity içerikleri detaylı bir şekilde mevcuttur.</a:t>
            </a:r>
            <a:endParaRPr sz="1600"/>
          </a:p>
        </p:txBody>
      </p:sp>
      <p:sp>
        <p:nvSpPr>
          <p:cNvPr id="167" name="Google Shape;167;p20"/>
          <p:cNvSpPr txBox="1"/>
          <p:nvPr>
            <p:ph idx="4294967295" type="title"/>
          </p:nvPr>
        </p:nvSpPr>
        <p:spPr>
          <a:xfrm>
            <a:off x="191425" y="88800"/>
            <a:ext cx="79335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434343"/>
                </a:solidFill>
              </a:rPr>
              <a:t>Back-End Öğrenim Adımları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Bitirme Projesi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471900" y="1919075"/>
            <a:ext cx="8157300" cy="26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Kurs sonunda kursiyerler öğrendikleri </a:t>
            </a:r>
            <a:r>
              <a:rPr lang="tr"/>
              <a:t>teknolojiler ve programlama dilleri ile aşağıdaki projelerden en az birini seçip bitirerek teslim edebilmelidir.</a:t>
            </a:r>
            <a:r>
              <a:rPr lang="tr"/>
              <a:t>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Sinema Salonu Bilet Kesme Web Uygulaması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Öğrenci İşleri Sınıf ve Öğrenci Takibi </a:t>
            </a:r>
            <a:r>
              <a:rPr lang="tr"/>
              <a:t>Web </a:t>
            </a:r>
            <a:r>
              <a:rPr lang="tr"/>
              <a:t>Uygulaması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Hotel Oda Rezervasyon </a:t>
            </a:r>
            <a:r>
              <a:rPr lang="tr"/>
              <a:t>Web </a:t>
            </a:r>
            <a:r>
              <a:rPr lang="tr"/>
              <a:t>Uygulaması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Depo Stok Takip Web Uygulaması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Kargo ve Müşteri Takip Web Uygulaması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Hastane Hasta Rezervasyon Web Uygulaması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