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930" r:id="rId2"/>
    <p:sldMasterId id="2147483977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1B675-7AF5-49B0-8C30-03B306E435DD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B007C-1A28-4220-9291-26BF5ECDA5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98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B007C-1A28-4220-9291-26BF5ECDA55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0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993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49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3592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587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279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372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4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29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11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160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4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334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738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579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493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184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9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826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4147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56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866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1790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93459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981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5526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8536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8452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7070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782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76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80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2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752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10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4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02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58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ED98-E72E-470F-87C3-D3A68D041DEE}" type="datetimeFigureOut">
              <a:rPr lang="tr-TR" smtClean="0"/>
              <a:t>7.10.2016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9A245-B413-4F35-BEAA-FE00E347E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00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00051" y="340941"/>
            <a:ext cx="10058400" cy="2210670"/>
          </a:xfrm>
        </p:spPr>
        <p:txBody>
          <a:bodyPr/>
          <a:lstStyle/>
          <a:p>
            <a:pPr algn="ctr"/>
            <a:r>
              <a:rPr lang="tr-TR" dirty="0"/>
              <a:t>PHP - </a:t>
            </a:r>
            <a:r>
              <a:rPr lang="tr-TR" dirty="0" err="1" smtClean="0"/>
              <a:t>uɐɹʌǝp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81446" y="2699658"/>
            <a:ext cx="10058400" cy="3918856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Hazırlayanlarımız;</a:t>
            </a:r>
          </a:p>
          <a:p>
            <a:pPr marL="342900" indent="-342900" algn="l">
              <a:buFontTx/>
              <a:buChar char="-"/>
            </a:pPr>
            <a:r>
              <a:rPr lang="tr-TR" dirty="0" smtClean="0"/>
              <a:t>Sefer Furkan SANDAL (1611012066)</a:t>
            </a:r>
          </a:p>
          <a:p>
            <a:pPr marL="342900" indent="-342900" algn="l">
              <a:buFontTx/>
              <a:buChar char="-"/>
            </a:pPr>
            <a:r>
              <a:rPr lang="tr-TR" dirty="0" smtClean="0"/>
              <a:t>Tuğçe Buket MIZRAK (1611012046)</a:t>
            </a:r>
          </a:p>
          <a:p>
            <a:pPr marL="342900" indent="-342900" algn="l">
              <a:buFontTx/>
              <a:buChar char="-"/>
            </a:pPr>
            <a:r>
              <a:rPr lang="tr-TR" dirty="0" err="1" smtClean="0"/>
              <a:t>Nagihan</a:t>
            </a:r>
            <a:r>
              <a:rPr lang="tr-TR" dirty="0" smtClean="0"/>
              <a:t> ÜNLÜ (16110120xx)</a:t>
            </a:r>
          </a:p>
          <a:p>
            <a:pPr marL="342900" indent="-342900" algn="l">
              <a:buFontTx/>
              <a:buChar char="-"/>
            </a:pPr>
            <a:r>
              <a:rPr lang="tr-TR" dirty="0" smtClean="0"/>
              <a:t>Şevval TIRAŞLAR (14xxxxxxxx)</a:t>
            </a:r>
          </a:p>
          <a:p>
            <a:pPr marL="342900" indent="-342900" algn="l">
              <a:buFontTx/>
              <a:buChar char="-"/>
            </a:pPr>
            <a:r>
              <a:rPr lang="tr-TR" dirty="0" smtClean="0"/>
              <a:t>Büşra </a:t>
            </a:r>
            <a:r>
              <a:rPr lang="tr-TR" dirty="0" err="1" smtClean="0"/>
              <a:t>xxxxx</a:t>
            </a:r>
            <a:r>
              <a:rPr lang="tr-TR" dirty="0" smtClean="0"/>
              <a:t> (16110120xx)</a:t>
            </a:r>
          </a:p>
          <a:p>
            <a:pPr marL="342900" indent="-342900" algn="l">
              <a:buFontTx/>
              <a:buChar char="-"/>
            </a:pPr>
            <a:endParaRPr lang="tr-TR" dirty="0"/>
          </a:p>
          <a:p>
            <a:pPr algn="l"/>
            <a:r>
              <a:rPr lang="tr-TR" dirty="0" smtClean="0"/>
              <a:t>Süleyman Demirel Üniversitesi – Bilgisayar Mühendisliği || Bilgisayar Mühendisliğine Giriş</a:t>
            </a:r>
          </a:p>
          <a:p>
            <a:pPr algn="l"/>
            <a:r>
              <a:rPr lang="tr-TR" dirty="0"/>
              <a:t> </a:t>
            </a:r>
            <a:r>
              <a:rPr lang="tr-TR" dirty="0" smtClean="0"/>
              <a:t>    Ders Hocamız Asım Sinan </a:t>
            </a:r>
            <a:r>
              <a:rPr lang="tr-TR" dirty="0" err="1" smtClean="0"/>
              <a:t>YÜKSEL’e</a:t>
            </a:r>
            <a:r>
              <a:rPr lang="tr-TR" dirty="0" smtClean="0"/>
              <a:t> Sevgilerle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1128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Kısa Bir Bakış Atalım;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Php</a:t>
            </a:r>
            <a:r>
              <a:rPr lang="tr-TR" dirty="0"/>
              <a:t> '</a:t>
            </a:r>
            <a:r>
              <a:rPr lang="tr-TR" dirty="0" err="1"/>
              <a:t>yi</a:t>
            </a:r>
            <a:r>
              <a:rPr lang="tr-TR" dirty="0"/>
              <a:t> Kısaca Dinamik Web Siteleri, Web Uygulamaları Geliştirmek için Oluşturulmuş Web Tabanlı Çalışan Bir Programlama Dili olarak tabir edebiliriz.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57" y="3413760"/>
            <a:ext cx="5521234" cy="28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7051" y="609600"/>
            <a:ext cx="9553303" cy="1320800"/>
          </a:xfrm>
        </p:spPr>
        <p:txBody>
          <a:bodyPr/>
          <a:lstStyle/>
          <a:p>
            <a:r>
              <a:rPr lang="fi-FI" dirty="0"/>
              <a:t>Peki,  Kim,  Ne Zaman, Niye Bulmuş Acaba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8675672" cy="4697411"/>
          </a:xfrm>
        </p:spPr>
        <p:txBody>
          <a:bodyPr/>
          <a:lstStyle/>
          <a:p>
            <a:r>
              <a:rPr lang="tr-TR" dirty="0" smtClean="0"/>
              <a:t>PHP </a:t>
            </a:r>
            <a:r>
              <a:rPr lang="tr-TR" dirty="0"/>
              <a:t>İlk Olarak 1995 Yılında Aslen Danimarkalı ama Kanadalı Yazılımcı </a:t>
            </a:r>
            <a:r>
              <a:rPr lang="tr-TR" dirty="0" err="1"/>
              <a:t>Rasmus</a:t>
            </a:r>
            <a:r>
              <a:rPr lang="tr-TR" dirty="0"/>
              <a:t> </a:t>
            </a:r>
            <a:r>
              <a:rPr lang="tr-TR" dirty="0" err="1"/>
              <a:t>Lerdorf</a:t>
            </a:r>
            <a:r>
              <a:rPr lang="tr-TR" dirty="0"/>
              <a:t> Tarafından İcat </a:t>
            </a:r>
            <a:r>
              <a:rPr lang="tr-TR" dirty="0" smtClean="0"/>
              <a:t>Edildi.</a:t>
            </a:r>
          </a:p>
          <a:p>
            <a:r>
              <a:rPr lang="tr-TR" dirty="0" err="1" smtClean="0"/>
              <a:t>Lerdorf</a:t>
            </a:r>
            <a:r>
              <a:rPr lang="tr-TR" dirty="0" smtClean="0"/>
              <a:t> </a:t>
            </a:r>
            <a:r>
              <a:rPr lang="tr-TR" dirty="0"/>
              <a:t>İlk olarak </a:t>
            </a:r>
            <a:r>
              <a:rPr lang="tr-TR" dirty="0" err="1"/>
              <a:t>perl</a:t>
            </a:r>
            <a:r>
              <a:rPr lang="tr-TR" dirty="0"/>
              <a:t> betiği şeklindeki sayfasına gelen misafirlerin sayısını Tutmak için geliştirdiği bu sanal icat, kısa sürede diğer Yazılımcılarında ilgisini Çekti. Daha sonrasında </a:t>
            </a:r>
            <a:r>
              <a:rPr lang="tr-TR" dirty="0" smtClean="0"/>
              <a:t>PHP </a:t>
            </a:r>
            <a:r>
              <a:rPr lang="tr-TR" dirty="0" err="1"/>
              <a:t>yi</a:t>
            </a:r>
            <a:r>
              <a:rPr lang="tr-TR" dirty="0"/>
              <a:t> Herkesin Kullanabilmesi için Geliştirilmeye ve Açık Kaynak Kodlu olarak </a:t>
            </a:r>
            <a:r>
              <a:rPr lang="tr-TR" dirty="0" smtClean="0"/>
              <a:t>piyasaya </a:t>
            </a:r>
            <a:r>
              <a:rPr lang="tr-TR" dirty="0"/>
              <a:t>sunulmaya </a:t>
            </a:r>
            <a:r>
              <a:rPr lang="tr-TR" dirty="0" smtClean="0"/>
              <a:t>başlandı.</a:t>
            </a:r>
          </a:p>
          <a:p>
            <a:r>
              <a:rPr lang="tr-TR" dirty="0" smtClean="0"/>
              <a:t>Ayrıca </a:t>
            </a:r>
            <a:r>
              <a:rPr lang="tr-TR" dirty="0"/>
              <a:t>Şu Anda Hala Geliştirilmeye Devam Ediyor. Gelişmeleri </a:t>
            </a:r>
            <a:r>
              <a:rPr lang="tr-TR" dirty="0" smtClean="0">
                <a:hlinkClick r:id="rId2"/>
              </a:rPr>
              <a:t>https://php.net/</a:t>
            </a:r>
            <a:r>
              <a:rPr lang="tr-TR" dirty="0" smtClean="0"/>
              <a:t> Resmi Sitesinden Takip Edebilir yada Ettirebilirsiniz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Şunuda</a:t>
            </a:r>
            <a:r>
              <a:rPr lang="tr-TR" dirty="0" smtClean="0">
                <a:sym typeface="Wingdings" panose="05000000000000000000" pitchFamily="2" charset="2"/>
              </a:rPr>
              <a:t> söylemeden geçmeyeyim ki, PHP kod yapısı olarak İngilizce </a:t>
            </a:r>
            <a:r>
              <a:rPr lang="tr-TR" dirty="0" err="1" smtClean="0">
                <a:sym typeface="Wingdings" panose="05000000000000000000" pitchFamily="2" charset="2"/>
              </a:rPr>
              <a:t>olsada</a:t>
            </a:r>
            <a:r>
              <a:rPr lang="tr-TR" dirty="0" smtClean="0">
                <a:sym typeface="Wingdings" panose="05000000000000000000" pitchFamily="2" charset="2"/>
              </a:rPr>
              <a:t>, Resmi sitesi üzerinden ‘Tüm’ kodların, fonksiyonların Türkçe anlatımını bulabilirsiniz 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PHP’nin</a:t>
            </a:r>
            <a:r>
              <a:rPr lang="tr-TR" dirty="0" smtClean="0">
                <a:sym typeface="Wingdings" panose="05000000000000000000" pitchFamily="2" charset="2"/>
              </a:rPr>
              <a:t> açılımı ilk icat edildiğinde, </a:t>
            </a:r>
            <a:r>
              <a:rPr lang="tr-TR" dirty="0" err="1" smtClean="0">
                <a:sym typeface="Wingdings" panose="05000000000000000000" pitchFamily="2" charset="2"/>
              </a:rPr>
              <a:t>Personal</a:t>
            </a:r>
            <a:r>
              <a:rPr lang="tr-TR" dirty="0" smtClean="0">
                <a:sym typeface="Wingdings" panose="05000000000000000000" pitchFamily="2" charset="2"/>
              </a:rPr>
              <a:t> Home </a:t>
            </a:r>
            <a:r>
              <a:rPr lang="tr-TR" dirty="0" err="1" smtClean="0">
                <a:sym typeface="Wingdings" panose="05000000000000000000" pitchFamily="2" charset="2"/>
              </a:rPr>
              <a:t>Page</a:t>
            </a:r>
            <a:r>
              <a:rPr lang="tr-TR" dirty="0" smtClean="0">
                <a:sym typeface="Wingdings" panose="05000000000000000000" pitchFamily="2" charset="2"/>
              </a:rPr>
              <a:t>(Kişisel Web Sayfası) anlamına gelmekteydi, Gelişerek  ‘</a:t>
            </a:r>
            <a:r>
              <a:rPr lang="tr-TR" i="1" dirty="0" smtClean="0"/>
              <a:t>PHP</a:t>
            </a:r>
            <a:r>
              <a:rPr lang="tr-TR" dirty="0"/>
              <a:t>: </a:t>
            </a:r>
            <a:r>
              <a:rPr lang="tr-TR" dirty="0" err="1"/>
              <a:t>Hypertext</a:t>
            </a:r>
            <a:r>
              <a:rPr lang="tr-TR" dirty="0"/>
              <a:t> </a:t>
            </a:r>
            <a:r>
              <a:rPr lang="tr-TR" dirty="0" err="1" smtClean="0"/>
              <a:t>Preprocessor</a:t>
            </a:r>
            <a:r>
              <a:rPr lang="tr-TR" dirty="0" smtClean="0"/>
              <a:t>( </a:t>
            </a:r>
            <a:r>
              <a:rPr lang="tr-TR" i="1" dirty="0" err="1" smtClean="0"/>
              <a:t>Üstünyazı</a:t>
            </a:r>
            <a:r>
              <a:rPr lang="tr-TR" i="1" dirty="0" smtClean="0"/>
              <a:t> </a:t>
            </a:r>
            <a:r>
              <a:rPr lang="tr-TR" i="1" dirty="0" err="1" smtClean="0"/>
              <a:t>Önişlemcisi</a:t>
            </a:r>
            <a:r>
              <a:rPr lang="tr-TR" i="1" dirty="0" smtClean="0"/>
              <a:t> </a:t>
            </a:r>
            <a:r>
              <a:rPr lang="tr-TR" dirty="0" smtClean="0"/>
              <a:t>)’ adını aldı.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44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</a:t>
            </a:r>
            <a:r>
              <a:rPr lang="tr-TR" dirty="0" err="1"/>
              <a:t>Çalışıyo</a:t>
            </a:r>
            <a:r>
              <a:rPr lang="tr-TR" dirty="0"/>
              <a:t> Acaba bu </a:t>
            </a:r>
            <a:r>
              <a:rPr lang="tr-TR" dirty="0" smtClean="0"/>
              <a:t>PHP 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Php</a:t>
            </a:r>
            <a:r>
              <a:rPr lang="tr-TR" dirty="0"/>
              <a:t> web Tabanlı Çalıştığı İçin Diğer C, </a:t>
            </a:r>
            <a:r>
              <a:rPr lang="tr-TR" dirty="0" smtClean="0"/>
              <a:t>Gibi </a:t>
            </a:r>
            <a:r>
              <a:rPr lang="tr-TR" dirty="0"/>
              <a:t>Derlenmeye İhtiyacı </a:t>
            </a:r>
            <a:r>
              <a:rPr lang="tr-TR" dirty="0" smtClean="0"/>
              <a:t>Yoktur.</a:t>
            </a:r>
            <a:endParaRPr lang="tr-TR" dirty="0"/>
          </a:p>
          <a:p>
            <a:r>
              <a:rPr lang="tr-TR" dirty="0" err="1" smtClean="0"/>
              <a:t>Php</a:t>
            </a:r>
            <a:r>
              <a:rPr lang="tr-TR" dirty="0" smtClean="0"/>
              <a:t> </a:t>
            </a:r>
            <a:r>
              <a:rPr lang="tr-TR" dirty="0"/>
              <a:t>Kodları Sunucu (Server)  Tarafında Derlenir, Kullanıcıya (</a:t>
            </a:r>
            <a:r>
              <a:rPr lang="tr-TR" dirty="0" err="1" smtClean="0"/>
              <a:t>Client’e</a:t>
            </a:r>
            <a:r>
              <a:rPr lang="tr-TR" dirty="0" smtClean="0"/>
              <a:t>) </a:t>
            </a:r>
            <a:r>
              <a:rPr lang="tr-TR" dirty="0"/>
              <a:t>Html Çıktısı Gösterilir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Burada </a:t>
            </a:r>
            <a:r>
              <a:rPr lang="tr-TR" dirty="0" err="1"/>
              <a:t>Php</a:t>
            </a:r>
            <a:r>
              <a:rPr lang="tr-TR" dirty="0"/>
              <a:t> Kodları, Sayfayı </a:t>
            </a:r>
            <a:r>
              <a:rPr lang="tr-TR" dirty="0" smtClean="0"/>
              <a:t>görüntüleyen kişiye görünmez</a:t>
            </a:r>
            <a:r>
              <a:rPr lang="tr-TR" dirty="0"/>
              <a:t>. Kodlar </a:t>
            </a:r>
            <a:r>
              <a:rPr lang="tr-TR" dirty="0" smtClean="0"/>
              <a:t>sunucunuzda </a:t>
            </a:r>
            <a:r>
              <a:rPr lang="tr-TR" dirty="0"/>
              <a:t>Derlenir, </a:t>
            </a:r>
            <a:r>
              <a:rPr lang="tr-TR" dirty="0" smtClean="0"/>
              <a:t>Kullanıcıya Html olarak gider</a:t>
            </a:r>
            <a:r>
              <a:rPr lang="tr-TR" dirty="0"/>
              <a:t>.  Yani Siz .</a:t>
            </a:r>
            <a:r>
              <a:rPr lang="tr-TR" dirty="0" err="1"/>
              <a:t>php</a:t>
            </a:r>
            <a:r>
              <a:rPr lang="tr-TR" dirty="0"/>
              <a:t> </a:t>
            </a:r>
            <a:r>
              <a:rPr lang="tr-TR" dirty="0" smtClean="0"/>
              <a:t>uzantılı bir dosya oluşturuyorsunuz</a:t>
            </a:r>
            <a:r>
              <a:rPr lang="tr-TR" dirty="0"/>
              <a:t>, İçinde Html, </a:t>
            </a:r>
            <a:r>
              <a:rPr lang="tr-TR" dirty="0" err="1" smtClean="0"/>
              <a:t>Css</a:t>
            </a:r>
            <a:r>
              <a:rPr lang="tr-TR" dirty="0" smtClean="0"/>
              <a:t>, </a:t>
            </a:r>
            <a:r>
              <a:rPr lang="tr-TR" dirty="0" err="1"/>
              <a:t>Javascript</a:t>
            </a:r>
            <a:r>
              <a:rPr lang="tr-TR" dirty="0"/>
              <a:t> Kodları Ve PHP kodları var. </a:t>
            </a:r>
            <a:r>
              <a:rPr lang="tr-TR" dirty="0" smtClean="0"/>
              <a:t>PHP Motoru bu sayfadaki </a:t>
            </a:r>
            <a:r>
              <a:rPr lang="tr-TR" dirty="0" err="1"/>
              <a:t>php</a:t>
            </a:r>
            <a:r>
              <a:rPr lang="tr-TR" dirty="0"/>
              <a:t> Kodlarını </a:t>
            </a:r>
            <a:r>
              <a:rPr lang="tr-TR" dirty="0" smtClean="0"/>
              <a:t>ayıklıyor</a:t>
            </a:r>
            <a:r>
              <a:rPr lang="tr-TR" dirty="0"/>
              <a:t>, ayıkladıklarını </a:t>
            </a:r>
            <a:r>
              <a:rPr lang="tr-TR" dirty="0" smtClean="0"/>
              <a:t>çalıştırıp sonucunu </a:t>
            </a:r>
            <a:r>
              <a:rPr lang="tr-TR" dirty="0" err="1" smtClean="0"/>
              <a:t>Kod’un</a:t>
            </a:r>
            <a:r>
              <a:rPr lang="tr-TR" dirty="0" smtClean="0"/>
              <a:t> yazarı nasıl istediyse Kullanıcıya Html </a:t>
            </a:r>
            <a:r>
              <a:rPr lang="tr-TR" dirty="0"/>
              <a:t>Halinde Gösteriyor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Biraz </a:t>
            </a:r>
            <a:r>
              <a:rPr lang="tr-TR" dirty="0"/>
              <a:t>Daha Anlatıyım: Siz </a:t>
            </a:r>
            <a:r>
              <a:rPr lang="tr-TR" dirty="0" smtClean="0"/>
              <a:t>şimdi tarayıcınızdan www.google.com </a:t>
            </a:r>
            <a:r>
              <a:rPr lang="tr-TR" dirty="0"/>
              <a:t>a </a:t>
            </a:r>
            <a:r>
              <a:rPr lang="tr-TR" dirty="0" smtClean="0"/>
              <a:t>girdiniz</a:t>
            </a:r>
            <a:r>
              <a:rPr lang="tr-TR" dirty="0"/>
              <a:t>, Siz O Siteye </a:t>
            </a:r>
            <a:r>
              <a:rPr lang="tr-TR" dirty="0" smtClean="0"/>
              <a:t>girerken aslında </a:t>
            </a:r>
            <a:r>
              <a:rPr lang="tr-TR" dirty="0"/>
              <a:t>Google </a:t>
            </a:r>
            <a:r>
              <a:rPr lang="tr-TR" dirty="0" err="1"/>
              <a:t>ın</a:t>
            </a:r>
            <a:r>
              <a:rPr lang="tr-TR" dirty="0"/>
              <a:t> </a:t>
            </a:r>
            <a:r>
              <a:rPr lang="tr-TR" dirty="0" smtClean="0"/>
              <a:t>sunucusuna istek yapıyorsunuz</a:t>
            </a:r>
            <a:r>
              <a:rPr lang="tr-TR" dirty="0"/>
              <a:t>, </a:t>
            </a:r>
            <a:r>
              <a:rPr lang="tr-TR" dirty="0" err="1" smtClean="0"/>
              <a:t>Diyosunuz</a:t>
            </a:r>
            <a:r>
              <a:rPr lang="tr-TR" dirty="0" smtClean="0"/>
              <a:t> ki bana Google’ı göster</a:t>
            </a:r>
            <a:r>
              <a:rPr lang="tr-TR" dirty="0"/>
              <a:t>,  O sunucuda </a:t>
            </a:r>
            <a:r>
              <a:rPr lang="tr-TR" dirty="0" smtClean="0"/>
              <a:t>PHP kodlarını sunucu </a:t>
            </a:r>
            <a:r>
              <a:rPr lang="tr-TR" dirty="0"/>
              <a:t>Tarafında </a:t>
            </a:r>
            <a:r>
              <a:rPr lang="tr-TR" dirty="0" smtClean="0"/>
              <a:t>ayırıp </a:t>
            </a:r>
            <a:r>
              <a:rPr lang="tr-TR" dirty="0" err="1" smtClean="0"/>
              <a:t>çalıştırıyo</a:t>
            </a:r>
            <a:r>
              <a:rPr lang="tr-TR" dirty="0"/>
              <a:t>, Sonucu Html Halinde </a:t>
            </a:r>
            <a:r>
              <a:rPr lang="tr-TR" dirty="0" err="1" smtClean="0"/>
              <a:t>çıktılayıp</a:t>
            </a:r>
            <a:r>
              <a:rPr lang="tr-TR" dirty="0"/>
              <a:t>, Tarayıcıya gönderiyor. Tarayıcıda Bu çıktıyı </a:t>
            </a:r>
            <a:r>
              <a:rPr lang="tr-TR" dirty="0" smtClean="0"/>
              <a:t>size </a:t>
            </a:r>
            <a:r>
              <a:rPr lang="tr-TR" dirty="0"/>
              <a:t>Sunuyor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UNUTMAYINIZ</a:t>
            </a:r>
            <a:r>
              <a:rPr lang="tr-TR" dirty="0"/>
              <a:t>: </a:t>
            </a:r>
            <a:r>
              <a:rPr lang="tr-TR" dirty="0" smtClean="0"/>
              <a:t>PHP kodları sayfayı görüntüleyen hiç bir </a:t>
            </a:r>
            <a:r>
              <a:rPr lang="tr-TR" dirty="0"/>
              <a:t>k</a:t>
            </a:r>
            <a:r>
              <a:rPr lang="tr-TR" dirty="0" smtClean="0"/>
              <a:t>imseye gözükmez</a:t>
            </a:r>
            <a:r>
              <a:rPr lang="tr-TR" dirty="0"/>
              <a:t>, Öğeyi </a:t>
            </a:r>
            <a:r>
              <a:rPr lang="tr-TR" dirty="0" smtClean="0"/>
              <a:t>denetle yapsanız dahi.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68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38</TotalTime>
  <Words>235</Words>
  <Application>Microsoft Office PowerPoint</Application>
  <PresentationFormat>Geniş ekran</PresentationFormat>
  <Paragraphs>25</Paragraphs>
  <Slides>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</vt:lpstr>
      <vt:lpstr>Wingdings 2</vt:lpstr>
      <vt:lpstr>Wingdings 3</vt:lpstr>
      <vt:lpstr>HDOfficeLightV0</vt:lpstr>
      <vt:lpstr>1_HDOfficeLightV0</vt:lpstr>
      <vt:lpstr>Kristal</vt:lpstr>
      <vt:lpstr>PHP - uɐɹʌǝp</vt:lpstr>
      <vt:lpstr>Kısa Bir Bakış Atalım;</vt:lpstr>
      <vt:lpstr>Peki,  Kim,  Ne Zaman, Niye Bulmuş Acaba ?</vt:lpstr>
      <vt:lpstr>Nasıl Çalışıyo Acaba bu PHP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uɐɹʌǝp</dc:title>
  <dc:creator>Lord Furkan</dc:creator>
  <cp:lastModifiedBy>Lord Furkan</cp:lastModifiedBy>
  <cp:revision>5</cp:revision>
  <dcterms:created xsi:type="dcterms:W3CDTF">2016-10-07T19:12:19Z</dcterms:created>
  <dcterms:modified xsi:type="dcterms:W3CDTF">2016-10-07T19:51:00Z</dcterms:modified>
</cp:coreProperties>
</file>