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930" r:id="rId2"/>
    <p:sldMasterId id="2147484011" r:id="rId3"/>
  </p:sldMasterIdLst>
  <p:notesMasterIdLst>
    <p:notesMasterId r:id="rId20"/>
  </p:notesMasterIdLst>
  <p:sldIdLst>
    <p:sldId id="266" r:id="rId4"/>
    <p:sldId id="256" r:id="rId5"/>
    <p:sldId id="257" r:id="rId6"/>
    <p:sldId id="258" r:id="rId7"/>
    <p:sldId id="259" r:id="rId8"/>
    <p:sldId id="265" r:id="rId9"/>
    <p:sldId id="260" r:id="rId10"/>
    <p:sldId id="261" r:id="rId11"/>
    <p:sldId id="268" r:id="rId12"/>
    <p:sldId id="267" r:id="rId13"/>
    <p:sldId id="269" r:id="rId14"/>
    <p:sldId id="270" r:id="rId15"/>
    <p:sldId id="262" r:id="rId16"/>
    <p:sldId id="263" r:id="rId17"/>
    <p:sldId id="264" r:id="rId18"/>
    <p:sldId id="271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9365" autoAdjust="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1B675-7AF5-49B0-8C30-03B306E435DD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B007C-1A28-4220-9291-26BF5ECDA5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98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B007C-1A28-4220-9291-26BF5ECDA55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0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99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49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359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87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79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372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4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29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11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60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4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334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738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236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024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857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031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370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611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26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866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813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3643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482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353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098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076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7212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679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68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8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2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5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1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4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2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58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ED98-E72E-470F-87C3-D3A68D041DEE}" type="datetimeFigureOut">
              <a:rPr lang="tr-TR" smtClean="0"/>
              <a:t>16.10.2016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734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urkansandal.com/caylaklar.php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"/>
            <a:ext cx="12192000" cy="6857432"/>
          </a:xfrm>
        </p:spPr>
      </p:pic>
    </p:spTree>
    <p:extLst>
      <p:ext uri="{BB962C8B-B14F-4D97-AF65-F5344CB8AC3E}">
        <p14:creationId xmlns:p14="http://schemas.microsoft.com/office/powerpoint/2010/main" val="40312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17"/>
            <a:ext cx="12192000" cy="6900317"/>
          </a:xfrm>
        </p:spPr>
      </p:pic>
    </p:spTree>
    <p:extLst>
      <p:ext uri="{BB962C8B-B14F-4D97-AF65-F5344CB8AC3E}">
        <p14:creationId xmlns:p14="http://schemas.microsoft.com/office/powerpoint/2010/main" val="34067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83783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8582"/>
            <a:ext cx="12192000" cy="28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3" y="0"/>
            <a:ext cx="12196943" cy="6858000"/>
          </a:xfrm>
        </p:spPr>
      </p:pic>
    </p:spTree>
    <p:extLst>
      <p:ext uri="{BB962C8B-B14F-4D97-AF65-F5344CB8AC3E}">
        <p14:creationId xmlns:p14="http://schemas.microsoft.com/office/powerpoint/2010/main" val="18323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383177"/>
            <a:ext cx="8596668" cy="5658185"/>
          </a:xfrm>
        </p:spPr>
        <p:txBody>
          <a:bodyPr>
            <a:normAutofit/>
          </a:bodyPr>
          <a:lstStyle/>
          <a:p>
            <a:r>
              <a:rPr lang="tr-TR" dirty="0" smtClean="0"/>
              <a:t>İşlemler çok hızlıdır</a:t>
            </a:r>
            <a:r>
              <a:rPr lang="tr-TR" dirty="0"/>
              <a:t>. </a:t>
            </a:r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smtClean="0"/>
              <a:t>çalışma </a:t>
            </a:r>
            <a:r>
              <a:rPr lang="tr-TR" dirty="0"/>
              <a:t>motoru Kodları hemen </a:t>
            </a:r>
            <a:r>
              <a:rPr lang="tr-TR" dirty="0" smtClean="0"/>
              <a:t>anlar </a:t>
            </a:r>
            <a:r>
              <a:rPr lang="tr-TR" dirty="0"/>
              <a:t>ve </a:t>
            </a:r>
            <a:r>
              <a:rPr lang="tr-TR" dirty="0" smtClean="0"/>
              <a:t>ona </a:t>
            </a:r>
            <a:r>
              <a:rPr lang="tr-TR" dirty="0"/>
              <a:t>g</a:t>
            </a:r>
            <a:r>
              <a:rPr lang="tr-TR" dirty="0" smtClean="0"/>
              <a:t>öre çıktı oluşturur</a:t>
            </a:r>
            <a:r>
              <a:rPr lang="tr-TR" dirty="0"/>
              <a:t>.</a:t>
            </a:r>
          </a:p>
          <a:p>
            <a:r>
              <a:rPr lang="tr-TR" dirty="0" smtClean="0"/>
              <a:t>Derleme ihtiyacı yoktur. </a:t>
            </a:r>
          </a:p>
          <a:p>
            <a:r>
              <a:rPr lang="tr-TR" dirty="0" smtClean="0"/>
              <a:t>Framework denen yardımcıları var</a:t>
            </a:r>
            <a:r>
              <a:rPr lang="tr-TR" dirty="0"/>
              <a:t>, Yani Bu Framework zımbırtısı </a:t>
            </a:r>
            <a:r>
              <a:rPr lang="tr-TR" dirty="0" smtClean="0"/>
              <a:t>PHP ‘</a:t>
            </a:r>
            <a:r>
              <a:rPr lang="tr-TR" dirty="0" err="1" smtClean="0"/>
              <a:t>yi</a:t>
            </a:r>
            <a:r>
              <a:rPr lang="tr-TR" dirty="0" smtClean="0"/>
              <a:t> </a:t>
            </a:r>
            <a:r>
              <a:rPr lang="tr-TR" dirty="0"/>
              <a:t>Daha </a:t>
            </a:r>
            <a:r>
              <a:rPr lang="tr-TR" dirty="0" smtClean="0"/>
              <a:t>kolaylaştırıyor </a:t>
            </a:r>
            <a:r>
              <a:rPr lang="tr-TR" dirty="0"/>
              <a:t>(</a:t>
            </a:r>
            <a:r>
              <a:rPr lang="tr-TR" dirty="0" err="1"/>
              <a:t>örn</a:t>
            </a:r>
            <a:r>
              <a:rPr lang="tr-TR" dirty="0"/>
              <a:t>: </a:t>
            </a:r>
            <a:r>
              <a:rPr lang="tr-TR" dirty="0" err="1" smtClean="0"/>
              <a:t>CodeIgniter</a:t>
            </a:r>
            <a:r>
              <a:rPr lang="tr-TR" dirty="0" smtClean="0"/>
              <a:t>, </a:t>
            </a:r>
            <a:r>
              <a:rPr lang="tr-TR" dirty="0" err="1" smtClean="0"/>
              <a:t>Laravel</a:t>
            </a:r>
            <a:r>
              <a:rPr lang="tr-TR" dirty="0" smtClean="0"/>
              <a:t>), </a:t>
            </a:r>
            <a:r>
              <a:rPr lang="tr-TR" dirty="0"/>
              <a:t>Oyunu Kendi Belirlediği Kurallara Göre </a:t>
            </a:r>
            <a:r>
              <a:rPr lang="tr-TR" dirty="0" smtClean="0"/>
              <a:t>Oynatıyor. </a:t>
            </a:r>
            <a:r>
              <a:rPr lang="tr-TR" dirty="0"/>
              <a:t>Kod </a:t>
            </a:r>
            <a:r>
              <a:rPr lang="tr-TR" dirty="0" smtClean="0"/>
              <a:t>fazlalığından </a:t>
            </a:r>
            <a:r>
              <a:rPr lang="tr-TR" dirty="0"/>
              <a:t>k</a:t>
            </a:r>
            <a:r>
              <a:rPr lang="tr-TR" dirty="0" smtClean="0"/>
              <a:t>açındırıyor.</a:t>
            </a:r>
            <a:r>
              <a:rPr lang="tr-TR" dirty="0"/>
              <a:t> </a:t>
            </a:r>
          </a:p>
          <a:p>
            <a:r>
              <a:rPr lang="tr-TR" dirty="0" smtClean="0"/>
              <a:t>İnternette yayınlamak için bir FTP programı (</a:t>
            </a:r>
            <a:r>
              <a:rPr lang="tr-TR" dirty="0" err="1" smtClean="0"/>
              <a:t>Örn</a:t>
            </a:r>
            <a:r>
              <a:rPr lang="tr-TR" dirty="0" smtClean="0"/>
              <a:t>. </a:t>
            </a:r>
            <a:r>
              <a:rPr lang="tr-TR" dirty="0" err="1" smtClean="0"/>
              <a:t>Filezilla</a:t>
            </a:r>
            <a:r>
              <a:rPr lang="tr-TR" dirty="0"/>
              <a:t>)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 smtClean="0"/>
              <a:t>Hostinge</a:t>
            </a:r>
            <a:r>
              <a:rPr lang="tr-TR" dirty="0" smtClean="0"/>
              <a:t>(</a:t>
            </a:r>
            <a:r>
              <a:rPr lang="tr-TR" dirty="0" err="1" smtClean="0"/>
              <a:t>Apache</a:t>
            </a:r>
            <a:r>
              <a:rPr lang="tr-TR" dirty="0" smtClean="0"/>
              <a:t>, </a:t>
            </a:r>
            <a:r>
              <a:rPr lang="tr-TR" dirty="0" err="1" smtClean="0"/>
              <a:t>Nginx</a:t>
            </a:r>
            <a:r>
              <a:rPr lang="tr-TR" dirty="0" smtClean="0"/>
              <a:t>, </a:t>
            </a:r>
            <a:r>
              <a:rPr lang="tr-TR" dirty="0" err="1" smtClean="0"/>
              <a:t>Litespeed</a:t>
            </a:r>
            <a:r>
              <a:rPr lang="tr-TR" dirty="0" smtClean="0"/>
              <a:t>…) ihtiyacınız var</a:t>
            </a:r>
            <a:r>
              <a:rPr lang="tr-TR" dirty="0"/>
              <a:t>. Yani </a:t>
            </a:r>
            <a:r>
              <a:rPr lang="tr-TR" dirty="0" smtClean="0"/>
              <a:t>çok kolay bir şekilde yayınlayabilirsin</a:t>
            </a:r>
            <a:r>
              <a:rPr lang="tr-TR" dirty="0"/>
              <a:t>.</a:t>
            </a:r>
          </a:p>
          <a:p>
            <a:r>
              <a:rPr lang="tr-TR" dirty="0"/>
              <a:t>Bir Çok Yardımcı Sınıfı Var, Bunlar Sayesinde: Örneğin </a:t>
            </a:r>
            <a:r>
              <a:rPr lang="tr-TR" dirty="0" err="1"/>
              <a:t>Excele</a:t>
            </a:r>
            <a:r>
              <a:rPr lang="tr-TR" dirty="0"/>
              <a:t> Belge a</a:t>
            </a:r>
            <a:r>
              <a:rPr lang="tr-TR" dirty="0" smtClean="0"/>
              <a:t>ktarabilirsiniz, Excel gibi Ofis dosyaları oluşturabilirsiniz.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kısacası </a:t>
            </a:r>
            <a:r>
              <a:rPr lang="tr-TR" dirty="0"/>
              <a:t>y</a:t>
            </a:r>
            <a:r>
              <a:rPr lang="tr-TR" dirty="0" smtClean="0"/>
              <a:t>apamadığınız şeyi kolayca </a:t>
            </a:r>
            <a:r>
              <a:rPr lang="tr-TR" dirty="0"/>
              <a:t>y</a:t>
            </a:r>
            <a:r>
              <a:rPr lang="tr-TR" dirty="0" smtClean="0"/>
              <a:t>aparsınız.</a:t>
            </a:r>
            <a:endParaRPr lang="tr-TR" dirty="0"/>
          </a:p>
          <a:p>
            <a:r>
              <a:rPr lang="tr-TR" dirty="0" err="1" smtClean="0"/>
              <a:t>Github</a:t>
            </a:r>
            <a:r>
              <a:rPr lang="tr-TR" dirty="0"/>
              <a:t> </a:t>
            </a:r>
            <a:r>
              <a:rPr lang="tr-TR" dirty="0" smtClean="0"/>
              <a:t>gibi platformlarda yaptığınız projeleri paylaşabilir başkalarının paylaştığı açık kaynak kodlara ulaşabilirsiniz.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21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İyi Güzelde Amma Velakin </a:t>
            </a:r>
            <a:r>
              <a:rPr lang="tr-TR" b="1" dirty="0" smtClean="0"/>
              <a:t>Dezavantajı da </a:t>
            </a:r>
            <a:r>
              <a:rPr lang="tr-TR" b="1" dirty="0"/>
              <a:t>Vardır İllaki 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8554"/>
          </a:xfrm>
        </p:spPr>
        <p:txBody>
          <a:bodyPr>
            <a:normAutofit/>
          </a:bodyPr>
          <a:lstStyle/>
          <a:p>
            <a:r>
              <a:rPr lang="tr-TR" dirty="0" err="1" smtClean="0"/>
              <a:t>Local</a:t>
            </a:r>
            <a:r>
              <a:rPr lang="tr-TR" dirty="0" smtClean="0"/>
              <a:t> de çalışan uygulama</a:t>
            </a:r>
            <a:r>
              <a:rPr lang="tr-TR" dirty="0"/>
              <a:t>, Başka </a:t>
            </a:r>
            <a:r>
              <a:rPr lang="tr-TR" dirty="0" err="1" smtClean="0"/>
              <a:t>Hosting</a:t>
            </a:r>
            <a:r>
              <a:rPr lang="tr-TR" dirty="0" smtClean="0"/>
              <a:t> de çalışmıyor</a:t>
            </a:r>
            <a:r>
              <a:rPr lang="tr-TR" dirty="0"/>
              <a:t>. Sebebi </a:t>
            </a:r>
            <a:r>
              <a:rPr lang="tr-TR" dirty="0" smtClean="0"/>
              <a:t>ya </a:t>
            </a:r>
            <a:r>
              <a:rPr lang="tr-TR" dirty="0" err="1"/>
              <a:t>Php</a:t>
            </a:r>
            <a:r>
              <a:rPr lang="tr-TR" dirty="0"/>
              <a:t> Sürümü Uyuşmazlığı </a:t>
            </a:r>
            <a:r>
              <a:rPr lang="tr-TR" dirty="0" smtClean="0"/>
              <a:t>Ve yahut </a:t>
            </a:r>
            <a:r>
              <a:rPr lang="tr-TR" dirty="0" err="1"/>
              <a:t>Hostingin</a:t>
            </a:r>
            <a:r>
              <a:rPr lang="tr-TR" dirty="0"/>
              <a:t> Ayarlarıyla a</a:t>
            </a:r>
            <a:r>
              <a:rPr lang="tr-TR" dirty="0" smtClean="0"/>
              <a:t>lakalıdır. </a:t>
            </a:r>
          </a:p>
          <a:p>
            <a:r>
              <a:rPr lang="tr-TR" dirty="0" smtClean="0"/>
              <a:t>PHP de </a:t>
            </a:r>
            <a:r>
              <a:rPr lang="tr-TR" dirty="0"/>
              <a:t>Her Fonksiyon sonuna, satır sonuna noktalı Virgül (;) </a:t>
            </a:r>
            <a:r>
              <a:rPr lang="tr-TR" dirty="0" smtClean="0"/>
              <a:t>koymalısınız. </a:t>
            </a:r>
            <a:r>
              <a:rPr lang="tr-TR" dirty="0"/>
              <a:t>Yoksa </a:t>
            </a:r>
            <a:r>
              <a:rPr lang="tr-TR" dirty="0" smtClean="0"/>
              <a:t>betik çalışmaz</a:t>
            </a:r>
            <a:r>
              <a:rPr lang="tr-TR" dirty="0"/>
              <a:t>. </a:t>
            </a:r>
            <a:r>
              <a:rPr lang="tr-TR" dirty="0" smtClean="0"/>
              <a:t>Üstelik çalıştırdığın </a:t>
            </a:r>
            <a:r>
              <a:rPr lang="tr-TR" dirty="0"/>
              <a:t>Sunucunun Hata Raporlaması </a:t>
            </a:r>
            <a:r>
              <a:rPr lang="tr-TR" dirty="0" smtClean="0"/>
              <a:t>kötüyse </a:t>
            </a:r>
            <a:r>
              <a:rPr lang="tr-TR" dirty="0"/>
              <a:t>Ve h</a:t>
            </a:r>
            <a:r>
              <a:rPr lang="tr-TR" dirty="0" smtClean="0"/>
              <a:t>ata raporu yazdırılmıyorsa büyük bir sıkıntı!</a:t>
            </a:r>
            <a:r>
              <a:rPr lang="tr-TR" dirty="0"/>
              <a:t>  2500 satırlık Bir </a:t>
            </a:r>
            <a:r>
              <a:rPr lang="tr-TR" dirty="0" err="1"/>
              <a:t>Php</a:t>
            </a:r>
            <a:r>
              <a:rPr lang="tr-TR" dirty="0"/>
              <a:t> Dosyasında </a:t>
            </a:r>
            <a:r>
              <a:rPr lang="tr-TR" dirty="0" smtClean="0"/>
              <a:t>tek tek satırları</a:t>
            </a:r>
            <a:r>
              <a:rPr lang="tr-TR" dirty="0"/>
              <a:t>, </a:t>
            </a:r>
            <a:r>
              <a:rPr lang="tr-TR" dirty="0" smtClean="0"/>
              <a:t>fonksiyon </a:t>
            </a:r>
            <a:r>
              <a:rPr lang="tr-TR" dirty="0"/>
              <a:t>sonlarını </a:t>
            </a:r>
            <a:r>
              <a:rPr lang="tr-TR" dirty="0" err="1"/>
              <a:t>vs</a:t>
            </a:r>
            <a:r>
              <a:rPr lang="tr-TR" dirty="0"/>
              <a:t> Kontrol </a:t>
            </a:r>
            <a:r>
              <a:rPr lang="tr-TR" dirty="0" smtClean="0"/>
              <a:t>et bakayım</a:t>
            </a:r>
            <a:r>
              <a:rPr lang="tr-TR" dirty="0"/>
              <a:t>, Bul </a:t>
            </a:r>
            <a:r>
              <a:rPr lang="tr-TR" dirty="0" smtClean="0"/>
              <a:t>bulabilirsen!</a:t>
            </a:r>
          </a:p>
          <a:p>
            <a:r>
              <a:rPr lang="tr-TR" dirty="0" smtClean="0"/>
              <a:t>Bazı </a:t>
            </a:r>
            <a:r>
              <a:rPr lang="tr-TR" dirty="0"/>
              <a:t>Fonksiyonel, </a:t>
            </a:r>
            <a:r>
              <a:rPr lang="tr-TR" dirty="0" err="1" smtClean="0"/>
              <a:t>programsal</a:t>
            </a:r>
            <a:r>
              <a:rPr lang="tr-TR" dirty="0" smtClean="0"/>
              <a:t> hatalar var</a:t>
            </a:r>
            <a:r>
              <a:rPr lang="tr-TR" dirty="0"/>
              <a:t>, </a:t>
            </a:r>
            <a:r>
              <a:rPr lang="tr-TR" dirty="0" smtClean="0"/>
              <a:t>Örneğin bir kod yazıyorsunuz</a:t>
            </a:r>
            <a:r>
              <a:rPr lang="tr-TR" dirty="0"/>
              <a:t> </a:t>
            </a:r>
            <a:r>
              <a:rPr lang="tr-TR" dirty="0" smtClean="0"/>
              <a:t>altına bir şey daha yazıyorsunuz, </a:t>
            </a:r>
            <a:r>
              <a:rPr lang="tr-TR" dirty="0"/>
              <a:t>Üstteki </a:t>
            </a:r>
            <a:r>
              <a:rPr lang="tr-TR" dirty="0" smtClean="0"/>
              <a:t>yazdığınızdan dolayı alttakini kabul etmiyor, </a:t>
            </a:r>
            <a:r>
              <a:rPr lang="tr-TR" dirty="0"/>
              <a:t>Yer </a:t>
            </a:r>
            <a:r>
              <a:rPr lang="tr-TR" dirty="0" smtClean="0"/>
              <a:t>değiştiriyorsunuz ama yine çalışmıyor</a:t>
            </a:r>
            <a:r>
              <a:rPr lang="tr-TR" dirty="0"/>
              <a:t>. (Not: </a:t>
            </a:r>
            <a:r>
              <a:rPr lang="tr-TR" dirty="0" smtClean="0"/>
              <a:t>Bahsedilen sorun ‘</a:t>
            </a:r>
            <a:r>
              <a:rPr lang="tr-TR" dirty="0" err="1" smtClean="0"/>
              <a:t>Header</a:t>
            </a:r>
            <a:r>
              <a:rPr lang="tr-TR" dirty="0" smtClean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smtClean="0"/>
              <a:t>sent...’ sorunudur.)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Kendisini </a:t>
            </a:r>
            <a:r>
              <a:rPr lang="tr-TR" dirty="0" smtClean="0"/>
              <a:t>bu kadar kötülettirecek ama tadından </a:t>
            </a:r>
            <a:r>
              <a:rPr lang="tr-TR" dirty="0"/>
              <a:t>da </a:t>
            </a:r>
            <a:r>
              <a:rPr lang="tr-TR" dirty="0" smtClean="0"/>
              <a:t>yenemeyecek bir dil </a:t>
            </a:r>
            <a:r>
              <a:rPr lang="tr-TR" dirty="0"/>
              <a:t>PHP !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3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Şöyleki</a:t>
            </a:r>
            <a:r>
              <a:rPr lang="tr-TR" b="1" dirty="0"/>
              <a:t>: </a:t>
            </a:r>
            <a:r>
              <a:rPr lang="tr-TR" b="1" dirty="0" err="1"/>
              <a:t>Php</a:t>
            </a:r>
            <a:r>
              <a:rPr lang="tr-TR" b="1" dirty="0"/>
              <a:t> Tek Başına </a:t>
            </a:r>
            <a:r>
              <a:rPr lang="tr-TR" b="1" dirty="0" smtClean="0"/>
              <a:t>Yeterli midir </a:t>
            </a:r>
            <a:r>
              <a:rPr lang="tr-TR" b="1" dirty="0"/>
              <a:t>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2165"/>
          </a:xfrm>
        </p:spPr>
        <p:txBody>
          <a:bodyPr>
            <a:normAutofit lnSpcReduction="10000"/>
          </a:bodyPr>
          <a:lstStyle/>
          <a:p>
            <a:r>
              <a:rPr lang="tr-TR" dirty="0"/>
              <a:t>Şimdi </a:t>
            </a:r>
            <a:r>
              <a:rPr lang="tr-TR" dirty="0" smtClean="0"/>
              <a:t>şöyle söyleyelim, PHP tek başına </a:t>
            </a:r>
            <a:r>
              <a:rPr lang="tr-TR" dirty="0" err="1" smtClean="0"/>
              <a:t>arkaplanda</a:t>
            </a:r>
            <a:r>
              <a:rPr lang="tr-TR" dirty="0" smtClean="0"/>
              <a:t> sistemi çalıştıran asıl elemandır</a:t>
            </a:r>
            <a:r>
              <a:rPr lang="tr-TR" dirty="0"/>
              <a:t>. Ama </a:t>
            </a:r>
            <a:r>
              <a:rPr lang="tr-TR" dirty="0" smtClean="0"/>
              <a:t>kullanıcıya görsellik </a:t>
            </a:r>
            <a:r>
              <a:rPr lang="tr-TR" dirty="0"/>
              <a:t>, </a:t>
            </a:r>
            <a:r>
              <a:rPr lang="tr-TR" dirty="0" smtClean="0"/>
              <a:t>kullanım kolaylığı sunmazsanız o siteden verim alamazsınız. </a:t>
            </a:r>
            <a:r>
              <a:rPr lang="tr-TR" dirty="0"/>
              <a:t>Bunun </a:t>
            </a:r>
            <a:r>
              <a:rPr lang="tr-TR" dirty="0" smtClean="0"/>
              <a:t>içindir </a:t>
            </a:r>
            <a:r>
              <a:rPr lang="tr-TR" dirty="0"/>
              <a:t>ki </a:t>
            </a:r>
            <a:r>
              <a:rPr lang="tr-TR" dirty="0" smtClean="0"/>
              <a:t>adamlar</a:t>
            </a:r>
            <a:r>
              <a:rPr lang="tr-TR" dirty="0"/>
              <a:t>: Html, </a:t>
            </a:r>
            <a:r>
              <a:rPr lang="tr-TR" dirty="0" smtClean="0"/>
              <a:t>CSS, </a:t>
            </a:r>
            <a:r>
              <a:rPr lang="tr-TR" dirty="0" err="1"/>
              <a:t>Javascript</a:t>
            </a:r>
            <a:r>
              <a:rPr lang="tr-TR" dirty="0"/>
              <a:t> (Yerini </a:t>
            </a:r>
            <a:r>
              <a:rPr lang="tr-TR" dirty="0" err="1"/>
              <a:t>Jquery</a:t>
            </a:r>
            <a:r>
              <a:rPr lang="tr-TR" dirty="0"/>
              <a:t> aldı) </a:t>
            </a:r>
            <a:r>
              <a:rPr lang="tr-TR" dirty="0" smtClean="0"/>
              <a:t>gibi betik dillerini üretmişler</a:t>
            </a:r>
            <a:r>
              <a:rPr lang="tr-TR" dirty="0"/>
              <a:t>. Bunları </a:t>
            </a:r>
            <a:r>
              <a:rPr lang="tr-TR" dirty="0" smtClean="0"/>
              <a:t>kullanırsanız tadından yenmez(</a:t>
            </a:r>
            <a:r>
              <a:rPr lang="tr-TR" dirty="0" err="1" smtClean="0"/>
              <a:t>Örn</a:t>
            </a:r>
            <a:r>
              <a:rPr lang="tr-TR" dirty="0" smtClean="0"/>
              <a:t>. Facebook, </a:t>
            </a:r>
            <a:r>
              <a:rPr lang="tr-TR" dirty="0" err="1" smtClean="0"/>
              <a:t>Twitter</a:t>
            </a:r>
            <a:r>
              <a:rPr lang="tr-TR" dirty="0" smtClean="0"/>
              <a:t>, </a:t>
            </a:r>
            <a:r>
              <a:rPr lang="tr-TR" dirty="0" err="1" smtClean="0"/>
              <a:t>Instagram</a:t>
            </a:r>
            <a:r>
              <a:rPr lang="tr-TR" dirty="0" smtClean="0"/>
              <a:t>…). </a:t>
            </a:r>
            <a:r>
              <a:rPr lang="tr-TR" dirty="0"/>
              <a:t>Biz </a:t>
            </a:r>
            <a:r>
              <a:rPr lang="tr-TR" dirty="0" smtClean="0"/>
              <a:t>bu dilleri </a:t>
            </a:r>
            <a:r>
              <a:rPr lang="tr-TR" dirty="0" err="1" smtClean="0"/>
              <a:t>arayüz</a:t>
            </a:r>
            <a:r>
              <a:rPr lang="tr-TR" dirty="0" smtClean="0"/>
              <a:t> oluşturmak için kullanırız</a:t>
            </a:r>
            <a:r>
              <a:rPr lang="tr-TR" dirty="0"/>
              <a:t>, </a:t>
            </a:r>
            <a:r>
              <a:rPr lang="tr-TR" dirty="0" err="1" smtClean="0"/>
              <a:t>geneldede</a:t>
            </a:r>
            <a:r>
              <a:rPr lang="tr-TR" dirty="0" smtClean="0"/>
              <a:t> öyle yapılmak için üretilmiştir zaten </a:t>
            </a:r>
            <a:r>
              <a:rPr lang="tr-TR" dirty="0"/>
              <a:t>🙂</a:t>
            </a:r>
          </a:p>
          <a:p>
            <a:endParaRPr lang="tr-TR" dirty="0"/>
          </a:p>
          <a:p>
            <a:r>
              <a:rPr lang="tr-TR" dirty="0"/>
              <a:t>Ayrıca Html (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Markup</a:t>
            </a:r>
            <a:r>
              <a:rPr lang="tr-TR" dirty="0"/>
              <a:t> Language)  </a:t>
            </a:r>
            <a:r>
              <a:rPr lang="tr-TR" dirty="0" smtClean="0"/>
              <a:t>sayfadaki objeler ve tasarımlar için kullanılır</a:t>
            </a:r>
            <a:r>
              <a:rPr lang="tr-TR" dirty="0"/>
              <a:t>.</a:t>
            </a:r>
          </a:p>
          <a:p>
            <a:r>
              <a:rPr lang="tr-TR" dirty="0" smtClean="0"/>
              <a:t>CSS </a:t>
            </a:r>
            <a:r>
              <a:rPr lang="tr-TR" dirty="0"/>
              <a:t>(</a:t>
            </a:r>
            <a:r>
              <a:rPr lang="tr-TR" dirty="0" err="1"/>
              <a:t>Cascade</a:t>
            </a:r>
            <a:r>
              <a:rPr lang="tr-TR" dirty="0"/>
              <a:t> Style </a:t>
            </a:r>
            <a:r>
              <a:rPr lang="tr-TR" dirty="0" err="1"/>
              <a:t>Sheet</a:t>
            </a:r>
            <a:r>
              <a:rPr lang="tr-TR" dirty="0"/>
              <a:t>) ise </a:t>
            </a:r>
            <a:r>
              <a:rPr lang="tr-TR" dirty="0" smtClean="0"/>
              <a:t>o objelerin rengini</a:t>
            </a:r>
            <a:r>
              <a:rPr lang="tr-TR" dirty="0"/>
              <a:t>, </a:t>
            </a:r>
            <a:r>
              <a:rPr lang="tr-TR" dirty="0" smtClean="0"/>
              <a:t>boyutunu </a:t>
            </a:r>
            <a:r>
              <a:rPr lang="tr-TR" dirty="0"/>
              <a:t>, </a:t>
            </a:r>
            <a:r>
              <a:rPr lang="tr-TR" dirty="0" smtClean="0"/>
              <a:t>yani görselliğini ayarlamada kullanılır</a:t>
            </a:r>
            <a:r>
              <a:rPr lang="tr-TR" dirty="0"/>
              <a:t>.</a:t>
            </a:r>
          </a:p>
          <a:p>
            <a:r>
              <a:rPr lang="tr-TR" dirty="0" err="1"/>
              <a:t>Javascript</a:t>
            </a:r>
            <a:r>
              <a:rPr lang="tr-TR" dirty="0"/>
              <a:t> Veya </a:t>
            </a:r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ise sayfaya efekt verme</a:t>
            </a:r>
            <a:r>
              <a:rPr lang="tr-TR" dirty="0"/>
              <a:t>, </a:t>
            </a:r>
            <a:r>
              <a:rPr lang="tr-TR" dirty="0" smtClean="0"/>
              <a:t>anında güncelleme gibi işlemlerde kullanılır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0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4851" y="0"/>
            <a:ext cx="8596668" cy="795647"/>
          </a:xfrm>
        </p:spPr>
        <p:txBody>
          <a:bodyPr/>
          <a:lstStyle/>
          <a:p>
            <a:r>
              <a:rPr lang="tr-TR" dirty="0" smtClean="0"/>
              <a:t>PHP Temel Örnekler ve Tanımlar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06877" y="978462"/>
            <a:ext cx="961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Değişkenler $</a:t>
            </a:r>
            <a:r>
              <a:rPr lang="tr-TR" dirty="0" err="1" smtClean="0"/>
              <a:t>degisken</a:t>
            </a:r>
            <a:r>
              <a:rPr lang="tr-TR" dirty="0" smtClean="0"/>
              <a:t> değeriyle başında $ işareti olarak atanır. &lt;?</a:t>
            </a:r>
            <a:r>
              <a:rPr lang="tr-TR" dirty="0" err="1" smtClean="0"/>
              <a:t>php</a:t>
            </a:r>
            <a:r>
              <a:rPr lang="tr-TR" dirty="0" smtClean="0"/>
              <a:t> ?&gt; </a:t>
            </a:r>
            <a:r>
              <a:rPr lang="tr-TR" dirty="0" err="1" smtClean="0"/>
              <a:t>tagları</a:t>
            </a:r>
            <a:r>
              <a:rPr lang="tr-TR" dirty="0" smtClean="0"/>
              <a:t> olmadan algılanamaz.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6877" y="1624793"/>
            <a:ext cx="94711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Merhaba Dünya yazdıralım;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&lt;?</a:t>
            </a:r>
            <a:r>
              <a:rPr lang="tr-TR" dirty="0" err="1" smtClean="0">
                <a:solidFill>
                  <a:srgbClr val="FF0000"/>
                </a:solidFill>
              </a:rPr>
              <a:t>php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>
                <a:solidFill>
                  <a:schemeClr val="accent1"/>
                </a:solidFill>
              </a:rPr>
              <a:t>echo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smtClean="0"/>
              <a:t>‘Merhaba Dünya!’;</a:t>
            </a:r>
          </a:p>
          <a:p>
            <a:r>
              <a:rPr lang="tr-TR" dirty="0" err="1" smtClean="0">
                <a:solidFill>
                  <a:schemeClr val="accent1"/>
                </a:solidFill>
              </a:rPr>
              <a:t>printr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smtClean="0"/>
              <a:t>(‘Merhaba Dünya!’);</a:t>
            </a:r>
            <a:endParaRPr lang="tr-TR" dirty="0"/>
          </a:p>
          <a:p>
            <a:r>
              <a:rPr lang="tr-TR" dirty="0" smtClean="0">
                <a:solidFill>
                  <a:srgbClr val="FF0000"/>
                </a:solidFill>
              </a:rPr>
              <a:t>?&gt;</a:t>
            </a:r>
          </a:p>
          <a:p>
            <a:endParaRPr lang="tr-TR" dirty="0"/>
          </a:p>
          <a:p>
            <a:r>
              <a:rPr lang="tr-TR" dirty="0" smtClean="0"/>
              <a:t>Olarak 2 farklı yazdırma komutuyla Merhaba Dünya! </a:t>
            </a:r>
            <a:r>
              <a:rPr lang="tr-TR" dirty="0"/>
              <a:t>y</a:t>
            </a:r>
            <a:r>
              <a:rPr lang="tr-TR" dirty="0" smtClean="0"/>
              <a:t>azdırdık.</a:t>
            </a:r>
          </a:p>
          <a:p>
            <a:endParaRPr lang="tr-TR" dirty="0"/>
          </a:p>
          <a:p>
            <a:r>
              <a:rPr lang="tr-TR" dirty="0" smtClean="0"/>
              <a:t>Örnek değişken atayıp yazdıralım.</a:t>
            </a:r>
          </a:p>
          <a:p>
            <a:endParaRPr lang="tr-TR" dirty="0"/>
          </a:p>
          <a:p>
            <a:r>
              <a:rPr lang="tr-TR" dirty="0" smtClean="0">
                <a:solidFill>
                  <a:srgbClr val="FF0000"/>
                </a:solidFill>
              </a:rPr>
              <a:t>&lt;?</a:t>
            </a:r>
            <a:r>
              <a:rPr lang="tr-TR" dirty="0" err="1" smtClean="0">
                <a:solidFill>
                  <a:srgbClr val="FF0000"/>
                </a:solidFill>
              </a:rPr>
              <a:t>php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chemeClr val="accent1"/>
                </a:solidFill>
              </a:rPr>
              <a:t>$</a:t>
            </a:r>
            <a:r>
              <a:rPr lang="tr-TR" dirty="0" err="1" smtClean="0">
                <a:solidFill>
                  <a:schemeClr val="accent1"/>
                </a:solidFill>
              </a:rPr>
              <a:t>degisken</a:t>
            </a:r>
            <a:r>
              <a:rPr lang="tr-TR" dirty="0" smtClean="0">
                <a:solidFill>
                  <a:schemeClr val="accent1"/>
                </a:solidFill>
              </a:rPr>
              <a:t>  </a:t>
            </a:r>
            <a:r>
              <a:rPr lang="tr-TR" dirty="0" smtClean="0"/>
              <a:t>= ‘Merhaba Dünya!’;</a:t>
            </a:r>
          </a:p>
          <a:p>
            <a:r>
              <a:rPr lang="tr-TR" dirty="0" err="1">
                <a:solidFill>
                  <a:schemeClr val="accent1"/>
                </a:solidFill>
              </a:rPr>
              <a:t>e</a:t>
            </a:r>
            <a:r>
              <a:rPr lang="tr-TR" dirty="0" err="1" smtClean="0">
                <a:solidFill>
                  <a:schemeClr val="accent1"/>
                </a:solidFill>
              </a:rPr>
              <a:t>cho</a:t>
            </a:r>
            <a:r>
              <a:rPr lang="tr-TR" dirty="0" smtClean="0">
                <a:solidFill>
                  <a:schemeClr val="accent1"/>
                </a:solidFill>
              </a:rPr>
              <a:t> $</a:t>
            </a:r>
            <a:r>
              <a:rPr lang="tr-TR" dirty="0" err="1" smtClean="0">
                <a:solidFill>
                  <a:schemeClr val="accent1"/>
                </a:solidFill>
              </a:rPr>
              <a:t>degisken</a:t>
            </a:r>
            <a:r>
              <a:rPr lang="tr-TR" dirty="0"/>
              <a:t>;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?&gt;</a:t>
            </a:r>
          </a:p>
          <a:p>
            <a:endParaRPr lang="tr-TR" dirty="0" smtClean="0"/>
          </a:p>
          <a:p>
            <a:r>
              <a:rPr lang="tr-TR" dirty="0" smtClean="0"/>
              <a:t>Yazdırdığımızda bize Merhaba Dünya! </a:t>
            </a:r>
            <a:r>
              <a:rPr lang="tr-TR" dirty="0"/>
              <a:t>y</a:t>
            </a:r>
            <a:r>
              <a:rPr lang="tr-TR" dirty="0" smtClean="0"/>
              <a:t>azacaktır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35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0051" y="340941"/>
            <a:ext cx="10058400" cy="2210670"/>
          </a:xfrm>
        </p:spPr>
        <p:txBody>
          <a:bodyPr/>
          <a:lstStyle/>
          <a:p>
            <a:pPr algn="ctr"/>
            <a:r>
              <a:rPr lang="tr-TR" dirty="0"/>
              <a:t>PHP - </a:t>
            </a:r>
            <a:r>
              <a:rPr lang="tr-TR" dirty="0" err="1" smtClean="0"/>
              <a:t>uɐɹʌǝp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81446" y="2699658"/>
            <a:ext cx="10058400" cy="3918856"/>
          </a:xfrm>
        </p:spPr>
        <p:txBody>
          <a:bodyPr>
            <a:normAutofit lnSpcReduction="10000"/>
          </a:bodyPr>
          <a:lstStyle/>
          <a:p>
            <a:pPr algn="l"/>
            <a:r>
              <a:rPr lang="tr-TR" dirty="0" smtClean="0"/>
              <a:t>Hazırlayanlarımız;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Sefer Furkan SANDAL (1611012066)</a:t>
            </a:r>
          </a:p>
          <a:p>
            <a:pPr marL="342900" indent="-342900" algn="l">
              <a:buFontTx/>
              <a:buChar char="-"/>
            </a:pPr>
            <a:r>
              <a:rPr lang="tr-TR" dirty="0"/>
              <a:t>Şevval TIRAŞLAR (1511012080)</a:t>
            </a:r>
            <a:endParaRPr lang="tr-TR" dirty="0" smtClean="0"/>
          </a:p>
          <a:p>
            <a:pPr marL="342900" indent="-342900" algn="l">
              <a:buFontTx/>
              <a:buChar char="-"/>
            </a:pPr>
            <a:r>
              <a:rPr lang="tr-TR" dirty="0" smtClean="0"/>
              <a:t>Tuğçe Buket MIZRAK (1611012046)</a:t>
            </a:r>
          </a:p>
          <a:p>
            <a:pPr marL="342900" indent="-342900" algn="l">
              <a:buFontTx/>
              <a:buChar char="-"/>
            </a:pPr>
            <a:r>
              <a:rPr lang="tr-TR" dirty="0" err="1" smtClean="0"/>
              <a:t>Nagihan</a:t>
            </a:r>
            <a:r>
              <a:rPr lang="tr-TR" dirty="0" smtClean="0"/>
              <a:t> ÜNLÜ (1611012054)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Büşra YAMAN (1511012076)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Alper AY (1611012007)</a:t>
            </a:r>
          </a:p>
          <a:p>
            <a:pPr marL="342900" indent="-342900" algn="l">
              <a:buFontTx/>
              <a:buChar char="-"/>
            </a:pPr>
            <a:endParaRPr lang="tr-TR" dirty="0"/>
          </a:p>
          <a:p>
            <a:pPr algn="l"/>
            <a:r>
              <a:rPr lang="tr-TR" dirty="0" smtClean="0"/>
              <a:t>Süleyman Demirel Üniversitesi – Bilgisayar Mühendisliği || Bilgisayar Mühendisliğine Giriş</a:t>
            </a:r>
          </a:p>
          <a:p>
            <a:pPr algn="l"/>
            <a:r>
              <a:rPr lang="tr-TR" dirty="0"/>
              <a:t> </a:t>
            </a:r>
            <a:r>
              <a:rPr lang="tr-TR" dirty="0" smtClean="0"/>
              <a:t>    Ders Hocamız Asım Sinan </a:t>
            </a:r>
            <a:r>
              <a:rPr lang="tr-TR" dirty="0" err="1" smtClean="0"/>
              <a:t>YÜKSEL’e</a:t>
            </a:r>
            <a:r>
              <a:rPr lang="tr-TR" dirty="0" smtClean="0"/>
              <a:t> Saygılarla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1128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Kısa Bir Bakış Atalım;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PHP </a:t>
            </a:r>
            <a:r>
              <a:rPr lang="tr-TR" dirty="0"/>
              <a:t>'</a:t>
            </a:r>
            <a:r>
              <a:rPr lang="tr-TR" dirty="0" err="1"/>
              <a:t>yi</a:t>
            </a:r>
            <a:r>
              <a:rPr lang="tr-TR" dirty="0"/>
              <a:t> </a:t>
            </a:r>
            <a:r>
              <a:rPr lang="tr-TR" dirty="0" smtClean="0"/>
              <a:t>kısaca dinamik web </a:t>
            </a:r>
            <a:r>
              <a:rPr lang="tr-TR" dirty="0"/>
              <a:t>Siteleri, Web Uygulamaları </a:t>
            </a:r>
            <a:r>
              <a:rPr lang="tr-TR" dirty="0" smtClean="0"/>
              <a:t>geliştirmek </a:t>
            </a:r>
            <a:r>
              <a:rPr lang="tr-TR" dirty="0"/>
              <a:t>için </a:t>
            </a:r>
            <a:r>
              <a:rPr lang="tr-TR" dirty="0" smtClean="0"/>
              <a:t>oluşturulmuş </a:t>
            </a:r>
            <a:r>
              <a:rPr lang="tr-TR" dirty="0"/>
              <a:t>Web Tabanlı </a:t>
            </a:r>
            <a:r>
              <a:rPr lang="tr-TR" dirty="0" smtClean="0"/>
              <a:t>çalışan bir programlama dili </a:t>
            </a:r>
            <a:r>
              <a:rPr lang="tr-TR" dirty="0"/>
              <a:t>olarak tabir edebiliriz.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60" y="3413760"/>
            <a:ext cx="5521234" cy="28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7051" y="609600"/>
            <a:ext cx="9553303" cy="886691"/>
          </a:xfrm>
        </p:spPr>
        <p:txBody>
          <a:bodyPr/>
          <a:lstStyle/>
          <a:p>
            <a:r>
              <a:rPr lang="fi-FI" dirty="0"/>
              <a:t>Peki,  Kim,  Ne Zaman, Niye Bulmuş Acaba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607127"/>
            <a:ext cx="8675672" cy="5250873"/>
          </a:xfrm>
        </p:spPr>
        <p:txBody>
          <a:bodyPr/>
          <a:lstStyle/>
          <a:p>
            <a:r>
              <a:rPr lang="tr-TR" dirty="0" smtClean="0"/>
              <a:t>PHP ilk olarak </a:t>
            </a:r>
            <a:r>
              <a:rPr lang="tr-TR" dirty="0"/>
              <a:t>1995 </a:t>
            </a:r>
            <a:r>
              <a:rPr lang="tr-TR" dirty="0" err="1" smtClean="0"/>
              <a:t>tılında</a:t>
            </a:r>
            <a:r>
              <a:rPr lang="tr-TR" dirty="0" smtClean="0"/>
              <a:t> aslen </a:t>
            </a:r>
            <a:r>
              <a:rPr lang="tr-TR" dirty="0"/>
              <a:t>Danimarkalı ama Kanadalı Yazılımcı </a:t>
            </a:r>
            <a:r>
              <a:rPr lang="tr-TR" dirty="0" err="1"/>
              <a:t>Rasmus</a:t>
            </a:r>
            <a:r>
              <a:rPr lang="tr-TR" dirty="0"/>
              <a:t> </a:t>
            </a:r>
            <a:r>
              <a:rPr lang="tr-TR" dirty="0" err="1"/>
              <a:t>Lerdorf</a:t>
            </a:r>
            <a:r>
              <a:rPr lang="tr-TR" dirty="0"/>
              <a:t> </a:t>
            </a:r>
            <a:r>
              <a:rPr lang="tr-TR" dirty="0" smtClean="0"/>
              <a:t>tarafından icat edildi.</a:t>
            </a:r>
          </a:p>
          <a:p>
            <a:r>
              <a:rPr lang="tr-TR" dirty="0" err="1" smtClean="0"/>
              <a:t>Lerdorf</a:t>
            </a:r>
            <a:r>
              <a:rPr lang="tr-TR" smtClean="0"/>
              <a:t> ilk </a:t>
            </a:r>
            <a:r>
              <a:rPr lang="tr-TR" dirty="0"/>
              <a:t>olarak </a:t>
            </a:r>
            <a:r>
              <a:rPr lang="tr-TR" dirty="0" err="1"/>
              <a:t>perl</a:t>
            </a:r>
            <a:r>
              <a:rPr lang="tr-TR" dirty="0"/>
              <a:t> betiği şeklindeki sayfasına gelen misafirlerin sayısını </a:t>
            </a:r>
            <a:r>
              <a:rPr lang="tr-TR" dirty="0" smtClean="0"/>
              <a:t>tutmak </a:t>
            </a:r>
            <a:r>
              <a:rPr lang="tr-TR" dirty="0"/>
              <a:t>için geliştirdiği bu sanal icat, kısa sürede diğer </a:t>
            </a:r>
            <a:r>
              <a:rPr lang="tr-TR" dirty="0" smtClean="0"/>
              <a:t>yazılımcılarında </a:t>
            </a:r>
            <a:r>
              <a:rPr lang="tr-TR" dirty="0"/>
              <a:t>ilgisini </a:t>
            </a:r>
            <a:r>
              <a:rPr lang="tr-TR" dirty="0" smtClean="0"/>
              <a:t>çekti</a:t>
            </a:r>
            <a:r>
              <a:rPr lang="tr-TR" dirty="0"/>
              <a:t>. Daha sonrasında </a:t>
            </a:r>
            <a:r>
              <a:rPr lang="tr-TR" dirty="0" smtClean="0"/>
              <a:t>PHP </a:t>
            </a:r>
            <a:r>
              <a:rPr lang="tr-TR" dirty="0" err="1"/>
              <a:t>yi</a:t>
            </a:r>
            <a:r>
              <a:rPr lang="tr-TR" dirty="0"/>
              <a:t> </a:t>
            </a:r>
            <a:r>
              <a:rPr lang="tr-TR" dirty="0" smtClean="0"/>
              <a:t>herkesin </a:t>
            </a:r>
            <a:r>
              <a:rPr lang="tr-TR" dirty="0"/>
              <a:t>k</a:t>
            </a:r>
            <a:r>
              <a:rPr lang="tr-TR" dirty="0" smtClean="0"/>
              <a:t>ullanabilmesi </a:t>
            </a:r>
            <a:r>
              <a:rPr lang="tr-TR" dirty="0"/>
              <a:t>için Geliştirilmeye ve Açık Kaynak Kodlu olarak </a:t>
            </a:r>
            <a:r>
              <a:rPr lang="tr-TR" dirty="0" smtClean="0"/>
              <a:t>piyasaya </a:t>
            </a:r>
            <a:r>
              <a:rPr lang="tr-TR" dirty="0"/>
              <a:t>sunulmaya </a:t>
            </a:r>
            <a:r>
              <a:rPr lang="tr-TR" dirty="0" smtClean="0"/>
              <a:t>başlandı.</a:t>
            </a:r>
          </a:p>
          <a:p>
            <a:r>
              <a:rPr lang="tr-TR" dirty="0" smtClean="0"/>
              <a:t>Ayrıca </a:t>
            </a:r>
            <a:r>
              <a:rPr lang="tr-TR" dirty="0"/>
              <a:t>ş</a:t>
            </a:r>
            <a:r>
              <a:rPr lang="tr-TR" dirty="0" smtClean="0"/>
              <a:t>u </a:t>
            </a:r>
            <a:r>
              <a:rPr lang="tr-TR" dirty="0"/>
              <a:t>a</a:t>
            </a:r>
            <a:r>
              <a:rPr lang="tr-TR" dirty="0" smtClean="0"/>
              <a:t>nda </a:t>
            </a:r>
            <a:r>
              <a:rPr lang="tr-TR" dirty="0"/>
              <a:t>h</a:t>
            </a:r>
            <a:r>
              <a:rPr lang="tr-TR" dirty="0" smtClean="0"/>
              <a:t>ala </a:t>
            </a:r>
            <a:r>
              <a:rPr lang="tr-TR" dirty="0"/>
              <a:t>g</a:t>
            </a:r>
            <a:r>
              <a:rPr lang="tr-TR" dirty="0" smtClean="0"/>
              <a:t>eliştirilmeye </a:t>
            </a:r>
            <a:r>
              <a:rPr lang="tr-TR" dirty="0"/>
              <a:t>d</a:t>
            </a:r>
            <a:r>
              <a:rPr lang="tr-TR" dirty="0" smtClean="0"/>
              <a:t>evam </a:t>
            </a:r>
            <a:r>
              <a:rPr lang="tr-TR" dirty="0"/>
              <a:t>e</a:t>
            </a:r>
            <a:r>
              <a:rPr lang="tr-TR" dirty="0" smtClean="0"/>
              <a:t>diyor</a:t>
            </a:r>
            <a:r>
              <a:rPr lang="tr-TR" dirty="0"/>
              <a:t>. Gelişmeleri </a:t>
            </a:r>
            <a:r>
              <a:rPr lang="tr-TR" dirty="0" smtClean="0">
                <a:hlinkClick r:id="rId2"/>
              </a:rPr>
              <a:t>https://php.net/</a:t>
            </a:r>
            <a:r>
              <a:rPr lang="tr-TR" dirty="0" smtClean="0"/>
              <a:t> resmi </a:t>
            </a:r>
            <a:r>
              <a:rPr lang="tr-TR" dirty="0"/>
              <a:t>s</a:t>
            </a:r>
            <a:r>
              <a:rPr lang="tr-TR" dirty="0" smtClean="0"/>
              <a:t>itesinden </a:t>
            </a:r>
            <a:r>
              <a:rPr lang="tr-TR" dirty="0"/>
              <a:t>t</a:t>
            </a:r>
            <a:r>
              <a:rPr lang="tr-TR" dirty="0" smtClean="0"/>
              <a:t>akip </a:t>
            </a:r>
            <a:r>
              <a:rPr lang="tr-TR" dirty="0"/>
              <a:t>e</a:t>
            </a:r>
            <a:r>
              <a:rPr lang="tr-TR" dirty="0" smtClean="0"/>
              <a:t>debilir yada ettirebilirsiniz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Şunu da söylemeden geçmeyelim ki, PHP kod yapısı olarak İngilizce olsa da, Resmi sitesi üzerinden ‘Tüm’ kodların, fonksiyonların Türkçe anlatımını bulabilirsiniz 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PHP’nin</a:t>
            </a:r>
            <a:r>
              <a:rPr lang="tr-TR" dirty="0" smtClean="0">
                <a:sym typeface="Wingdings" panose="05000000000000000000" pitchFamily="2" charset="2"/>
              </a:rPr>
              <a:t> açılımı ilk icat edildiğinde, </a:t>
            </a:r>
            <a:r>
              <a:rPr lang="tr-TR" dirty="0" err="1" smtClean="0">
                <a:sym typeface="Wingdings" panose="05000000000000000000" pitchFamily="2" charset="2"/>
              </a:rPr>
              <a:t>Personal</a:t>
            </a:r>
            <a:r>
              <a:rPr lang="tr-TR" dirty="0" smtClean="0">
                <a:sym typeface="Wingdings" panose="05000000000000000000" pitchFamily="2" charset="2"/>
              </a:rPr>
              <a:t> Home </a:t>
            </a:r>
            <a:r>
              <a:rPr lang="tr-TR" dirty="0" err="1" smtClean="0">
                <a:sym typeface="Wingdings" panose="05000000000000000000" pitchFamily="2" charset="2"/>
              </a:rPr>
              <a:t>Page</a:t>
            </a:r>
            <a:r>
              <a:rPr lang="tr-TR" dirty="0" smtClean="0">
                <a:sym typeface="Wingdings" panose="05000000000000000000" pitchFamily="2" charset="2"/>
              </a:rPr>
              <a:t>(Kişisel Web Sayfası) anlamına gelmekteydi, Gelişerek  ‘</a:t>
            </a:r>
            <a:r>
              <a:rPr lang="tr-TR" i="1" dirty="0" smtClean="0"/>
              <a:t>PHP</a:t>
            </a:r>
            <a:r>
              <a:rPr lang="tr-TR" dirty="0"/>
              <a:t>: </a:t>
            </a:r>
            <a:r>
              <a:rPr lang="tr-TR" dirty="0" err="1"/>
              <a:t>Hypertext</a:t>
            </a:r>
            <a:r>
              <a:rPr lang="tr-TR" dirty="0"/>
              <a:t> </a:t>
            </a:r>
            <a:r>
              <a:rPr lang="tr-TR" dirty="0" err="1" smtClean="0"/>
              <a:t>Preprocessor</a:t>
            </a:r>
            <a:r>
              <a:rPr lang="tr-TR" dirty="0" smtClean="0"/>
              <a:t>( </a:t>
            </a:r>
            <a:r>
              <a:rPr lang="tr-TR" i="1" dirty="0" err="1" smtClean="0"/>
              <a:t>Üstünyazı</a:t>
            </a:r>
            <a:r>
              <a:rPr lang="tr-TR" i="1" dirty="0" smtClean="0"/>
              <a:t> </a:t>
            </a:r>
            <a:r>
              <a:rPr lang="tr-TR" i="1" dirty="0" err="1" smtClean="0"/>
              <a:t>Önişlemcisi</a:t>
            </a:r>
            <a:r>
              <a:rPr lang="tr-TR" i="1" dirty="0" smtClean="0"/>
              <a:t> </a:t>
            </a:r>
            <a:r>
              <a:rPr lang="tr-TR" dirty="0" smtClean="0"/>
              <a:t>)’ adını aldı.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44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</a:t>
            </a:r>
            <a:r>
              <a:rPr lang="tr-TR" dirty="0" smtClean="0"/>
              <a:t>Çalışıyor </a:t>
            </a:r>
            <a:r>
              <a:rPr lang="tr-TR" dirty="0"/>
              <a:t>Acaba bu </a:t>
            </a:r>
            <a:r>
              <a:rPr lang="tr-TR" dirty="0" smtClean="0"/>
              <a:t>PHP 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81897"/>
            <a:ext cx="8596668" cy="4545011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Php</a:t>
            </a:r>
            <a:r>
              <a:rPr lang="tr-TR" dirty="0"/>
              <a:t> web </a:t>
            </a:r>
            <a:r>
              <a:rPr lang="tr-TR" dirty="0" smtClean="0"/>
              <a:t>tabanlı çalıştığı için diğer </a:t>
            </a:r>
            <a:r>
              <a:rPr lang="tr-TR" dirty="0"/>
              <a:t>C, </a:t>
            </a:r>
            <a:r>
              <a:rPr lang="tr-TR" dirty="0" smtClean="0"/>
              <a:t>gibi derlenmeye ihtiyacı yoktur.</a:t>
            </a:r>
            <a:endParaRPr lang="tr-TR" dirty="0"/>
          </a:p>
          <a:p>
            <a:r>
              <a:rPr lang="tr-TR" dirty="0" err="1" smtClean="0"/>
              <a:t>Php</a:t>
            </a:r>
            <a:r>
              <a:rPr lang="tr-TR" dirty="0" smtClean="0"/>
              <a:t> </a:t>
            </a:r>
            <a:r>
              <a:rPr lang="tr-TR" dirty="0"/>
              <a:t>Kodları Sunucu (Server)  Tarafında Derlenir, Kullanıcıya (</a:t>
            </a:r>
            <a:r>
              <a:rPr lang="tr-TR" dirty="0" err="1" smtClean="0"/>
              <a:t>Client’e</a:t>
            </a:r>
            <a:r>
              <a:rPr lang="tr-TR" dirty="0" smtClean="0"/>
              <a:t>) </a:t>
            </a:r>
            <a:r>
              <a:rPr lang="tr-TR" dirty="0"/>
              <a:t>Html Çıktısı Gösterilir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Burada </a:t>
            </a:r>
            <a:r>
              <a:rPr lang="tr-TR" dirty="0" err="1"/>
              <a:t>Php</a:t>
            </a:r>
            <a:r>
              <a:rPr lang="tr-TR" dirty="0"/>
              <a:t> Kodları, </a:t>
            </a:r>
            <a:r>
              <a:rPr lang="tr-TR" dirty="0" smtClean="0"/>
              <a:t>sayfayı görüntüleyen kişiye görünmez</a:t>
            </a:r>
            <a:r>
              <a:rPr lang="tr-TR" dirty="0"/>
              <a:t>. Kodlar </a:t>
            </a:r>
            <a:r>
              <a:rPr lang="tr-TR" dirty="0" smtClean="0"/>
              <a:t>sunucunuzda </a:t>
            </a:r>
            <a:r>
              <a:rPr lang="tr-TR" dirty="0"/>
              <a:t>d</a:t>
            </a:r>
            <a:r>
              <a:rPr lang="tr-TR" dirty="0" smtClean="0"/>
              <a:t>erlenir</a:t>
            </a:r>
            <a:r>
              <a:rPr lang="tr-TR" dirty="0"/>
              <a:t>, </a:t>
            </a:r>
            <a:r>
              <a:rPr lang="tr-TR" dirty="0" smtClean="0"/>
              <a:t>Kullanıcıya Html olarak gider</a:t>
            </a:r>
            <a:r>
              <a:rPr lang="tr-TR" dirty="0"/>
              <a:t>.  Yani Siz .</a:t>
            </a:r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smtClean="0"/>
              <a:t>uzantılı bir dosya oluşturuyorsunuz</a:t>
            </a:r>
            <a:r>
              <a:rPr lang="tr-TR" dirty="0"/>
              <a:t>, İçinde Html, </a:t>
            </a:r>
            <a:r>
              <a:rPr lang="tr-TR" dirty="0" err="1" smtClean="0"/>
              <a:t>Css</a:t>
            </a:r>
            <a:r>
              <a:rPr lang="tr-TR" dirty="0" smtClean="0"/>
              <a:t>, </a:t>
            </a:r>
            <a:r>
              <a:rPr lang="tr-TR" dirty="0" err="1"/>
              <a:t>Javascript</a:t>
            </a:r>
            <a:r>
              <a:rPr lang="tr-TR" dirty="0"/>
              <a:t> Kodları Ve PHP kodları var. </a:t>
            </a:r>
            <a:r>
              <a:rPr lang="tr-TR" dirty="0" smtClean="0"/>
              <a:t>PHP Motoru bu sayfadaki </a:t>
            </a:r>
            <a:r>
              <a:rPr lang="tr-TR" dirty="0" err="1"/>
              <a:t>php</a:t>
            </a:r>
            <a:r>
              <a:rPr lang="tr-TR" dirty="0"/>
              <a:t> Kodlarını </a:t>
            </a:r>
            <a:r>
              <a:rPr lang="tr-TR" dirty="0" smtClean="0"/>
              <a:t>ayıklıyor</a:t>
            </a:r>
            <a:r>
              <a:rPr lang="tr-TR" dirty="0"/>
              <a:t>, ayıkladıklarını </a:t>
            </a:r>
            <a:r>
              <a:rPr lang="tr-TR" dirty="0" smtClean="0"/>
              <a:t>çalıştırıp sonucunu </a:t>
            </a:r>
            <a:r>
              <a:rPr lang="tr-TR" dirty="0" err="1" smtClean="0"/>
              <a:t>Kod’un</a:t>
            </a:r>
            <a:r>
              <a:rPr lang="tr-TR" dirty="0" smtClean="0"/>
              <a:t> yazarı nasıl istediyse Kullanıcıya Html </a:t>
            </a:r>
            <a:r>
              <a:rPr lang="tr-TR" dirty="0"/>
              <a:t>h</a:t>
            </a:r>
            <a:r>
              <a:rPr lang="tr-TR" dirty="0" smtClean="0"/>
              <a:t>alinde </a:t>
            </a:r>
            <a:r>
              <a:rPr lang="tr-TR" dirty="0"/>
              <a:t>g</a:t>
            </a:r>
            <a:r>
              <a:rPr lang="tr-TR" dirty="0" smtClean="0"/>
              <a:t>österiyor.</a:t>
            </a:r>
            <a:endParaRPr lang="tr-TR" dirty="0"/>
          </a:p>
          <a:p>
            <a:r>
              <a:rPr lang="tr-TR" dirty="0" smtClean="0"/>
              <a:t>Biraz </a:t>
            </a:r>
            <a:r>
              <a:rPr lang="tr-TR" dirty="0"/>
              <a:t>d</a:t>
            </a:r>
            <a:r>
              <a:rPr lang="tr-TR" dirty="0" smtClean="0"/>
              <a:t>aha </a:t>
            </a:r>
            <a:r>
              <a:rPr lang="tr-TR" dirty="0"/>
              <a:t>a</a:t>
            </a:r>
            <a:r>
              <a:rPr lang="tr-TR" dirty="0" smtClean="0"/>
              <a:t>nlatıyım</a:t>
            </a:r>
            <a:r>
              <a:rPr lang="tr-TR" dirty="0"/>
              <a:t>: Siz </a:t>
            </a:r>
            <a:r>
              <a:rPr lang="tr-TR" dirty="0" smtClean="0"/>
              <a:t>şimdi tarayıcınızdan www.google.com </a:t>
            </a:r>
            <a:r>
              <a:rPr lang="tr-TR" dirty="0"/>
              <a:t>a </a:t>
            </a:r>
            <a:r>
              <a:rPr lang="tr-TR" dirty="0" smtClean="0"/>
              <a:t>girdiniz</a:t>
            </a:r>
            <a:r>
              <a:rPr lang="tr-TR" dirty="0"/>
              <a:t>, Siz O Siteye </a:t>
            </a:r>
            <a:r>
              <a:rPr lang="tr-TR" dirty="0" smtClean="0"/>
              <a:t>girerken aslında </a:t>
            </a:r>
            <a:r>
              <a:rPr lang="tr-TR" dirty="0"/>
              <a:t>Google </a:t>
            </a:r>
            <a:r>
              <a:rPr lang="tr-TR" dirty="0" err="1"/>
              <a:t>ın</a:t>
            </a:r>
            <a:r>
              <a:rPr lang="tr-TR" dirty="0"/>
              <a:t> </a:t>
            </a:r>
            <a:r>
              <a:rPr lang="tr-TR" dirty="0" smtClean="0"/>
              <a:t>sunucusuna istek yapıyorsunuz</a:t>
            </a:r>
            <a:r>
              <a:rPr lang="tr-TR" dirty="0"/>
              <a:t>, </a:t>
            </a:r>
            <a:r>
              <a:rPr lang="tr-TR" dirty="0" smtClean="0"/>
              <a:t>Diyorsunuz ki bana Google’ı göster</a:t>
            </a:r>
            <a:r>
              <a:rPr lang="tr-TR" dirty="0"/>
              <a:t>,  O sunucuda </a:t>
            </a:r>
            <a:r>
              <a:rPr lang="tr-TR" dirty="0" smtClean="0"/>
              <a:t>PHP kodlarını sunucu </a:t>
            </a:r>
            <a:r>
              <a:rPr lang="tr-TR" dirty="0"/>
              <a:t>Tarafında </a:t>
            </a:r>
            <a:r>
              <a:rPr lang="tr-TR" dirty="0" smtClean="0"/>
              <a:t>ayırıp çalıştırıyor, </a:t>
            </a:r>
            <a:r>
              <a:rPr lang="tr-TR" dirty="0"/>
              <a:t>Sonucu Html Halinde </a:t>
            </a:r>
            <a:r>
              <a:rPr lang="tr-TR" dirty="0" smtClean="0"/>
              <a:t>çıktı alıp, </a:t>
            </a:r>
            <a:r>
              <a:rPr lang="tr-TR" dirty="0"/>
              <a:t>t</a:t>
            </a:r>
            <a:r>
              <a:rPr lang="tr-TR" dirty="0" smtClean="0"/>
              <a:t>arayıcıya </a:t>
            </a:r>
            <a:r>
              <a:rPr lang="tr-TR" dirty="0"/>
              <a:t>gönderiyor. Tarayıcıda Bu çıktıyı </a:t>
            </a:r>
            <a:r>
              <a:rPr lang="tr-TR" dirty="0" smtClean="0"/>
              <a:t>size </a:t>
            </a:r>
            <a:r>
              <a:rPr lang="tr-TR" dirty="0"/>
              <a:t>Sunuyor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UNUTMAYINIZ</a:t>
            </a:r>
            <a:r>
              <a:rPr lang="tr-TR" dirty="0"/>
              <a:t>: </a:t>
            </a:r>
            <a:r>
              <a:rPr lang="tr-TR" dirty="0" smtClean="0"/>
              <a:t>PHP kodları sayfayı görüntüleyen hiç bir </a:t>
            </a:r>
            <a:r>
              <a:rPr lang="tr-TR" dirty="0"/>
              <a:t>k</a:t>
            </a:r>
            <a:r>
              <a:rPr lang="tr-TR" dirty="0" smtClean="0"/>
              <a:t>imseye gözükmez</a:t>
            </a:r>
            <a:r>
              <a:rPr lang="tr-TR" dirty="0"/>
              <a:t>, </a:t>
            </a:r>
            <a:r>
              <a:rPr lang="tr-TR" dirty="0" smtClean="0"/>
              <a:t>öğeyi denetle yapsanız dahi.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68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İçin Örnekler Verelim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0806"/>
          </a:xfrm>
        </p:spPr>
      </p:pic>
    </p:spTree>
    <p:extLst>
      <p:ext uri="{BB962C8B-B14F-4D97-AF65-F5344CB8AC3E}">
        <p14:creationId xmlns:p14="http://schemas.microsoft.com/office/powerpoint/2010/main" val="38761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PHP </a:t>
            </a:r>
            <a:r>
              <a:rPr lang="nn-NO" b="1" dirty="0" smtClean="0"/>
              <a:t>Ne </a:t>
            </a:r>
            <a:r>
              <a:rPr lang="nn-NO" b="1" dirty="0"/>
              <a:t>İşe Yarar,  Neler </a:t>
            </a:r>
            <a:r>
              <a:rPr lang="nn-NO" b="1" dirty="0" smtClean="0"/>
              <a:t>Yap</a:t>
            </a:r>
            <a:r>
              <a:rPr lang="tr-TR" b="1" dirty="0" err="1" smtClean="0"/>
              <a:t>ılabilir</a:t>
            </a:r>
            <a:r>
              <a:rPr lang="nn-NO" b="1" dirty="0" smtClean="0"/>
              <a:t> ?</a:t>
            </a:r>
            <a:r>
              <a:rPr lang="nn-NO" b="1" dirty="0"/>
              <a:t/>
            </a:r>
            <a:br>
              <a:rPr lang="nn-NO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8920"/>
          </a:xfrm>
        </p:spPr>
        <p:txBody>
          <a:bodyPr>
            <a:normAutofit/>
          </a:bodyPr>
          <a:lstStyle/>
          <a:p>
            <a:r>
              <a:rPr lang="tr-TR" dirty="0" err="1"/>
              <a:t>Php</a:t>
            </a:r>
            <a:r>
              <a:rPr lang="tr-TR" dirty="0"/>
              <a:t>  </a:t>
            </a:r>
            <a:r>
              <a:rPr lang="tr-TR" dirty="0" err="1"/>
              <a:t>Back-end</a:t>
            </a:r>
            <a:r>
              <a:rPr lang="tr-TR" dirty="0"/>
              <a:t> (</a:t>
            </a:r>
            <a:r>
              <a:rPr lang="tr-TR" dirty="0" smtClean="0"/>
              <a:t>Arka Plan) işlemcisidir</a:t>
            </a:r>
            <a:r>
              <a:rPr lang="tr-TR" dirty="0"/>
              <a:t>. Yani Sitenin Görselliği </a:t>
            </a:r>
            <a:r>
              <a:rPr lang="tr-TR" dirty="0" err="1"/>
              <a:t>Php</a:t>
            </a:r>
            <a:r>
              <a:rPr lang="tr-TR" dirty="0"/>
              <a:t> için </a:t>
            </a:r>
            <a:r>
              <a:rPr lang="tr-TR" dirty="0" err="1" smtClean="0"/>
              <a:t>Çpek</a:t>
            </a:r>
            <a:r>
              <a:rPr lang="tr-TR" dirty="0" smtClean="0"/>
              <a:t> de önemli değildir</a:t>
            </a:r>
            <a:r>
              <a:rPr lang="tr-TR" dirty="0"/>
              <a:t>. </a:t>
            </a:r>
            <a:r>
              <a:rPr lang="tr-TR" dirty="0" err="1"/>
              <a:t>Php’nin</a:t>
            </a:r>
            <a:r>
              <a:rPr lang="tr-TR" dirty="0"/>
              <a:t> Asıl Görevi Arka Plandaki İşlemleri, Olayları Kontrol </a:t>
            </a:r>
            <a:r>
              <a:rPr lang="tr-TR" dirty="0" smtClean="0"/>
              <a:t>etmek ve sonuçlar üretmektir.</a:t>
            </a:r>
          </a:p>
          <a:p>
            <a:r>
              <a:rPr lang="tr-TR" dirty="0" err="1"/>
              <a:t>Php</a:t>
            </a:r>
            <a:r>
              <a:rPr lang="tr-TR" dirty="0"/>
              <a:t> İle </a:t>
            </a:r>
            <a:r>
              <a:rPr lang="tr-TR" dirty="0" smtClean="0"/>
              <a:t>basit bir </a:t>
            </a:r>
            <a:r>
              <a:rPr lang="tr-TR" dirty="0" err="1" smtClean="0"/>
              <a:t>blog</a:t>
            </a:r>
            <a:r>
              <a:rPr lang="tr-TR" dirty="0" smtClean="0"/>
              <a:t> sitesinden tutun </a:t>
            </a:r>
            <a:r>
              <a:rPr lang="tr-TR" dirty="0"/>
              <a:t>da, E-Ticaret, Arama Motoru, Facebook </a:t>
            </a:r>
            <a:r>
              <a:rPr lang="tr-TR" dirty="0" smtClean="0"/>
              <a:t>gibi sistemleri yapabilirsiniz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Php</a:t>
            </a:r>
            <a:r>
              <a:rPr lang="tr-TR" dirty="0" smtClean="0"/>
              <a:t> kullanılarak yapılan sistemler</a:t>
            </a:r>
            <a:r>
              <a:rPr lang="tr-TR" dirty="0"/>
              <a:t>: Google ,  Facebook,  </a:t>
            </a:r>
            <a:r>
              <a:rPr lang="tr-TR" dirty="0" err="1"/>
              <a:t>Twitter</a:t>
            </a:r>
            <a:r>
              <a:rPr lang="tr-TR" dirty="0"/>
              <a:t>, </a:t>
            </a:r>
            <a:r>
              <a:rPr lang="tr-TR" dirty="0" err="1"/>
              <a:t>WordPress</a:t>
            </a:r>
            <a:r>
              <a:rPr lang="tr-TR" dirty="0"/>
              <a:t> </a:t>
            </a:r>
            <a:r>
              <a:rPr lang="tr-TR" dirty="0" err="1"/>
              <a:t>Blog</a:t>
            </a:r>
            <a:r>
              <a:rPr lang="tr-TR" dirty="0"/>
              <a:t> Sistemi, </a:t>
            </a:r>
            <a:r>
              <a:rPr lang="tr-TR" dirty="0" err="1"/>
              <a:t>instagram</a:t>
            </a:r>
            <a:r>
              <a:rPr lang="tr-TR" dirty="0"/>
              <a:t>, </a:t>
            </a:r>
            <a:r>
              <a:rPr lang="tr-TR" dirty="0" err="1"/>
              <a:t>Joomla</a:t>
            </a:r>
            <a:r>
              <a:rPr lang="tr-TR" dirty="0"/>
              <a:t> </a:t>
            </a:r>
            <a:r>
              <a:rPr lang="tr-TR" dirty="0" err="1"/>
              <a:t>Blog</a:t>
            </a:r>
            <a:r>
              <a:rPr lang="tr-TR" dirty="0"/>
              <a:t> Sistemi,  Ve Benzeri…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Php</a:t>
            </a:r>
            <a:r>
              <a:rPr lang="tr-TR" b="1" dirty="0"/>
              <a:t>’ </a:t>
            </a:r>
            <a:r>
              <a:rPr lang="tr-TR" b="1" dirty="0" err="1"/>
              <a:t>nin</a:t>
            </a:r>
            <a:r>
              <a:rPr lang="tr-TR" b="1" dirty="0"/>
              <a:t> Ne Gibi Avantajları Var </a:t>
            </a:r>
            <a:r>
              <a:rPr lang="tr-TR" b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36436"/>
            <a:ext cx="8596668" cy="4995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smtClean="0"/>
              <a:t>kullanmanız size gerçekten büyük ölçüde fayda </a:t>
            </a:r>
            <a:r>
              <a:rPr lang="tr-TR" dirty="0" err="1" smtClean="0"/>
              <a:t>sağlacaktır</a:t>
            </a:r>
            <a:r>
              <a:rPr lang="tr-TR" dirty="0" smtClean="0"/>
              <a:t>. </a:t>
            </a:r>
            <a:r>
              <a:rPr lang="tr-TR" dirty="0"/>
              <a:t>Bu Avantajları Aşağıda </a:t>
            </a:r>
            <a:r>
              <a:rPr lang="tr-TR" dirty="0" smtClean="0"/>
              <a:t>Listeleyelim.</a:t>
            </a:r>
            <a:endParaRPr lang="tr-TR" dirty="0"/>
          </a:p>
          <a:p>
            <a:r>
              <a:rPr lang="tr-TR" dirty="0" err="1"/>
              <a:t>Php</a:t>
            </a:r>
            <a:r>
              <a:rPr lang="tr-TR" dirty="0"/>
              <a:t> ü</a:t>
            </a:r>
            <a:r>
              <a:rPr lang="tr-TR" dirty="0" smtClean="0"/>
              <a:t>cretsizdir. </a:t>
            </a:r>
            <a:endParaRPr lang="tr-TR" dirty="0"/>
          </a:p>
          <a:p>
            <a:r>
              <a:rPr lang="tr-TR" dirty="0"/>
              <a:t>Açık </a:t>
            </a:r>
            <a:r>
              <a:rPr lang="tr-TR" dirty="0" smtClean="0"/>
              <a:t>kaynak kodlu olduğundan kaynağına </a:t>
            </a:r>
            <a:r>
              <a:rPr lang="tr-TR" dirty="0"/>
              <a:t>b</a:t>
            </a:r>
            <a:r>
              <a:rPr lang="tr-TR" dirty="0" smtClean="0"/>
              <a:t>akılabilir, tecrübeniz varsa sizde gelişimine yardım edebilirsiniz.</a:t>
            </a:r>
            <a:endParaRPr lang="tr-TR" dirty="0"/>
          </a:p>
          <a:p>
            <a:r>
              <a:rPr lang="tr-TR" dirty="0"/>
              <a:t>Çoğu (</a:t>
            </a:r>
            <a:r>
              <a:rPr lang="tr-TR" dirty="0" err="1"/>
              <a:t>mysql</a:t>
            </a:r>
            <a:r>
              <a:rPr lang="tr-TR" dirty="0"/>
              <a:t>, </a:t>
            </a:r>
            <a:r>
              <a:rPr lang="tr-TR" dirty="0" err="1"/>
              <a:t>mssql</a:t>
            </a:r>
            <a:r>
              <a:rPr lang="tr-TR" dirty="0"/>
              <a:t>, </a:t>
            </a:r>
            <a:r>
              <a:rPr lang="tr-TR" dirty="0" err="1"/>
              <a:t>oracle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) </a:t>
            </a:r>
            <a:r>
              <a:rPr lang="tr-TR" dirty="0" err="1"/>
              <a:t>Veritabanı</a:t>
            </a:r>
            <a:r>
              <a:rPr lang="tr-TR" dirty="0"/>
              <a:t> İle </a:t>
            </a:r>
            <a:r>
              <a:rPr lang="tr-TR" dirty="0" smtClean="0"/>
              <a:t>Çalışabilir</a:t>
            </a:r>
            <a:r>
              <a:rPr lang="tr-TR" dirty="0"/>
              <a:t>.</a:t>
            </a:r>
          </a:p>
          <a:p>
            <a:r>
              <a:rPr lang="tr-TR" dirty="0" err="1"/>
              <a:t>Php</a:t>
            </a:r>
            <a:r>
              <a:rPr lang="tr-TR" dirty="0"/>
              <a:t> Normalde Linux Tabanlıdır. Ama Sanal Sunucular Sayesinde Çoğu İşletim sisteminde Sorunsuzca Çalışabilir.</a:t>
            </a:r>
          </a:p>
          <a:p>
            <a:r>
              <a:rPr lang="tr-TR" dirty="0"/>
              <a:t>Kolay </a:t>
            </a:r>
            <a:r>
              <a:rPr lang="tr-TR" dirty="0" err="1"/>
              <a:t>Syntax</a:t>
            </a:r>
            <a:r>
              <a:rPr lang="tr-TR" dirty="0"/>
              <a:t>(Kod Dizilimi) Sayesinde </a:t>
            </a:r>
            <a:r>
              <a:rPr lang="tr-TR" dirty="0" smtClean="0"/>
              <a:t>hızlıca </a:t>
            </a:r>
            <a:r>
              <a:rPr lang="tr-TR" dirty="0"/>
              <a:t>Ve </a:t>
            </a:r>
            <a:r>
              <a:rPr lang="tr-TR" dirty="0" smtClean="0"/>
              <a:t>sorunsuzca </a:t>
            </a:r>
            <a:r>
              <a:rPr lang="tr-TR" dirty="0"/>
              <a:t>ö</a:t>
            </a:r>
            <a:r>
              <a:rPr lang="tr-TR" dirty="0" smtClean="0"/>
              <a:t>ğrenirsiniz.</a:t>
            </a:r>
            <a:endParaRPr lang="tr-TR" dirty="0"/>
          </a:p>
          <a:p>
            <a:r>
              <a:rPr lang="tr-TR" dirty="0"/>
              <a:t>Kaynak </a:t>
            </a:r>
            <a:r>
              <a:rPr lang="tr-TR" dirty="0" smtClean="0"/>
              <a:t>sıkıntısı </a:t>
            </a:r>
            <a:r>
              <a:rPr lang="tr-TR" dirty="0"/>
              <a:t>ç</a:t>
            </a:r>
            <a:r>
              <a:rPr lang="tr-TR" dirty="0" smtClean="0"/>
              <a:t>ekmezsiniz. Çıkan hatayı Google’da araştırarak kolaylıkla </a:t>
            </a:r>
            <a:r>
              <a:rPr lang="tr-TR" dirty="0" err="1" smtClean="0"/>
              <a:t>bulabilsiniz</a:t>
            </a:r>
            <a:endParaRPr lang="tr-TR" dirty="0" smtClean="0"/>
          </a:p>
          <a:p>
            <a:r>
              <a:rPr lang="tr-TR" dirty="0" smtClean="0"/>
              <a:t>Facebook, Google , </a:t>
            </a:r>
            <a:r>
              <a:rPr lang="tr-TR" dirty="0" err="1" smtClean="0"/>
              <a:t>İnstagram</a:t>
            </a:r>
            <a:r>
              <a:rPr lang="tr-TR" dirty="0" smtClean="0"/>
              <a:t> Gibi Ünlü Şirketlerin Servislerini API (</a:t>
            </a:r>
            <a:r>
              <a:rPr lang="tr-TR" dirty="0" err="1" smtClean="0"/>
              <a:t>application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r>
              <a:rPr lang="tr-TR" dirty="0" smtClean="0"/>
              <a:t> </a:t>
            </a:r>
            <a:r>
              <a:rPr lang="tr-TR" dirty="0" err="1" smtClean="0"/>
              <a:t>interface</a:t>
            </a:r>
            <a:r>
              <a:rPr lang="tr-TR" dirty="0" smtClean="0"/>
              <a:t>) servislerini kullanarak kendi </a:t>
            </a:r>
            <a:r>
              <a:rPr lang="tr-TR" dirty="0"/>
              <a:t>s</a:t>
            </a:r>
            <a:r>
              <a:rPr lang="tr-TR" dirty="0" smtClean="0"/>
              <a:t>itenizde ve uygulamalarınızda kullanabilirsiniz, Örneğin sitenize Facebook ile Giriş yapılabilir </a:t>
            </a:r>
            <a:r>
              <a:rPr lang="tr-TR" dirty="0"/>
              <a:t>v</a:t>
            </a:r>
            <a:r>
              <a:rPr lang="tr-TR" dirty="0" smtClean="0"/>
              <a:t>e </a:t>
            </a:r>
            <a:r>
              <a:rPr lang="tr-TR" dirty="0"/>
              <a:t>g</a:t>
            </a:r>
            <a:r>
              <a:rPr lang="tr-TR" dirty="0" smtClean="0"/>
              <a:t>iriş yapan kişinin profil </a:t>
            </a:r>
            <a:r>
              <a:rPr lang="tr-TR" dirty="0"/>
              <a:t>b</a:t>
            </a:r>
            <a:r>
              <a:rPr lang="tr-TR" dirty="0" smtClean="0"/>
              <a:t>ilgisini </a:t>
            </a:r>
            <a:r>
              <a:rPr lang="tr-TR" dirty="0"/>
              <a:t>a</a:t>
            </a:r>
            <a:r>
              <a:rPr lang="tr-TR" dirty="0" smtClean="0"/>
              <a:t>lmaktan tutun da, </a:t>
            </a:r>
            <a:r>
              <a:rPr lang="tr-TR" dirty="0"/>
              <a:t>d</a:t>
            </a:r>
            <a:r>
              <a:rPr lang="tr-TR" dirty="0" smtClean="0"/>
              <a:t>uvarına yazı bile ekleyebilirsiniz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01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API Kullanım Örneği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PHP’nin</a:t>
            </a:r>
            <a:r>
              <a:rPr lang="tr-TR" dirty="0" smtClean="0"/>
              <a:t> API kullanımından bahsetmiştik. Örnek verecek olursak;</a:t>
            </a:r>
          </a:p>
          <a:p>
            <a:pPr marL="0" indent="0">
              <a:buNone/>
            </a:pPr>
            <a:r>
              <a:rPr lang="tr-TR" dirty="0" smtClean="0"/>
              <a:t>Facebook </a:t>
            </a:r>
            <a:r>
              <a:rPr lang="tr-TR" dirty="0"/>
              <a:t>üzerinde </a:t>
            </a:r>
            <a:r>
              <a:rPr lang="tr-TR" dirty="0" smtClean="0"/>
              <a:t>‘SDÜ </a:t>
            </a:r>
            <a:r>
              <a:rPr lang="tr-TR" dirty="0"/>
              <a:t>Bilgisayar Mühendisliği </a:t>
            </a:r>
            <a:r>
              <a:rPr lang="tr-TR" dirty="0" smtClean="0"/>
              <a:t>– Çaylaklar’ grubu için Facebook API desteği ile PHP üzerinde Web Site üzerinde grup içeriğiyle ilgili kodumuzdan bahsedelim.</a:t>
            </a:r>
          </a:p>
          <a:p>
            <a:pPr marL="0" indent="0">
              <a:buNone/>
            </a:pPr>
            <a:r>
              <a:rPr lang="tr-TR" dirty="0" smtClean="0"/>
              <a:t>Merak edenler için, </a:t>
            </a:r>
            <a:r>
              <a:rPr lang="tr-TR" dirty="0" smtClean="0">
                <a:hlinkClick r:id="rId2"/>
              </a:rPr>
              <a:t>http://furkansandal.com/caylaklar.php</a:t>
            </a:r>
            <a:r>
              <a:rPr lang="tr-TR" dirty="0" smtClean="0"/>
              <a:t> adresinden ulaşabilirsiniz.</a:t>
            </a:r>
          </a:p>
          <a:p>
            <a:pPr marL="0" indent="0">
              <a:buNone/>
            </a:pPr>
            <a:r>
              <a:rPr lang="tr-TR" dirty="0" smtClean="0"/>
              <a:t>Tamamen PHP ile yazılıp, Tek başına işlevinde bahsettiğimiz Html ve </a:t>
            </a:r>
            <a:r>
              <a:rPr lang="tr-TR" dirty="0" err="1" smtClean="0"/>
              <a:t>Css</a:t>
            </a:r>
            <a:r>
              <a:rPr lang="tr-TR" dirty="0" smtClean="0"/>
              <a:t> ile hafif </a:t>
            </a:r>
            <a:r>
              <a:rPr lang="tr-TR" dirty="0" err="1" smtClean="0"/>
              <a:t>bi</a:t>
            </a:r>
            <a:r>
              <a:rPr lang="tr-TR" dirty="0" smtClean="0"/>
              <a:t> tasarım verildi.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Başta kaynak kodundan alıntı vererek kodun sonucu ve </a:t>
            </a:r>
            <a:r>
              <a:rPr lang="tr-TR" dirty="0" err="1" smtClean="0"/>
              <a:t>API’yi</a:t>
            </a:r>
            <a:r>
              <a:rPr lang="tr-TR" dirty="0" smtClean="0"/>
              <a:t> inceleyelim.</a:t>
            </a:r>
          </a:p>
        </p:txBody>
      </p:sp>
    </p:spTree>
    <p:extLst>
      <p:ext uri="{BB962C8B-B14F-4D97-AF65-F5344CB8AC3E}">
        <p14:creationId xmlns:p14="http://schemas.microsoft.com/office/powerpoint/2010/main" val="11292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2689</TotalTime>
  <Words>773</Words>
  <Application>Microsoft Office PowerPoint</Application>
  <PresentationFormat>Geniş ekran</PresentationFormat>
  <Paragraphs>82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Wingdings</vt:lpstr>
      <vt:lpstr>Wingdings 2</vt:lpstr>
      <vt:lpstr>Wingdings 3</vt:lpstr>
      <vt:lpstr>HDOfficeLightV0</vt:lpstr>
      <vt:lpstr>1_HDOfficeLightV0</vt:lpstr>
      <vt:lpstr>Kristal</vt:lpstr>
      <vt:lpstr>PowerPoint Sunusu</vt:lpstr>
      <vt:lpstr>PHP - uɐɹʌǝp</vt:lpstr>
      <vt:lpstr>Kısa Bir Bakış Atalım;</vt:lpstr>
      <vt:lpstr>Peki,  Kim,  Ne Zaman, Niye Bulmuş Acaba ?</vt:lpstr>
      <vt:lpstr>Nasıl Çalışıyor Acaba bu PHP ?</vt:lpstr>
      <vt:lpstr>PHP İçin Örnekler Verelim</vt:lpstr>
      <vt:lpstr>PHP Ne İşe Yarar,  Neler Yapılabilir ? </vt:lpstr>
      <vt:lpstr>Php’ nin Ne Gibi Avantajları Var ?</vt:lpstr>
      <vt:lpstr>API Kullanım Örneği</vt:lpstr>
      <vt:lpstr>PowerPoint Sunusu</vt:lpstr>
      <vt:lpstr>PowerPoint Sunusu</vt:lpstr>
      <vt:lpstr>PowerPoint Sunusu</vt:lpstr>
      <vt:lpstr>PowerPoint Sunusu</vt:lpstr>
      <vt:lpstr>İyi Güzelde Amma Velakin Dezavantajı da Vardır İllaki ? </vt:lpstr>
      <vt:lpstr>Şöyleki: Php Tek Başına Yeterli midir ? </vt:lpstr>
      <vt:lpstr>PHP Temel Örnekler ve Tanımlar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uɐɹʌǝp</dc:title>
  <dc:creator>Lord Furkan</dc:creator>
  <cp:lastModifiedBy>Sefer Furkan SANDAL</cp:lastModifiedBy>
  <cp:revision>28</cp:revision>
  <dcterms:created xsi:type="dcterms:W3CDTF">2016-10-07T19:12:19Z</dcterms:created>
  <dcterms:modified xsi:type="dcterms:W3CDTF">2016-10-16T21:05:44Z</dcterms:modified>
</cp:coreProperties>
</file>