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7692d734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7692d734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7692d734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7692d734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b9a2d753096bb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b9a2d753096bb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7692d734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7692d734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b9a2d753096bb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b9a2d753096bb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7692d734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7692d734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b9a2d753096bb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4b9a2d753096bb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7692d734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7692d734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4b9a2d753096bb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4b9a2d753096bb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Pattern Find in Sequence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806675" y="3678150"/>
            <a:ext cx="55284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400"/>
              <a:t>Furkan Sarıhan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400"/>
              <a:t>1421221009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400"/>
              <a:t>Machine Learning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Result</a:t>
            </a:r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 rotWithShape="1">
          <a:blip r:embed="rId3">
            <a:alphaModFix/>
          </a:blip>
          <a:srcRect b="34110" l="0" r="0" t="0"/>
          <a:stretch/>
        </p:blipFill>
        <p:spPr>
          <a:xfrm>
            <a:off x="167675" y="1917600"/>
            <a:ext cx="8808650" cy="148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Main Problem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Clustering - No label - Unsupervised, Kmean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How Data Looks Like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First Data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Two dimensional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12x?, ~1000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Dimensions: row = 12, column =~ 1000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Kmean n_cluster= large, with chunk?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r"/>
              <a:t>Second Data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Two </a:t>
            </a:r>
            <a:r>
              <a:rPr lang="tr"/>
              <a:t>dimensional,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Dimensions: </a:t>
            </a:r>
            <a:r>
              <a:rPr lang="tr"/>
              <a:t>row = </a:t>
            </a:r>
            <a:r>
              <a:rPr lang="tr"/>
              <a:t>chunk,  column = (</a:t>
            </a:r>
            <a:r>
              <a:rPr lang="tr"/>
              <a:t>length</a:t>
            </a:r>
            <a:r>
              <a:rPr lang="tr"/>
              <a:t> - chunk)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Data - First Kmean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 rotWithShape="1">
          <a:blip r:embed="rId3">
            <a:alphaModFix/>
          </a:blip>
          <a:srcRect b="4801" l="15376" r="24324" t="9757"/>
          <a:stretch/>
        </p:blipFill>
        <p:spPr>
          <a:xfrm>
            <a:off x="1072775" y="932475"/>
            <a:ext cx="6998451" cy="401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First Problem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Classified, Clustered data with Kmean, Specified chunks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Data for Pattern - Second Kmean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/>
              <a:t>Cluster numbers after </a:t>
            </a:r>
            <a:r>
              <a:rPr b="1" lang="tr" sz="1400"/>
              <a:t>First Kmean:</a:t>
            </a:r>
            <a:r>
              <a:rPr lang="tr" sz="1400"/>
              <a:t>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r" sz="1400"/>
              <a:t>[56, 17, 17, 31, 67, 34, 31, 31, 7, 13, 13, 7, 31, 13, 13, …………………………..], n_cluster = 80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Manipulate Dataset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7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Generating offset base new arrays with size=4,8,16?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r" sz="1400"/>
              <a:t>Cluster numbers after </a:t>
            </a:r>
            <a:r>
              <a:rPr b="1" lang="tr" sz="1400"/>
              <a:t>First Kmean:</a:t>
            </a:r>
            <a:r>
              <a:rPr lang="tr" sz="1400"/>
              <a:t>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r" sz="1400"/>
              <a:t>[56, 17, 17, 31, 67, 34, 31, 31, 7, 13, 13, 7, 31, 13, 13, …………………………..]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tr" sz="1400"/>
              <a:t>[56, 17, 17, 31, 67, 34, 31], index = 0, chunk = 6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tr" sz="1400"/>
              <a:t>[17, 17, 31, 67, 34, 31, 31], index = 1, chunk = 6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tr" sz="1400"/>
              <a:t>[17, 31, 67, 34, 31, 31, 7  ], index = 2, chunk = 6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1600"/>
              </a:spcAft>
              <a:buSzPts val="1400"/>
              <a:buChar char="●"/>
            </a:pPr>
            <a:r>
              <a:rPr lang="tr" sz="1400"/>
              <a:t>[31, 67, 34, 31, 31, 7, 13  ], index = 3, chunk = 6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Second Problem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Classified data with Kmean, Specified chunks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Better classification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Find patterns in different parts of data</a:t>
            </a:r>
            <a:endParaRPr/>
          </a:p>
        </p:txBody>
      </p:sp>
      <p:sp>
        <p:nvSpPr>
          <p:cNvPr id="98" name="Google Shape;98;p20"/>
          <p:cNvSpPr txBox="1"/>
          <p:nvPr/>
        </p:nvSpPr>
        <p:spPr>
          <a:xfrm>
            <a:off x="458850" y="3034300"/>
            <a:ext cx="78669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3600"/>
              <a:t>0 1 3 3 2 0 2 1 1 2 </a:t>
            </a:r>
            <a:r>
              <a:rPr lang="tr" sz="3600">
                <a:solidFill>
                  <a:schemeClr val="dk1"/>
                </a:solidFill>
              </a:rPr>
              <a:t>1 3 3 2 0 2 4 1 0</a:t>
            </a:r>
            <a:endParaRPr sz="3600"/>
          </a:p>
        </p:txBody>
      </p:sp>
      <p:sp>
        <p:nvSpPr>
          <p:cNvPr id="99" name="Google Shape;99;p20"/>
          <p:cNvSpPr/>
          <p:nvPr/>
        </p:nvSpPr>
        <p:spPr>
          <a:xfrm>
            <a:off x="925100" y="3115700"/>
            <a:ext cx="2264700" cy="572700"/>
          </a:xfrm>
          <a:prstGeom prst="rect">
            <a:avLst/>
          </a:prstGeom>
          <a:noFill/>
          <a:ln cap="flat" cmpd="sng" w="3810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/>
          <p:nvPr/>
        </p:nvSpPr>
        <p:spPr>
          <a:xfrm>
            <a:off x="4326400" y="3075675"/>
            <a:ext cx="2264700" cy="572700"/>
          </a:xfrm>
          <a:prstGeom prst="rect">
            <a:avLst/>
          </a:prstGeom>
          <a:noFill/>
          <a:ln cap="flat" cmpd="sng" w="3810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Second Kmean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Large n_cluster size, find unique ones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