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7"/>
  </p:notesMasterIdLst>
  <p:sldIdLst>
    <p:sldId id="256" r:id="rId2"/>
    <p:sldId id="257" r:id="rId3"/>
    <p:sldId id="269" r:id="rId4"/>
    <p:sldId id="258" r:id="rId5"/>
    <p:sldId id="259" r:id="rId6"/>
    <p:sldId id="261" r:id="rId7"/>
    <p:sldId id="266" r:id="rId8"/>
    <p:sldId id="293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6" r:id="rId20"/>
    <p:sldId id="279" r:id="rId21"/>
    <p:sldId id="294" r:id="rId22"/>
    <p:sldId id="277" r:id="rId23"/>
    <p:sldId id="278" r:id="rId24"/>
    <p:sldId id="281" r:id="rId25"/>
    <p:sldId id="282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80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14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555A-2AD1-412E-91F6-7DA7690B07B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FA1C4-C512-4B8E-B5EE-1E37743CE319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62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5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6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909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23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33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8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20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2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67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FEAA09B-517F-414C-A5B7-F43A197BB412}" type="datetimeFigureOut">
              <a:rPr lang="tr-TR" smtClean="0"/>
              <a:t>21.06.2018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4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install" TargetMode="External"/><Relationship Id="rId2" Type="http://schemas.openxmlformats.org/officeDocument/2006/relationships/hyperlink" Target="https://www.meteor.com/instal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dsil.net/2015/02/meteor-dominating-framewor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49B843-7F28-4E6A-B231-D65B2B942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28" y="2060074"/>
            <a:ext cx="9482044" cy="3284376"/>
          </a:xfrm>
        </p:spPr>
        <p:txBody>
          <a:bodyPr>
            <a:noAutofit/>
          </a:bodyPr>
          <a:lstStyle/>
          <a:p>
            <a: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&amp; METEOR</a:t>
            </a:r>
            <a:b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FURKAN ŞAVŞATLI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5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Node.js Özellikleri</a:t>
            </a:r>
          </a:p>
          <a:p>
            <a:pPr lvl="0"/>
            <a:r>
              <a:rPr lang="tr-TR" dirty="0" err="1"/>
              <a:t>Javascript</a:t>
            </a:r>
            <a:endParaRPr lang="tr-TR" dirty="0"/>
          </a:p>
          <a:p>
            <a:pPr lvl="0"/>
            <a:r>
              <a:rPr lang="tr-TR" dirty="0"/>
              <a:t>Asenkron </a:t>
            </a:r>
            <a:r>
              <a:rPr lang="tr-TR" dirty="0" err="1"/>
              <a:t>Bloklanmadan</a:t>
            </a:r>
            <a:endParaRPr lang="tr-TR" dirty="0"/>
          </a:p>
          <a:p>
            <a:pPr lvl="0"/>
            <a:r>
              <a:rPr lang="tr-TR" dirty="0"/>
              <a:t>Google </a:t>
            </a:r>
            <a:r>
              <a:rPr lang="tr-TR" dirty="0" err="1"/>
              <a:t>Chrome</a:t>
            </a:r>
            <a:r>
              <a:rPr lang="tr-TR" dirty="0"/>
              <a:t> V8 </a:t>
            </a:r>
            <a:r>
              <a:rPr lang="tr-TR" dirty="0" err="1"/>
              <a:t>Javascript</a:t>
            </a:r>
            <a:r>
              <a:rPr lang="tr-TR" dirty="0"/>
              <a:t> engine ile çok hızlı çalışır</a:t>
            </a:r>
          </a:p>
          <a:p>
            <a:pPr lvl="0"/>
            <a:r>
              <a:rPr lang="tr-TR" dirty="0" err="1"/>
              <a:t>npm</a:t>
            </a:r>
            <a:r>
              <a:rPr lang="tr-TR" dirty="0"/>
              <a:t> (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manager</a:t>
            </a:r>
            <a:r>
              <a:rPr lang="tr-TR" dirty="0"/>
              <a:t>)</a:t>
            </a:r>
          </a:p>
          <a:p>
            <a:pPr lvl="0"/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driven</a:t>
            </a:r>
            <a:r>
              <a:rPr lang="tr-TR" dirty="0"/>
              <a:t>(olay güdümlü)</a:t>
            </a:r>
          </a:p>
          <a:p>
            <a:pPr lvl="0"/>
            <a:r>
              <a:rPr lang="tr-TR" dirty="0" err="1"/>
              <a:t>npm</a:t>
            </a:r>
            <a:endParaRPr lang="tr-TR" dirty="0"/>
          </a:p>
          <a:p>
            <a:pPr lvl="0"/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sayesinde </a:t>
            </a:r>
            <a:r>
              <a:rPr lang="tr-TR" dirty="0" err="1"/>
              <a:t>multi-threaded</a:t>
            </a:r>
            <a:r>
              <a:rPr lang="tr-TR" dirty="0"/>
              <a:t> gibi davranması</a:t>
            </a:r>
          </a:p>
        </p:txBody>
      </p:sp>
    </p:spTree>
    <p:extLst>
      <p:ext uri="{BB962C8B-B14F-4D97-AF65-F5344CB8AC3E}">
        <p14:creationId xmlns:p14="http://schemas.microsoft.com/office/powerpoint/2010/main" val="177882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AVANTAJLARI</a:t>
            </a:r>
          </a:p>
          <a:p>
            <a:pPr lvl="0"/>
            <a:r>
              <a:rPr lang="tr-TR" dirty="0" err="1"/>
              <a:t>Single</a:t>
            </a:r>
            <a:r>
              <a:rPr lang="tr-TR" dirty="0"/>
              <a:t> Programming Language</a:t>
            </a:r>
          </a:p>
          <a:p>
            <a:pPr lvl="0"/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Scale</a:t>
            </a:r>
            <a:endParaRPr lang="tr-TR" dirty="0"/>
          </a:p>
          <a:p>
            <a:pPr lvl="0"/>
            <a:r>
              <a:rPr lang="tr-TR" dirty="0" err="1"/>
              <a:t>Delivers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(</a:t>
            </a:r>
            <a:r>
              <a:rPr lang="tr-TR" dirty="0" err="1"/>
              <a:t>google</a:t>
            </a:r>
            <a:r>
              <a:rPr lang="tr-TR" dirty="0"/>
              <a:t> v8 engine </a:t>
            </a:r>
            <a:r>
              <a:rPr lang="tr-TR" dirty="0" err="1"/>
              <a:t>scripti</a:t>
            </a:r>
            <a:r>
              <a:rPr lang="tr-TR" dirty="0"/>
              <a:t> doğrudan makine koduna çevirir )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DEZAVANTAJLARI</a:t>
            </a:r>
          </a:p>
          <a:p>
            <a:pPr lvl="0"/>
            <a:r>
              <a:rPr lang="tr-TR" dirty="0" err="1"/>
              <a:t>Npm</a:t>
            </a:r>
            <a:r>
              <a:rPr lang="tr-TR" dirty="0"/>
              <a:t> kütüphanesi sıkıntıları, geçmiş kütüphanelerle uyumsuzluk</a:t>
            </a:r>
          </a:p>
          <a:p>
            <a:pPr lvl="0"/>
            <a:r>
              <a:rPr lang="tr-TR" dirty="0" err="1"/>
              <a:t>Callback</a:t>
            </a:r>
            <a:r>
              <a:rPr lang="tr-TR" dirty="0"/>
              <a:t> karışıklığı</a:t>
            </a:r>
          </a:p>
          <a:p>
            <a:pPr lvl="0"/>
            <a:r>
              <a:rPr lang="tr-TR" dirty="0" err="1"/>
              <a:t>multi-threaded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desteği olmaması</a:t>
            </a:r>
          </a:p>
        </p:txBody>
      </p:sp>
    </p:spTree>
    <p:extLst>
      <p:ext uri="{BB962C8B-B14F-4D97-AF65-F5344CB8AC3E}">
        <p14:creationId xmlns:p14="http://schemas.microsoft.com/office/powerpoint/2010/main" val="281833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https://i2.wp.com/image.slidesharecdn.com/ibminterconnect-java-vs-javascript-150224193937-conversion-gate02/95/ibm-interconnect-java-vs-javascript-for-enterprise-webapps-54-638.jpg?resize=638%2C479">
            <a:extLst>
              <a:ext uri="{FF2B5EF4-FFF2-40B4-BE49-F238E27FC236}">
                <a16:creationId xmlns:a16="http://schemas.microsoft.com/office/drawing/2014/main" id="{F313842E-1046-4246-A033-EE45ACEE84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8" y="1695061"/>
            <a:ext cx="6615404" cy="4553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12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/>
              <a:t>var http = </a:t>
            </a:r>
            <a:r>
              <a:rPr lang="tr-TR" dirty="0" err="1"/>
              <a:t>require</a:t>
            </a:r>
            <a:r>
              <a:rPr lang="tr-TR" dirty="0"/>
              <a:t>('http');</a:t>
            </a:r>
            <a:br>
              <a:rPr lang="tr-TR" sz="2400" dirty="0"/>
            </a:br>
            <a:r>
              <a:rPr lang="tr-TR" b="1" dirty="0" err="1"/>
              <a:t>http.createServer</a:t>
            </a:r>
            <a:r>
              <a:rPr lang="tr-TR" dirty="0"/>
              <a:t>(</a:t>
            </a:r>
            <a:r>
              <a:rPr lang="tr-TR" dirty="0" err="1"/>
              <a:t>function</a:t>
            </a:r>
            <a:r>
              <a:rPr lang="tr-TR" dirty="0"/>
              <a:t> (</a:t>
            </a:r>
            <a:r>
              <a:rPr lang="tr-TR" dirty="0" err="1"/>
              <a:t>req</a:t>
            </a:r>
            <a:r>
              <a:rPr lang="tr-TR" dirty="0"/>
              <a:t>, </a:t>
            </a:r>
            <a:r>
              <a:rPr lang="tr-TR" dirty="0" err="1"/>
              <a:t>res</a:t>
            </a:r>
            <a:r>
              <a:rPr lang="tr-TR" dirty="0"/>
              <a:t>) {</a:t>
            </a:r>
            <a:br>
              <a:rPr lang="tr-TR" sz="2400" dirty="0"/>
            </a:br>
            <a:r>
              <a:rPr lang="tr-TR" dirty="0"/>
              <a:t>  	</a:t>
            </a:r>
            <a:r>
              <a:rPr lang="tr-TR" dirty="0" err="1"/>
              <a:t>res.writeHead</a:t>
            </a:r>
            <a:r>
              <a:rPr lang="tr-TR" dirty="0"/>
              <a:t>(200, {'Content-</a:t>
            </a:r>
            <a:r>
              <a:rPr lang="tr-TR" dirty="0" err="1"/>
              <a:t>Type</a:t>
            </a:r>
            <a:r>
              <a:rPr lang="tr-TR" dirty="0"/>
              <a:t>': '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plain</a:t>
            </a:r>
            <a:r>
              <a:rPr lang="tr-TR" dirty="0"/>
              <a:t>'});</a:t>
            </a:r>
            <a:br>
              <a:rPr lang="tr-TR" sz="2400" dirty="0"/>
            </a:br>
            <a:r>
              <a:rPr lang="tr-TR" dirty="0"/>
              <a:t>  	</a:t>
            </a:r>
            <a:r>
              <a:rPr lang="tr-TR" dirty="0" err="1"/>
              <a:t>res.write</a:t>
            </a:r>
            <a:r>
              <a:rPr lang="tr-TR" dirty="0"/>
              <a:t>('</a:t>
            </a:r>
            <a:r>
              <a:rPr lang="tr-TR" dirty="0" err="1"/>
              <a:t>Hello</a:t>
            </a:r>
            <a:r>
              <a:rPr lang="tr-TR" dirty="0"/>
              <a:t> World!');</a:t>
            </a:r>
            <a:br>
              <a:rPr lang="tr-TR" sz="2400" dirty="0"/>
            </a:br>
            <a:r>
              <a:rPr lang="tr-TR" dirty="0"/>
              <a:t>  	</a:t>
            </a:r>
            <a:r>
              <a:rPr lang="tr-TR" dirty="0" err="1"/>
              <a:t>res.end</a:t>
            </a:r>
            <a:r>
              <a:rPr lang="tr-TR" dirty="0"/>
              <a:t>();</a:t>
            </a:r>
            <a:br>
              <a:rPr lang="tr-TR" sz="2400" dirty="0"/>
            </a:br>
            <a:r>
              <a:rPr lang="tr-TR" dirty="0"/>
              <a:t>}).listen(8080);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8549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Express.js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Express.js Node.js tabanlı web uygulama sunucu çatısı. Express.js, tek sayfa, çoklu sayfa ve </a:t>
            </a:r>
            <a:r>
              <a:rPr lang="tr-TR" sz="2400" dirty="0" err="1"/>
              <a:t>hibrit</a:t>
            </a:r>
            <a:r>
              <a:rPr lang="tr-TR" sz="2400" dirty="0"/>
              <a:t> web uygulamaları geliştirmeye yönelik tasarlanmıştır.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Express.js server.js yapımızı kolaylaştıracak.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HTTP kütüphanesi yerine </a:t>
            </a:r>
            <a:r>
              <a:rPr lang="tr-TR" sz="2400" dirty="0" err="1"/>
              <a:t>expressi</a:t>
            </a:r>
            <a:r>
              <a:rPr lang="tr-TR" sz="2400" dirty="0"/>
              <a:t> </a:t>
            </a:r>
            <a:r>
              <a:rPr lang="tr-TR" sz="2400" dirty="0" err="1"/>
              <a:t>kullancaz</a:t>
            </a:r>
            <a:r>
              <a:rPr lang="tr-TR" sz="2400" dirty="0"/>
              <a:t>. işleri daha hızlı yapmamızı sağlayacak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 err="1"/>
              <a:t>npm</a:t>
            </a:r>
            <a:r>
              <a:rPr lang="tr-TR" sz="2400" dirty="0"/>
              <a:t> </a:t>
            </a:r>
            <a:r>
              <a:rPr lang="tr-TR" sz="2400" dirty="0" err="1"/>
              <a:t>install</a:t>
            </a:r>
            <a:r>
              <a:rPr lang="tr-TR" sz="2400" dirty="0"/>
              <a:t> </a:t>
            </a:r>
            <a:r>
              <a:rPr lang="tr-TR" sz="2400" dirty="0" err="1"/>
              <a:t>express</a:t>
            </a:r>
            <a:r>
              <a:rPr lang="tr-TR" sz="2400" dirty="0"/>
              <a:t> -</a:t>
            </a:r>
            <a:r>
              <a:rPr lang="tr-TR" sz="2400" dirty="0" err="1"/>
              <a:t>save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4382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Full Stack that has the front-end and back-end components to build a real-time application.</a:t>
            </a:r>
            <a:endParaRPr lang="tr-TR" dirty="0"/>
          </a:p>
          <a:p>
            <a:pPr marL="45720" indent="0">
              <a:buNone/>
            </a:pPr>
            <a:r>
              <a:rPr lang="tr-TR" dirty="0"/>
              <a:t>Meteor.js </a:t>
            </a:r>
            <a:r>
              <a:rPr lang="tr-TR" dirty="0" err="1"/>
              <a:t>Node.js’in</a:t>
            </a:r>
            <a:r>
              <a:rPr lang="tr-TR" dirty="0"/>
              <a:t> üzerine bina edilmiş gerçek zamanlı web uygulamaları geliştirme amaçlı bir platformdur.</a:t>
            </a:r>
          </a:p>
          <a:p>
            <a:pPr marL="45720" indent="0">
              <a:buNone/>
            </a:pPr>
            <a:r>
              <a:rPr lang="tr-TR" dirty="0"/>
              <a:t>Hem bireysel hem kurumsal uygulamalar geliştirmek adına </a:t>
            </a:r>
            <a:r>
              <a:rPr lang="tr-TR" dirty="0" err="1"/>
              <a:t>Javascript</a:t>
            </a:r>
            <a:r>
              <a:rPr lang="tr-TR" dirty="0"/>
              <a:t> dünyası için geliştirilmiş “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Clients</a:t>
            </a:r>
            <a:r>
              <a:rPr lang="tr-TR" dirty="0"/>
              <a:t>” mimarisini temel alan komple ve “</a:t>
            </a:r>
            <a:r>
              <a:rPr lang="tr-TR" dirty="0" err="1"/>
              <a:t>Reactive</a:t>
            </a:r>
            <a:r>
              <a:rPr lang="tr-TR" dirty="0"/>
              <a:t>” bir platformdur.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996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Genel  Yapı</a:t>
            </a:r>
          </a:p>
          <a:p>
            <a:pPr fontAlgn="base"/>
            <a:r>
              <a:rPr lang="tr-TR" dirty="0"/>
              <a:t>Node.js ile sunucu yapısını,</a:t>
            </a:r>
          </a:p>
          <a:p>
            <a:pPr fontAlgn="base"/>
            <a:r>
              <a:rPr lang="tr-TR" dirty="0" err="1"/>
              <a:t>MongoDB</a:t>
            </a:r>
            <a:r>
              <a:rPr lang="tr-TR" dirty="0"/>
              <a:t>(+</a:t>
            </a:r>
            <a:r>
              <a:rPr lang="tr-TR" dirty="0" err="1"/>
              <a:t>Oplog</a:t>
            </a:r>
            <a:r>
              <a:rPr lang="tr-TR" dirty="0"/>
              <a:t>)  ile </a:t>
            </a:r>
            <a:r>
              <a:rPr lang="tr-TR" dirty="0" err="1"/>
              <a:t>Reactive</a:t>
            </a:r>
            <a:r>
              <a:rPr lang="tr-TR" dirty="0"/>
              <a:t> DB yapısını (</a:t>
            </a:r>
            <a:r>
              <a:rPr lang="tr-TR" dirty="0" err="1"/>
              <a:t>Mongo</a:t>
            </a:r>
            <a:r>
              <a:rPr lang="tr-TR" dirty="0"/>
              <a:t> </a:t>
            </a:r>
            <a:r>
              <a:rPr lang="tr-TR" dirty="0" err="1"/>
              <a:t>db</a:t>
            </a:r>
            <a:r>
              <a:rPr lang="tr-TR" dirty="0"/>
              <a:t> resmi olarak meteor tarafından destekleniyor, </a:t>
            </a:r>
            <a:r>
              <a:rPr lang="tr-TR" dirty="0" err="1"/>
              <a:t>Mongo</a:t>
            </a:r>
            <a:r>
              <a:rPr lang="tr-TR" dirty="0"/>
              <a:t> dışında diğer DB </a:t>
            </a:r>
            <a:r>
              <a:rPr lang="tr-TR" dirty="0" err="1"/>
              <a:t>ler</a:t>
            </a:r>
            <a:r>
              <a:rPr lang="tr-TR" dirty="0"/>
              <a:t> içinde çözümler mevcut)</a:t>
            </a:r>
          </a:p>
          <a:p>
            <a:pPr fontAlgn="base"/>
            <a:r>
              <a:rPr lang="tr-TR" dirty="0" err="1"/>
              <a:t>Pup</a:t>
            </a:r>
            <a:r>
              <a:rPr lang="tr-TR" dirty="0"/>
              <a:t>/</a:t>
            </a:r>
            <a:r>
              <a:rPr lang="tr-TR" dirty="0" err="1"/>
              <a:t>Sub</a:t>
            </a:r>
            <a:r>
              <a:rPr lang="tr-TR" dirty="0"/>
              <a:t> ve DDP ile </a:t>
            </a:r>
            <a:r>
              <a:rPr lang="tr-TR" dirty="0" err="1"/>
              <a:t>Reactive</a:t>
            </a:r>
            <a:r>
              <a:rPr lang="tr-TR" dirty="0"/>
              <a:t> Connection mimarisini(web soketler üzerinden)</a:t>
            </a:r>
          </a:p>
          <a:p>
            <a:pPr fontAlgn="base"/>
            <a:r>
              <a:rPr lang="tr-TR" dirty="0" err="1"/>
              <a:t>Blaze</a:t>
            </a:r>
            <a:r>
              <a:rPr lang="tr-TR" dirty="0"/>
              <a:t> ve </a:t>
            </a:r>
            <a:r>
              <a:rPr lang="tr-TR" dirty="0" err="1"/>
              <a:t>tracker</a:t>
            </a:r>
            <a:r>
              <a:rPr lang="tr-TR" dirty="0"/>
              <a:t>(</a:t>
            </a:r>
            <a:r>
              <a:rPr lang="tr-TR" dirty="0" err="1"/>
              <a:t>state</a:t>
            </a:r>
            <a:r>
              <a:rPr lang="tr-TR" dirty="0"/>
              <a:t> yöneticisi) sistemi ile </a:t>
            </a:r>
            <a:r>
              <a:rPr lang="tr-TR" dirty="0" err="1"/>
              <a:t>Reactive</a:t>
            </a:r>
            <a:r>
              <a:rPr lang="tr-TR" dirty="0"/>
              <a:t> UI sistemini(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)</a:t>
            </a:r>
          </a:p>
          <a:p>
            <a:pPr fontAlgn="base"/>
            <a:r>
              <a:rPr lang="tr-TR" dirty="0" err="1"/>
              <a:t>MiniMongo</a:t>
            </a:r>
            <a:r>
              <a:rPr lang="tr-TR" dirty="0"/>
              <a:t> ile istemci taraflı veri yönetimi ile offline çalışma modelini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69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Özellikleri</a:t>
            </a:r>
            <a:endParaRPr lang="tr-TR" dirty="0"/>
          </a:p>
          <a:p>
            <a:r>
              <a:rPr lang="tr-TR" dirty="0"/>
              <a:t>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Wire</a:t>
            </a:r>
            <a:r>
              <a:rPr lang="tr-TR" dirty="0"/>
              <a:t>: Asla ve asla isteklerde HTML </a:t>
            </a:r>
            <a:r>
              <a:rPr lang="tr-TR" dirty="0" err="1"/>
              <a:t>döndermeyin</a:t>
            </a:r>
            <a:r>
              <a:rPr lang="tr-TR" dirty="0"/>
              <a:t>. Siz sadece veri yollayın ve bırakın </a:t>
            </a:r>
            <a:r>
              <a:rPr lang="tr-TR" dirty="0" err="1"/>
              <a:t>client</a:t>
            </a:r>
            <a:r>
              <a:rPr lang="tr-TR" dirty="0"/>
              <a:t> bu verinin nasıl </a:t>
            </a:r>
            <a:r>
              <a:rPr lang="tr-TR" dirty="0" err="1"/>
              <a:t>işlenileceğine</a:t>
            </a:r>
            <a:r>
              <a:rPr lang="tr-TR" dirty="0"/>
              <a:t> (</a:t>
            </a:r>
            <a:r>
              <a:rPr lang="tr-TR" dirty="0" err="1"/>
              <a:t>render</a:t>
            </a:r>
            <a:r>
              <a:rPr lang="tr-TR" dirty="0"/>
              <a:t>) karar versin. Sunucu tarafından hazırlanmış/</a:t>
            </a:r>
            <a:r>
              <a:rPr lang="tr-TR" dirty="0" err="1"/>
              <a:t>render</a:t>
            </a:r>
            <a:r>
              <a:rPr lang="tr-TR" dirty="0"/>
              <a:t> edilmiş html i değil sadece gerekli veri taşınır</a:t>
            </a:r>
          </a:p>
          <a:p>
            <a:r>
              <a:rPr lang="tr-TR" dirty="0" err="1"/>
              <a:t>One</a:t>
            </a:r>
            <a:r>
              <a:rPr lang="tr-TR" dirty="0"/>
              <a:t> Language: Hem </a:t>
            </a:r>
            <a:r>
              <a:rPr lang="tr-TR" dirty="0" err="1"/>
              <a:t>client</a:t>
            </a:r>
            <a:r>
              <a:rPr lang="tr-TR" dirty="0"/>
              <a:t> hem de server tarafında tek dil olarak </a:t>
            </a:r>
            <a:r>
              <a:rPr lang="tr-TR" dirty="0" err="1"/>
              <a:t>JavaScript</a:t>
            </a:r>
            <a:r>
              <a:rPr lang="tr-TR" dirty="0"/>
              <a:t> kullanın.</a:t>
            </a:r>
          </a:p>
          <a:p>
            <a:r>
              <a:rPr lang="tr-TR" dirty="0"/>
              <a:t>Database </a:t>
            </a:r>
            <a:r>
              <a:rPr lang="tr-TR" dirty="0" err="1"/>
              <a:t>Everywhere</a:t>
            </a:r>
            <a:r>
              <a:rPr lang="tr-TR" dirty="0"/>
              <a:t>: </a:t>
            </a:r>
            <a:r>
              <a:rPr lang="tr-TR" dirty="0" err="1"/>
              <a:t>Veritabanına</a:t>
            </a:r>
            <a:r>
              <a:rPr lang="tr-TR" dirty="0"/>
              <a:t> ulaşmak için hem server hem de </a:t>
            </a:r>
            <a:r>
              <a:rPr lang="tr-TR" dirty="0" err="1"/>
              <a:t>client</a:t>
            </a:r>
            <a:r>
              <a:rPr lang="tr-TR" dirty="0"/>
              <a:t> tarafında aynı </a:t>
            </a:r>
            <a:r>
              <a:rPr lang="tr-TR" dirty="0" err="1"/>
              <a:t>API’yi</a:t>
            </a:r>
            <a:r>
              <a:rPr lang="tr-TR" dirty="0"/>
              <a:t> kullanın.</a:t>
            </a:r>
          </a:p>
          <a:p>
            <a:r>
              <a:rPr lang="tr-TR" dirty="0" err="1"/>
              <a:t>Latency</a:t>
            </a:r>
            <a:r>
              <a:rPr lang="tr-TR" dirty="0"/>
              <a:t> </a:t>
            </a:r>
            <a:r>
              <a:rPr lang="tr-TR" dirty="0" err="1"/>
              <a:t>Compensation</a:t>
            </a:r>
            <a:r>
              <a:rPr lang="tr-TR" dirty="0"/>
              <a:t>: İstemci tarafında sıfır gecikmeyi sağlamak için önyükleme ve model simülasyonu kullanın.</a:t>
            </a:r>
          </a:p>
          <a:p>
            <a:r>
              <a:rPr lang="tr-TR" dirty="0"/>
              <a:t>Full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Reactivity</a:t>
            </a:r>
            <a:r>
              <a:rPr lang="tr-TR" dirty="0"/>
              <a:t>: Sürekli gerçek zamanlı kalın. </a:t>
            </a:r>
            <a:r>
              <a:rPr lang="tr-TR" dirty="0" err="1"/>
              <a:t>Veritabanından</a:t>
            </a:r>
            <a:r>
              <a:rPr lang="tr-TR" dirty="0"/>
              <a:t> şablonlara kadar olan tüm katmanlarda olay güdümlü olarak çalışın.</a:t>
            </a:r>
          </a:p>
          <a:p>
            <a:r>
              <a:rPr lang="tr-TR" dirty="0"/>
              <a:t> </a:t>
            </a:r>
            <a:r>
              <a:rPr lang="tr-TR" dirty="0" err="1"/>
              <a:t>Built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– Dahili inşa araçları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bootstrap</a:t>
            </a:r>
            <a:r>
              <a:rPr lang="tr-TR" dirty="0"/>
              <a:t> demek yeterli.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977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Kurulum</a:t>
            </a:r>
          </a:p>
          <a:p>
            <a:r>
              <a:rPr lang="tr-TR" dirty="0">
                <a:hlinkClick r:id="rId2"/>
              </a:rPr>
              <a:t>https://www.meteor.com/install</a:t>
            </a:r>
            <a:endParaRPr lang="tr-TR" dirty="0"/>
          </a:p>
          <a:p>
            <a:r>
              <a:rPr lang="tr-TR" dirty="0">
                <a:hlinkClick r:id="rId3"/>
              </a:rPr>
              <a:t>https://chocolatey.org/install</a:t>
            </a:r>
            <a:endParaRPr lang="tr-TR" dirty="0"/>
          </a:p>
          <a:p>
            <a:r>
              <a:rPr lang="tr-TR" dirty="0" err="1"/>
              <a:t>powershell</a:t>
            </a:r>
            <a:r>
              <a:rPr lang="tr-TR" dirty="0"/>
              <a:t> güvenli </a:t>
            </a:r>
            <a:r>
              <a:rPr lang="tr-TR" dirty="0" err="1"/>
              <a:t>mod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 </a:t>
            </a:r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Bypass -Scope Process -Force; 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tr-TR" dirty="0"/>
              <a:t>       </a:t>
            </a:r>
            <a:r>
              <a:rPr lang="en-US" dirty="0" err="1"/>
              <a:t>System.Net.WebClient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('https://chocolatey.org/install.ps1’))</a:t>
            </a:r>
            <a:endParaRPr lang="tr-TR" dirty="0"/>
          </a:p>
          <a:p>
            <a:r>
              <a:rPr lang="tr-TR" dirty="0" err="1"/>
              <a:t>İnstall</a:t>
            </a:r>
            <a:r>
              <a:rPr lang="tr-TR" dirty="0"/>
              <a:t> Atom Terminal</a:t>
            </a:r>
          </a:p>
        </p:txBody>
      </p:sp>
    </p:spTree>
    <p:extLst>
      <p:ext uri="{BB962C8B-B14F-4D97-AF65-F5344CB8AC3E}">
        <p14:creationId xmlns:p14="http://schemas.microsoft.com/office/powerpoint/2010/main" val="426717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Proje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create</a:t>
            </a:r>
            <a:r>
              <a:rPr lang="tr-TR" dirty="0"/>
              <a:t> yemek-listesi-yönetimi,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r>
              <a:rPr lang="tr-TR" dirty="0"/>
              <a:t>cd yemek-listesi-yönetimi</a:t>
            </a:r>
          </a:p>
          <a:p>
            <a:pPr marL="45720" indent="0">
              <a:buNone/>
            </a:pPr>
            <a:r>
              <a:rPr lang="tr-TR" dirty="0"/>
              <a:t>meteor</a:t>
            </a:r>
          </a:p>
          <a:p>
            <a:pPr marL="45720" indent="0">
              <a:buNone/>
            </a:pPr>
            <a:r>
              <a:rPr lang="tr-TR" dirty="0">
                <a:hlinkClick r:id="rId2"/>
              </a:rPr>
              <a:t>http://localhost:3000</a:t>
            </a:r>
            <a:endParaRPr lang="tr-TR" dirty="0"/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r>
              <a:rPr lang="nb-NO" dirty="0"/>
              <a:t>meteor npm install --save @babel/runtime</a:t>
            </a:r>
            <a:r>
              <a:rPr lang="tr-TR" dirty="0"/>
              <a:t> ? (ihtiyaç olursa)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--</a:t>
            </a:r>
            <a:r>
              <a:rPr lang="tr-TR" dirty="0" err="1"/>
              <a:t>save</a:t>
            </a:r>
            <a:r>
              <a:rPr lang="tr-TR" dirty="0"/>
              <a:t> meteor-</a:t>
            </a:r>
            <a:r>
              <a:rPr lang="tr-TR" dirty="0" err="1"/>
              <a:t>node</a:t>
            </a:r>
            <a:r>
              <a:rPr lang="tr-TR" dirty="0"/>
              <a:t>-</a:t>
            </a:r>
            <a:r>
              <a:rPr lang="tr-TR" dirty="0" err="1"/>
              <a:t>stubs</a:t>
            </a:r>
            <a:r>
              <a:rPr lang="tr-TR" dirty="0"/>
              <a:t>? (ihtiyaç olursa)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SUNUM PLANI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tr-TR" sz="2400" dirty="0"/>
              <a:t>Giriş &amp; Proje 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Node.js nedir ve kurulum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Node.js server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Express.js ile rest servis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nedir ve kurulum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ile uygulama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uygulamamızı Node.js servisine bağlamak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Sonuç</a:t>
            </a:r>
          </a:p>
        </p:txBody>
      </p:sp>
    </p:spTree>
    <p:extLst>
      <p:ext uri="{BB962C8B-B14F-4D97-AF65-F5344CB8AC3E}">
        <p14:creationId xmlns:p14="http://schemas.microsoft.com/office/powerpoint/2010/main" val="22022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E407C29-BD26-4C52-A1D0-0B6BA4C4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23" y="920620"/>
            <a:ext cx="945247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 &lt;title&gt;</a:t>
            </a:r>
            <a:r>
              <a:rPr lang="en-US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Yemek</a:t>
            </a: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Listesi</a:t>
            </a: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Yönetimi</a:t>
            </a: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&lt;/title&gt;&lt;/head&gt;</a:t>
            </a:r>
            <a:endParaRPr lang="tr-TR" altLang="tr-T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"&gt;&lt;h3&gt;Ürünler&lt;/h3&gt;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="col-md-9"&gt;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table-dark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"&gt;#&lt;/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"&gt;isim&lt;/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"&gt;tur&lt;/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"&gt;fiyat&lt;/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&gt;İskender&lt;/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&gt;kebap&lt;/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&gt;40&lt;/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duzenle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btn-success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btn-xs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Duzenle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="sil"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btn-danger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btn-xs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Sil&lt;/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2475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/main.html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/urunListele.html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/urun.html</a:t>
            </a:r>
          </a:p>
          <a:p>
            <a:pPr marL="45720" indent="0">
              <a:spcBef>
                <a:spcPts val="0"/>
              </a:spcBef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&lt;body&gt;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= 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container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&lt;h3&gt;Ürünler&lt;/h3&gt;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row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="col-md-9"&gt;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table-dark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thead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"&gt;#&lt;/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"&gt;isim&lt;/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"&gt;tur&lt;/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"&gt;fiyat&lt;/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thead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tbody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&lt;tr&gt;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&gt;İskender&lt;/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&gt;kebap&lt;/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&gt;40&lt;/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id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duzenle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btn-success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btn-xs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"&gt;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Duzenle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id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="sil"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btn-danger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btn-xs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"&gt; Sil&lt;/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&lt;/tr&gt;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tbody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&lt;/body&gt;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1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 err="1">
                <a:solidFill>
                  <a:srgbClr val="FF0000"/>
                </a:solidFill>
              </a:rPr>
              <a:t>bootstrap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 </a:t>
            </a:r>
            <a:r>
              <a:rPr lang="tr-TR" dirty="0" err="1"/>
              <a:t>twbs:bootstrap</a:t>
            </a:r>
            <a:endParaRPr lang="tr-TR" dirty="0"/>
          </a:p>
          <a:p>
            <a:pPr marL="45720" indent="0">
              <a:buNone/>
            </a:pPr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css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https://bootswatch.com/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Mongodb</a:t>
            </a:r>
            <a:endParaRPr lang="tr-TR" dirty="0"/>
          </a:p>
          <a:p>
            <a:r>
              <a:rPr lang="tr-TR" dirty="0"/>
              <a:t>meteor </a:t>
            </a:r>
            <a:r>
              <a:rPr lang="tr-TR" dirty="0" err="1"/>
              <a:t>mongo</a:t>
            </a:r>
            <a:endParaRPr lang="tr-TR" dirty="0"/>
          </a:p>
          <a:p>
            <a:r>
              <a:rPr lang="tr-TR" dirty="0"/>
              <a:t>Show </a:t>
            </a:r>
            <a:r>
              <a:rPr lang="tr-TR" dirty="0" err="1"/>
              <a:t>dps</a:t>
            </a:r>
            <a:endParaRPr lang="tr-TR" dirty="0"/>
          </a:p>
          <a:p>
            <a:r>
              <a:rPr lang="tr-TR" dirty="0"/>
              <a:t>Show </a:t>
            </a:r>
            <a:r>
              <a:rPr lang="tr-TR" dirty="0" err="1"/>
              <a:t>collections</a:t>
            </a:r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meteor</a:t>
            </a:r>
          </a:p>
          <a:p>
            <a:r>
              <a:rPr lang="tr-TR" dirty="0" err="1"/>
              <a:t>Db.urunler.find</a:t>
            </a:r>
            <a:r>
              <a:rPr lang="tr-TR" dirty="0"/>
              <a:t>()</a:t>
            </a:r>
          </a:p>
          <a:p>
            <a:pPr algn="just"/>
            <a:r>
              <a:rPr lang="tr-TR" dirty="0" err="1"/>
              <a:t>Db.urunler.remove</a:t>
            </a:r>
            <a:r>
              <a:rPr lang="tr-TR" dirty="0"/>
              <a:t>({isim:’</a:t>
            </a:r>
            <a:r>
              <a:rPr lang="tr-TR" dirty="0" err="1"/>
              <a:t>Tandir</a:t>
            </a:r>
            <a:r>
              <a:rPr lang="tr-TR" dirty="0"/>
              <a:t>’})</a:t>
            </a:r>
          </a:p>
          <a:p>
            <a:pPr algn="just"/>
            <a:r>
              <a:rPr lang="tr-TR" dirty="0" err="1"/>
              <a:t>Db.urunler.insert</a:t>
            </a:r>
            <a:r>
              <a:rPr lang="tr-TR" dirty="0"/>
              <a:t> ({isim:’Urfa’,tur:’kebap’,fiyat:’60’})</a:t>
            </a:r>
          </a:p>
          <a:p>
            <a:pPr algn="just"/>
            <a:r>
              <a:rPr lang="tr-TR" dirty="0"/>
              <a:t>Client tan erişimde mümkün(</a:t>
            </a:r>
            <a:r>
              <a:rPr lang="tr-TR" dirty="0" err="1"/>
              <a:t>common</a:t>
            </a:r>
            <a:r>
              <a:rPr lang="tr-TR" dirty="0"/>
              <a:t>) </a:t>
            </a:r>
            <a:r>
              <a:rPr lang="tr-TR" dirty="0" err="1"/>
              <a:t>Urun.find</a:t>
            </a:r>
            <a:r>
              <a:rPr lang="tr-TR" dirty="0"/>
              <a:t>({}), </a:t>
            </a:r>
            <a:r>
              <a:rPr lang="tr-TR" dirty="0" err="1"/>
              <a:t>Urun.insert</a:t>
            </a:r>
            <a:r>
              <a:rPr lang="tr-T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2716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common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/entity.js</a:t>
            </a:r>
          </a:p>
          <a:p>
            <a:pPr marL="45720" indent="0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Urun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= new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Mongo.Collection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("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urunler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")</a:t>
            </a: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/urun.js</a:t>
            </a: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Template.urunListe.helpers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({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urunler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() {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return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Urun.find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({});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}});</a:t>
            </a: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/urunListe.html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{{#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each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urunler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}}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	{{&gt; urun}}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{{/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each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}}</a:t>
            </a:r>
            <a:endParaRPr lang="tr-TR" dirty="0">
              <a:highlight>
                <a:srgbClr val="C0C0C0"/>
              </a:highlight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9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/urun.html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name="urun"&gt;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&lt;tr&gt;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&gt;{{isim}}&lt;/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&gt;{{tur}}&lt;/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&gt;{{fiyat}}&lt;/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="sil"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btn-danger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 Sil&lt;/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&lt;/tr&gt;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36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77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/urunDuzenle.html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="col-md-3"&gt;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&lt;h4&gt;{{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}}&lt;/h4&gt;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&lt;form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horizontal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&gt;isim&lt;/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urunIsmi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'isim'}}"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&gt;tur&lt;/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urunFiyat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'tur'}}"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&gt;fiyat&lt;/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urunTur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'fiyat'}}"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&lt;/form&gt;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6296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92500"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( global durum kaydetme) 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Template.urunDuzenle.helpers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"Ürün Ekle"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== "Ürün Ekle" ? "Ekle" : "Kaydet"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{}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?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] : ""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01146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700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submit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event.preventDefault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(); //varsayılan form davranışını iptal et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event.target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isim: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urun.urunIsmi.value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tur: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urun.urunFiyat.value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fiyat: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urun.urunTur.value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== 'Ürün Düzenle')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Urun.update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._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"Ürün Ekle")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 else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Urun.insert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 //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urun.urunIsmi.value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 //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textbox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ları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temizliyoruz.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urun.urunFiyat.value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urun.urunTur.value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2748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 //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secilen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'Ürün Düzenle')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urun)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urunu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a kaydet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#sil'(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Urun.remove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(urun._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3183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Giriş&amp;Proje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164F53-3205-452F-95C3-FF9B924F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65" y="2209800"/>
            <a:ext cx="7179734" cy="4038600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5F376ED-2E23-4BEA-95FC-438937B2E248}"/>
              </a:ext>
            </a:extLst>
          </p:cNvPr>
          <p:cNvSpPr txBox="1">
            <a:spLocks/>
          </p:cNvSpPr>
          <p:nvPr/>
        </p:nvSpPr>
        <p:spPr>
          <a:xfrm>
            <a:off x="1176129" y="1795554"/>
            <a:ext cx="9872871" cy="50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tr-TR" dirty="0"/>
              <a:t>Yemek Listesi Uygulaması</a:t>
            </a:r>
          </a:p>
          <a:p>
            <a:pPr marL="502920" indent="-457200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7061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/urunListe.html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rgbClr val="FF0000"/>
                </a:solidFill>
              </a:rPr>
              <a:t>Node.js servisine bağlanma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http( rest </a:t>
            </a:r>
            <a:r>
              <a:rPr lang="tr-TR" dirty="0" err="1"/>
              <a:t>consume</a:t>
            </a:r>
            <a:r>
              <a:rPr lang="tr-TR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/urunDuzenle.html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servisGetir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"&gt;Yemek Servisi&lt;/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36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62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server/server.js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Meteor.methods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meteorServerService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console.log("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try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HTTP.call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('GET', 'http://localhost:8000/listele', {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});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console.log(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JSON.parse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result.content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console.log("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başlioz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var i=0;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i;i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urunList.length;i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++){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console.log("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index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"+i);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console.log(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[i]);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Urun.insert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[i]); //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console.log("bitti");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true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catch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(e)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Got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a network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timeout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HTTP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in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400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500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range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false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40675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850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Servise bağlanma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Template.urunListe.events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servisGetir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Meteor.call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meteorServerService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function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method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variable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callback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} else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});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3391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accounts-ui</a:t>
            </a:r>
            <a:r>
              <a:rPr lang="tr-TR" dirty="0"/>
              <a:t> </a:t>
            </a:r>
            <a:r>
              <a:rPr lang="tr-TR" dirty="0" err="1"/>
              <a:t>accounts-password</a:t>
            </a:r>
            <a:r>
              <a:rPr lang="tr-TR" dirty="0"/>
              <a:t> (</a:t>
            </a:r>
            <a:r>
              <a:rPr lang="tr-TR" dirty="0" err="1"/>
              <a:t>login</a:t>
            </a:r>
            <a:r>
              <a:rPr lang="tr-TR" dirty="0"/>
              <a:t> işlemleri)</a:t>
            </a: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5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omparison meteor vs angular ile ilgili gÃ¶rsel sonucu">
            <a:extLst>
              <a:ext uri="{FF2B5EF4-FFF2-40B4-BE49-F238E27FC236}">
                <a16:creationId xmlns:a16="http://schemas.microsoft.com/office/drawing/2014/main" id="{157F8F5C-7C1A-4D41-86D3-A46BA1E6C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74" y="1728788"/>
            <a:ext cx="6240714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Kaynakça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https://gist.github.com/taylorchiu/5b6998898cf3820b544d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https://getbootstrap.com/docs/4.0/content/tables/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http://mavidurak.github.io/hizli-baslangiclar-icin-meteor-js/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https://bootswatch.com/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https://nodejs.org/docs/latest-v9.x/api/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https://www.hostreview.com/blog/160311-the-pros-and-cons-of-using-nodejs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http://harunozer.com/makale/nodejs_nedir.htm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https://yazilimgunlugu.org/node-js-nedir-mimarisi-event-loop-ve-libuv-hakkinda-giris/s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https://www.kidsil.net/2015/02/meteor-dominating-framework/</a:t>
            </a:r>
            <a:endParaRPr lang="tr-TR" sz="1600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https://edgecoders.com/function-scopes-and-block-scopes-in-javascript-25bbd7f293d7</a:t>
            </a: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14900-1720-4286-9A58-3AFFB8485E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1699"/>
            <a:ext cx="9872663" cy="243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4FA5517-8464-4745-87E9-F6E2D32161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0" y="2647950"/>
            <a:ext cx="633222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F77EDF7-5D4A-4001-9784-19B623575631}"/>
              </a:ext>
            </a:extLst>
          </p:cNvPr>
          <p:cNvSpPr txBox="1">
            <a:spLocks/>
          </p:cNvSpPr>
          <p:nvPr/>
        </p:nvSpPr>
        <p:spPr>
          <a:xfrm>
            <a:off x="1143000" y="4492100"/>
            <a:ext cx="9872871" cy="17562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Haberleşme HTTP Protokolü </a:t>
            </a:r>
            <a:r>
              <a:rPr lang="tr-TR" dirty="0" err="1"/>
              <a:t>üzeriden</a:t>
            </a:r>
            <a:r>
              <a:rPr lang="tr-TR" dirty="0"/>
              <a:t> olur. </a:t>
            </a:r>
          </a:p>
          <a:p>
            <a:r>
              <a:rPr lang="tr-TR" dirty="0"/>
              <a:t>Http </a:t>
            </a:r>
            <a:r>
              <a:rPr lang="tr-TR" dirty="0" err="1"/>
              <a:t>requestimize</a:t>
            </a:r>
            <a:r>
              <a:rPr lang="tr-TR" dirty="0"/>
              <a:t> karşı Http </a:t>
            </a:r>
            <a:r>
              <a:rPr lang="tr-TR" dirty="0" err="1"/>
              <a:t>response</a:t>
            </a:r>
            <a:r>
              <a:rPr lang="tr-TR" dirty="0"/>
              <a:t> alırız.</a:t>
            </a:r>
          </a:p>
          <a:p>
            <a:r>
              <a:rPr lang="tr-TR" dirty="0"/>
              <a:t>Gönderdiğimiz paketleri okuyan uygulamalar web sunucularıdır.</a:t>
            </a:r>
          </a:p>
          <a:p>
            <a:r>
              <a:rPr lang="tr-TR" dirty="0"/>
              <a:t>Web sunucular portları dinler ve cevap verir.</a:t>
            </a:r>
          </a:p>
          <a:p>
            <a:pPr marL="502920" indent="-457200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281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EAFA117-60B3-4042-95CE-C2EF10A52D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867708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4CF4869-D48D-4B26-A16B-0ABB361F9F2C}"/>
              </a:ext>
            </a:extLst>
          </p:cNvPr>
          <p:cNvSpPr txBox="1">
            <a:spLocks/>
          </p:cNvSpPr>
          <p:nvPr/>
        </p:nvSpPr>
        <p:spPr>
          <a:xfrm>
            <a:off x="1143000" y="1797524"/>
            <a:ext cx="9671180" cy="51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120" lvl="5" indent="0">
              <a:buNone/>
            </a:pPr>
            <a:r>
              <a:rPr lang="tr-TR" sz="1800" dirty="0">
                <a:solidFill>
                  <a:schemeClr val="accent4">
                    <a:lumMod val="50000"/>
                  </a:schemeClr>
                </a:solidFill>
              </a:rPr>
              <a:t>	                       Geleneksel Web Sunucuları</a:t>
            </a:r>
          </a:p>
        </p:txBody>
      </p:sp>
    </p:spTree>
    <p:extLst>
      <p:ext uri="{BB962C8B-B14F-4D97-AF65-F5344CB8AC3E}">
        <p14:creationId xmlns:p14="http://schemas.microsoft.com/office/powerpoint/2010/main" val="414615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r>
              <a:rPr lang="tr-TR" dirty="0"/>
              <a:t>Node.js bunların yaptığı işi çok basit ve hafif şekilde gerçekleştirir.</a:t>
            </a:r>
          </a:p>
          <a:p>
            <a:r>
              <a:rPr lang="tr-TR" dirty="0"/>
              <a:t>server-</a:t>
            </a:r>
            <a:r>
              <a:rPr lang="tr-TR" dirty="0" err="1"/>
              <a:t>side</a:t>
            </a:r>
            <a:r>
              <a:rPr lang="tr-TR" dirty="0"/>
              <a:t>/ sunucu tarafında </a:t>
            </a:r>
            <a:r>
              <a:rPr lang="tr-TR" dirty="0" err="1"/>
              <a:t>javascript</a:t>
            </a:r>
            <a:r>
              <a:rPr lang="tr-TR" dirty="0"/>
              <a:t> kullanımına imkan veren “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”  yada “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-time </a:t>
            </a:r>
            <a:r>
              <a:rPr lang="tr-TR" dirty="0" err="1"/>
              <a:t>environment</a:t>
            </a:r>
            <a:r>
              <a:rPr lang="tr-TR" dirty="0"/>
              <a:t>”  özelde ise </a:t>
            </a:r>
            <a:r>
              <a:rPr lang="tr-TR" dirty="0" err="1"/>
              <a:t>javascript</a:t>
            </a:r>
            <a:r>
              <a:rPr lang="tr-TR" dirty="0"/>
              <a:t> ile uygulama yazmanıza imkan tanıyan </a:t>
            </a:r>
            <a:r>
              <a:rPr lang="tr-TR" dirty="0" err="1"/>
              <a:t>non-blocking</a:t>
            </a:r>
            <a:r>
              <a:rPr lang="tr-TR" dirty="0"/>
              <a:t> </a:t>
            </a:r>
            <a:r>
              <a:rPr lang="tr-TR" dirty="0" err="1"/>
              <a:t>networking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.</a:t>
            </a:r>
          </a:p>
          <a:p>
            <a:r>
              <a:rPr lang="tr-TR" dirty="0"/>
              <a:t>Sadece uygulama sunucusu değil aynı zamanda server katmanı.</a:t>
            </a:r>
          </a:p>
          <a:p>
            <a:r>
              <a:rPr lang="tr-TR" dirty="0"/>
              <a:t>Üstteki Web sunucuları </a:t>
            </a:r>
            <a:r>
              <a:rPr lang="tr-TR" dirty="0" err="1"/>
              <a:t>konfigüre</a:t>
            </a:r>
            <a:r>
              <a:rPr lang="tr-TR" dirty="0"/>
              <a:t> etmek zorken node.js ise 5 6 satırda bir http sunucusu çok daha az sistem kaynağı kullanarak ayağa kaldırabiliriz. </a:t>
            </a:r>
          </a:p>
        </p:txBody>
      </p:sp>
    </p:spTree>
    <p:extLst>
      <p:ext uri="{BB962C8B-B14F-4D97-AF65-F5344CB8AC3E}">
        <p14:creationId xmlns:p14="http://schemas.microsoft.com/office/powerpoint/2010/main" val="29390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KURULUM </a:t>
            </a:r>
          </a:p>
          <a:p>
            <a:pPr marL="45720" indent="0">
              <a:buNone/>
            </a:pPr>
            <a:r>
              <a:rPr lang="tr-TR" dirty="0"/>
              <a:t>1 </a:t>
            </a:r>
            <a:r>
              <a:rPr lang="tr-TR" u="sng" dirty="0">
                <a:hlinkClick r:id="rId2"/>
              </a:rPr>
              <a:t>https://nodejs.org/en/download/</a:t>
            </a:r>
            <a:r>
              <a:rPr lang="tr-TR" dirty="0"/>
              <a:t>  </a:t>
            </a:r>
            <a:r>
              <a:rPr lang="tr-TR" dirty="0" err="1"/>
              <a:t>download</a:t>
            </a:r>
            <a:endParaRPr lang="tr-TR" dirty="0"/>
          </a:p>
          <a:p>
            <a:pPr marL="45720" indent="0">
              <a:buNone/>
            </a:pPr>
            <a:r>
              <a:rPr lang="tr-TR" dirty="0" err="1"/>
              <a:t>node</a:t>
            </a:r>
            <a:r>
              <a:rPr lang="tr-TR" dirty="0"/>
              <a:t> –v</a:t>
            </a:r>
          </a:p>
          <a:p>
            <a:pPr marL="45720" indent="0">
              <a:buNone/>
            </a:pP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init</a:t>
            </a:r>
            <a:r>
              <a:rPr lang="tr-TR" dirty="0"/>
              <a:t> -y</a:t>
            </a:r>
          </a:p>
          <a:p>
            <a:pPr marL="45720" indent="0">
              <a:buNone/>
            </a:pPr>
            <a:r>
              <a:rPr lang="tr-TR" dirty="0" err="1"/>
              <a:t>node</a:t>
            </a:r>
            <a:r>
              <a:rPr lang="tr-TR" dirty="0"/>
              <a:t> xxx.js</a:t>
            </a:r>
          </a:p>
        </p:txBody>
      </p:sp>
    </p:spTree>
    <p:extLst>
      <p:ext uri="{BB962C8B-B14F-4D97-AF65-F5344CB8AC3E}">
        <p14:creationId xmlns:p14="http://schemas.microsoft.com/office/powerpoint/2010/main" val="324293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 fontAlgn="t">
              <a:buNone/>
            </a:pPr>
            <a:r>
              <a:rPr lang="tr-TR" dirty="0" err="1"/>
              <a:t>node</a:t>
            </a:r>
            <a:endParaRPr lang="tr-TR" dirty="0"/>
          </a:p>
          <a:p>
            <a:pPr marL="45720" indent="0" fontAlgn="t">
              <a:buNone/>
            </a:pPr>
            <a:r>
              <a:rPr lang="tr-TR" dirty="0"/>
              <a:t>console.log(‘</a:t>
            </a:r>
            <a:r>
              <a:rPr lang="tr-TR" dirty="0" err="1"/>
              <a:t>hi</a:t>
            </a:r>
            <a:r>
              <a:rPr lang="tr-TR" dirty="0"/>
              <a:t>’)</a:t>
            </a:r>
          </a:p>
          <a:p>
            <a:pPr marL="45720" indent="0" fontAlgn="t">
              <a:buNone/>
            </a:pPr>
            <a:endParaRPr lang="tr-TR" dirty="0"/>
          </a:p>
          <a:p>
            <a:pPr marL="45720" indent="0" fontAlgn="t">
              <a:buNone/>
            </a:pPr>
            <a:r>
              <a:rPr lang="tr-TR" dirty="0" err="1"/>
              <a:t>Node</a:t>
            </a:r>
            <a:r>
              <a:rPr lang="tr-TR" dirty="0"/>
              <a:t> konu.js</a:t>
            </a:r>
          </a:p>
        </p:txBody>
      </p:sp>
    </p:spTree>
    <p:extLst>
      <p:ext uri="{BB962C8B-B14F-4D97-AF65-F5344CB8AC3E}">
        <p14:creationId xmlns:p14="http://schemas.microsoft.com/office/powerpoint/2010/main" val="356059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 fontScale="77500" lnSpcReduction="20000"/>
          </a:bodyPr>
          <a:lstStyle/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http = </a:t>
            </a:r>
            <a:r>
              <a:rPr lang="tr-TR" dirty="0" err="1"/>
              <a:t>require</a:t>
            </a:r>
            <a:r>
              <a:rPr lang="tr-TR" dirty="0"/>
              <a:t>('http');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hostname</a:t>
            </a:r>
            <a:r>
              <a:rPr lang="tr-TR" dirty="0"/>
              <a:t> = '127.0.0.1';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port = 3000;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server = </a:t>
            </a:r>
            <a:r>
              <a:rPr lang="tr-TR" dirty="0" err="1"/>
              <a:t>http.createServer</a:t>
            </a:r>
            <a:r>
              <a:rPr lang="tr-TR" dirty="0"/>
              <a:t>((</a:t>
            </a:r>
            <a:r>
              <a:rPr lang="tr-TR" dirty="0" err="1"/>
              <a:t>req</a:t>
            </a:r>
            <a:r>
              <a:rPr lang="tr-TR" dirty="0"/>
              <a:t>, </a:t>
            </a:r>
            <a:r>
              <a:rPr lang="tr-TR" dirty="0" err="1"/>
              <a:t>res</a:t>
            </a:r>
            <a:r>
              <a:rPr lang="tr-TR" dirty="0"/>
              <a:t>) =&gt; {</a:t>
            </a:r>
          </a:p>
          <a:p>
            <a:pPr marL="45720" indent="0" fontAlgn="t">
              <a:buNone/>
            </a:pPr>
            <a:r>
              <a:rPr lang="tr-TR" dirty="0"/>
              <a:t> 	 </a:t>
            </a:r>
            <a:r>
              <a:rPr lang="tr-TR" dirty="0" err="1"/>
              <a:t>res.statusCode</a:t>
            </a:r>
            <a:r>
              <a:rPr lang="tr-TR" dirty="0"/>
              <a:t> = 200;</a:t>
            </a:r>
          </a:p>
          <a:p>
            <a:pPr marL="45720" indent="0" fontAlgn="t">
              <a:buNone/>
            </a:pPr>
            <a:r>
              <a:rPr lang="tr-TR" dirty="0"/>
              <a:t> 	 </a:t>
            </a:r>
            <a:r>
              <a:rPr lang="tr-TR" dirty="0" err="1"/>
              <a:t>res.setHeader</a:t>
            </a:r>
            <a:r>
              <a:rPr lang="tr-TR" dirty="0"/>
              <a:t>('Content-</a:t>
            </a:r>
            <a:r>
              <a:rPr lang="tr-TR" dirty="0" err="1"/>
              <a:t>Type</a:t>
            </a:r>
            <a:r>
              <a:rPr lang="tr-TR" dirty="0"/>
              <a:t>', '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plain</a:t>
            </a:r>
            <a:r>
              <a:rPr lang="tr-TR" dirty="0"/>
              <a:t>');</a:t>
            </a:r>
          </a:p>
          <a:p>
            <a:pPr marL="45720" indent="0" fontAlgn="t">
              <a:buNone/>
            </a:pPr>
            <a:r>
              <a:rPr lang="tr-TR" dirty="0"/>
              <a:t>  	</a:t>
            </a:r>
            <a:r>
              <a:rPr lang="tr-TR" dirty="0" err="1"/>
              <a:t>res.end</a:t>
            </a:r>
            <a:r>
              <a:rPr lang="tr-TR" dirty="0"/>
              <a:t>('</a:t>
            </a:r>
            <a:r>
              <a:rPr lang="tr-TR" dirty="0" err="1"/>
              <a:t>Hello</a:t>
            </a:r>
            <a:r>
              <a:rPr lang="tr-TR" dirty="0"/>
              <a:t> World!\n');</a:t>
            </a:r>
          </a:p>
          <a:p>
            <a:pPr marL="45720" indent="0" fontAlgn="t">
              <a:buNone/>
            </a:pPr>
            <a:r>
              <a:rPr lang="tr-TR" dirty="0"/>
              <a:t>});</a:t>
            </a:r>
          </a:p>
          <a:p>
            <a:pPr marL="45720" indent="0" fontAlgn="t">
              <a:buNone/>
            </a:pPr>
            <a:r>
              <a:rPr lang="tr-TR" dirty="0" err="1"/>
              <a:t>server.listen</a:t>
            </a:r>
            <a:r>
              <a:rPr lang="tr-TR" dirty="0"/>
              <a:t>(port, </a:t>
            </a:r>
            <a:r>
              <a:rPr lang="tr-TR" dirty="0" err="1"/>
              <a:t>hostname</a:t>
            </a:r>
            <a:r>
              <a:rPr lang="tr-TR" dirty="0"/>
              <a:t>, () =&gt; {</a:t>
            </a:r>
          </a:p>
          <a:p>
            <a:pPr marL="45720" indent="0" fontAlgn="t">
              <a:buNone/>
            </a:pPr>
            <a:r>
              <a:rPr lang="tr-TR" dirty="0"/>
              <a:t> 	 console.log(`Server </a:t>
            </a:r>
            <a:r>
              <a:rPr lang="tr-TR" dirty="0" err="1"/>
              <a:t>running</a:t>
            </a:r>
            <a:r>
              <a:rPr lang="tr-TR" dirty="0"/>
              <a:t> at http://${</a:t>
            </a:r>
            <a:r>
              <a:rPr lang="tr-TR" dirty="0" err="1"/>
              <a:t>hostname</a:t>
            </a:r>
            <a:r>
              <a:rPr lang="tr-TR" dirty="0"/>
              <a:t>}:${port}/`);</a:t>
            </a:r>
          </a:p>
          <a:p>
            <a:pPr marL="45720" indent="0" fontAlgn="t">
              <a:buNone/>
            </a:pPr>
            <a:r>
              <a:rPr lang="tr-T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13934</TotalTime>
  <Words>2110</Words>
  <Application>Microsoft Office PowerPoint</Application>
  <PresentationFormat>Geniş ekran</PresentationFormat>
  <Paragraphs>353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Courier New</vt:lpstr>
      <vt:lpstr>Temel</vt:lpstr>
      <vt:lpstr>NODE.JS &amp; METEOR  FURKAN ŞAVŞATLI</vt:lpstr>
      <vt:lpstr>SUNUM PLANI</vt:lpstr>
      <vt:lpstr>Giriş&amp;Proje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server</vt:lpstr>
      <vt:lpstr>Express.js ile rest servis</vt:lpstr>
      <vt:lpstr>Meteor nedir ve kurulum</vt:lpstr>
      <vt:lpstr>Meteor nedir ve kurulum</vt:lpstr>
      <vt:lpstr>Meteor nedir ve kurulum</vt:lpstr>
      <vt:lpstr>Meteor ile Uygulama</vt:lpstr>
      <vt:lpstr>Meteor ile Uygulama</vt:lpstr>
      <vt:lpstr>PowerPoint Sunusu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Sonuç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PRICE: ADVANCED REGRESSION TECHNIQUES</dc:title>
  <dc:creator>SÜLEYMAN</dc:creator>
  <cp:lastModifiedBy>Furkan Şavşatlı</cp:lastModifiedBy>
  <cp:revision>108</cp:revision>
  <dcterms:created xsi:type="dcterms:W3CDTF">2017-07-22T10:10:31Z</dcterms:created>
  <dcterms:modified xsi:type="dcterms:W3CDTF">2018-06-21T07:53:10Z</dcterms:modified>
</cp:coreProperties>
</file>