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8A55C3-45B6-4659-B1AA-822CBB1A1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E69014-659E-4C4C-8346-67D633888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3C8338-7339-44D7-94CB-20E92AF7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3EE428-D614-4F55-A89E-6C16243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5B9412-B650-4F8F-BC04-3D38406E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0B2495-61D9-40DA-9125-2C024CBC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396E8F5-1634-49EF-838C-33D58B35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A7A0EE-DB01-4910-8743-C20233AD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FC4319-8D92-49A4-B3FA-3BFD997D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92153E-FE93-40D2-850D-4BEDF67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0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3392323-8C4C-4A2D-B95D-D414299C9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7BB601-F52E-4441-9CBA-B5EE5D33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3FF9E6-BC77-4057-AC84-89D22A4A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6FB926-62EA-445D-932B-E0A557D5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D9C370-8B70-44DB-A7AD-2D4BE2AD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8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8ADCC-799B-491E-8751-C4E76C3C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BB37B-9D14-4304-BD25-C85CAD6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CDBB1E-FEA0-411F-BA18-6EE082F3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C8DD7A-B41B-46AA-9120-4915B1CB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B4371A-7D96-4CF6-8AF6-BF8FFFA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1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09D44B-2F30-45BE-A637-695ED98D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8DB07E-9240-45A3-AB25-B5D3C481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631C33-7665-4C05-A8D8-D26BD5DD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CB9824-0B58-42A0-89A3-104AB9E6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001553-0C21-4919-9CFE-47106E5A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64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9A54C-0752-4D21-8BA3-BF6CE5D8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BDA5D5-F89B-4ACA-801E-BBDDFA57D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E187C19-CFE8-4106-BC52-25AE7569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9024C9-A73D-47C1-B4F5-ED6D9A3A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870FCB-78ED-44A2-A412-E50E3BD6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D08C65-4837-4F31-9A8D-AF7F6E5A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9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2F76E8-8175-4AA1-8684-28ED1DB8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E8B8E6-042B-4650-90D6-D2D7AD4C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471B11B-95B8-47B3-9AA4-5EA7D2A8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9535B85-9A4F-4CC2-8DFF-2F92BF78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23DEBD8-972E-4AD2-A613-D1E78AF7F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1FDBBE4-C6D0-4380-96BB-E3B1E1ED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284B4C0-6FE9-44AE-BDB9-B2414EFE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5A2E120-9B07-4422-91B6-4C87ACF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11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377346-0375-40EE-B11F-40C95061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F82B0F6-8D24-4F8B-9EDF-619DE448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FF3C462-86FD-428D-BB4D-90484564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618981-BEE5-4EEA-A0CD-CC9A9B2E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3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A7C9CD4-BFD7-49AE-9A85-79FA51B7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1CA603D-847E-4FFE-87AF-6E2BF555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07D4BE-1BA6-47A8-B927-8653EFCD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CECA7-7266-4474-A8E8-714E01A1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9D9066-2D73-48D6-98A9-DC830544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432EFA2-433E-47BA-9768-486C0B8EF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2009D9-A241-4DC4-A447-C5DEB08D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1DBDD9-EA1A-4E13-964C-86CE9235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A0971C-176F-4E48-BCF1-F405479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3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0216D-21C6-4611-B035-E9652A6A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9229775-2744-4A42-BC10-6778EF28A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C2053BC-F49E-4060-B29D-B5D4235E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765A0A9-DEE2-4422-987C-29BCBB56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7C037B-A94A-4E38-801C-330168D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C92321-7D56-40C5-B07B-95E6121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7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05A73E6-C261-4481-8260-3828AC29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A97F1E-E7D6-43F2-8BB7-75D7FF08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A0E08E-E5F4-4F9E-A2C3-3AE816C58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459A-D6E8-4170-ACA4-540B8A9EFE7C}" type="datetimeFigureOut">
              <a:rPr lang="tr-TR" smtClean="0"/>
              <a:t>25.02.2021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81601D-2543-4648-84D4-99840D513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2D78B8-9BD7-490B-B593-31AC23DA5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B9A7-960B-40A1-A998-E273F43B66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9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5014BEB-9DEC-4CA5-B671-DB29FE3417B1}"/>
              </a:ext>
            </a:extLst>
          </p:cNvPr>
          <p:cNvSpPr txBox="1"/>
          <p:nvPr/>
        </p:nvSpPr>
        <p:spPr>
          <a:xfrm>
            <a:off x="1384184" y="2374084"/>
            <a:ext cx="11677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Projeyi asp.net web </a:t>
            </a:r>
            <a:r>
              <a:rPr lang="tr-TR" dirty="0" err="1"/>
              <a:t>api</a:t>
            </a:r>
            <a:r>
              <a:rPr lang="tr-TR" dirty="0"/>
              <a:t> platformunda geliştirdim ve katmanlı mimari kullandım.</a:t>
            </a:r>
          </a:p>
          <a:p>
            <a:endParaRPr lang="tr-TR" dirty="0"/>
          </a:p>
          <a:p>
            <a:r>
              <a:rPr lang="tr-TR" dirty="0"/>
              <a:t>Model</a:t>
            </a:r>
          </a:p>
          <a:p>
            <a:r>
              <a:rPr lang="tr-TR" dirty="0"/>
              <a:t>Service</a:t>
            </a:r>
          </a:p>
          <a:p>
            <a:r>
              <a:rPr lang="tr-TR" dirty="0"/>
              <a:t>Ve sunum katmanından oluşuyor.</a:t>
            </a:r>
          </a:p>
          <a:p>
            <a:endParaRPr lang="tr-TR" dirty="0"/>
          </a:p>
          <a:p>
            <a:r>
              <a:rPr lang="tr-TR" dirty="0"/>
              <a:t>3. Parti bir eklenti kullanmadım.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dll’leri</a:t>
            </a:r>
            <a:r>
              <a:rPr lang="tr-TR" dirty="0"/>
              <a:t> üzerinden işlemleri yaptım.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2F7D03C-4389-4E91-8593-A027EA775644}"/>
              </a:ext>
            </a:extLst>
          </p:cNvPr>
          <p:cNvSpPr txBox="1"/>
          <p:nvPr/>
        </p:nvSpPr>
        <p:spPr>
          <a:xfrm>
            <a:off x="4501204" y="1535185"/>
            <a:ext cx="163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Proje Hakkında</a:t>
            </a:r>
          </a:p>
        </p:txBody>
      </p:sp>
    </p:spTree>
    <p:extLst>
      <p:ext uri="{BB962C8B-B14F-4D97-AF65-F5344CB8AC3E}">
        <p14:creationId xmlns:p14="http://schemas.microsoft.com/office/powerpoint/2010/main" val="407331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5DE8655-6A9D-43C3-9599-09EE6FD2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9" y="172330"/>
            <a:ext cx="3324689" cy="37819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F49D297-5760-4673-A530-1ECC536F9722}"/>
              </a:ext>
            </a:extLst>
          </p:cNvPr>
          <p:cNvSpPr txBox="1"/>
          <p:nvPr/>
        </p:nvSpPr>
        <p:spPr>
          <a:xfrm>
            <a:off x="60435" y="4074310"/>
            <a:ext cx="3437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Proje mimarisi bu şekilde Model, service ve </a:t>
            </a:r>
            <a:r>
              <a:rPr lang="tr-TR" dirty="0" err="1"/>
              <a:t>api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şeklinde.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9655E1A-D89B-4FAC-B5C7-54223332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84" y="172330"/>
            <a:ext cx="3324689" cy="306747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B3DA6F0-F8CD-4DA5-96D9-C0AD0C92137E}"/>
              </a:ext>
            </a:extLst>
          </p:cNvPr>
          <p:cNvSpPr txBox="1"/>
          <p:nvPr/>
        </p:nvSpPr>
        <p:spPr>
          <a:xfrm>
            <a:off x="4759668" y="3492618"/>
            <a:ext cx="343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Service katmanında </a:t>
            </a:r>
            <a:r>
              <a:rPr lang="tr-TR" dirty="0" err="1"/>
              <a:t>interface</a:t>
            </a:r>
            <a:r>
              <a:rPr lang="tr-TR" dirty="0"/>
              <a:t>, servisler ve </a:t>
            </a:r>
            <a:r>
              <a:rPr lang="tr-TR" dirty="0" err="1"/>
              <a:t>datasetlerin</a:t>
            </a:r>
            <a:r>
              <a:rPr lang="tr-TR" dirty="0"/>
              <a:t> olduğu dosya yer alıyor.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64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C5F8544-80E6-4894-AF3A-A01EA19D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6" y="78638"/>
            <a:ext cx="5648473" cy="378868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5B567EE-2BB3-4669-9542-1947F7D5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02" y="78638"/>
            <a:ext cx="5242912" cy="393476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4E1878E-6745-46A0-B57A-9A1E301B66C7}"/>
              </a:ext>
            </a:extLst>
          </p:cNvPr>
          <p:cNvSpPr txBox="1"/>
          <p:nvPr/>
        </p:nvSpPr>
        <p:spPr>
          <a:xfrm>
            <a:off x="964734" y="4907560"/>
            <a:ext cx="915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XmlReader</a:t>
            </a:r>
            <a:r>
              <a:rPr lang="tr-TR" dirty="0"/>
              <a:t> ve </a:t>
            </a:r>
            <a:r>
              <a:rPr lang="tr-TR" dirty="0" err="1"/>
              <a:t>CsvReader</a:t>
            </a:r>
            <a:r>
              <a:rPr lang="tr-TR" dirty="0"/>
              <a:t> servislerim bu şekilde </a:t>
            </a:r>
            <a:r>
              <a:rPr lang="tr-TR" dirty="0" err="1"/>
              <a:t>IDatasetReaderdan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olmuş durumda.</a:t>
            </a:r>
          </a:p>
        </p:txBody>
      </p:sp>
    </p:spTree>
    <p:extLst>
      <p:ext uri="{BB962C8B-B14F-4D97-AF65-F5344CB8AC3E}">
        <p14:creationId xmlns:p14="http://schemas.microsoft.com/office/powerpoint/2010/main" val="50894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1FF856-5AA6-4659-AE16-11EE9631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3" y="937633"/>
            <a:ext cx="6344535" cy="266737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182E57D-C8BF-4FCF-8321-EAA022CEBA11}"/>
              </a:ext>
            </a:extLst>
          </p:cNvPr>
          <p:cNvSpPr txBox="1"/>
          <p:nvPr/>
        </p:nvSpPr>
        <p:spPr>
          <a:xfrm>
            <a:off x="3776533" y="299799"/>
            <a:ext cx="29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ApiControllerda</a:t>
            </a:r>
            <a:r>
              <a:rPr lang="tr-TR" dirty="0"/>
              <a:t> ki </a:t>
            </a:r>
            <a:r>
              <a:rPr lang="tr-TR" dirty="0" err="1"/>
              <a:t>methodlar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233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FAC38B9-78F1-48FD-9ACC-3CF378E3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68066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9852DD9-9736-4950-B3A3-B7DE4C170151}"/>
              </a:ext>
            </a:extLst>
          </p:cNvPr>
          <p:cNvSpPr txBox="1"/>
          <p:nvPr/>
        </p:nvSpPr>
        <p:spPr>
          <a:xfrm>
            <a:off x="7617203" y="302004"/>
            <a:ext cx="303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Methodların</a:t>
            </a:r>
            <a:r>
              <a:rPr lang="tr-TR" dirty="0"/>
              <a:t> içeriği bu şekilde.</a:t>
            </a:r>
          </a:p>
        </p:txBody>
      </p:sp>
    </p:spTree>
    <p:extLst>
      <p:ext uri="{BB962C8B-B14F-4D97-AF65-F5344CB8AC3E}">
        <p14:creationId xmlns:p14="http://schemas.microsoft.com/office/powerpoint/2010/main" val="421228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3820693-109C-47AF-A1AE-9037317A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4" y="0"/>
            <a:ext cx="1139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5A81C7E-1483-479B-89C4-DE11F9DD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0"/>
            <a:ext cx="1149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C98A3ED-7B86-49B9-BD41-346A82B1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4" y="0"/>
            <a:ext cx="10796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Geniş ekran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KARAKAŞ</dc:creator>
  <cp:lastModifiedBy>Furkan KARAKAŞ</cp:lastModifiedBy>
  <cp:revision>7</cp:revision>
  <dcterms:created xsi:type="dcterms:W3CDTF">2021-02-24T23:19:41Z</dcterms:created>
  <dcterms:modified xsi:type="dcterms:W3CDTF">2021-02-24T23:29:26Z</dcterms:modified>
</cp:coreProperties>
</file>