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368348-4834-4EEA-968A-F39AA0F34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9091B6A-93EA-48E3-B454-3F7BC1DD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EB5E26-16AB-4E76-B86A-C24CF2A5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B96755-90A9-48ED-91B4-E53C3AB4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86D7A9-B240-4261-AC0E-A4D49EC8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39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B409C1-6270-4EDC-BEBC-9493158F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82D0C7E-D565-467B-8B7C-63D4CC1D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FD54ED-A20B-4E26-B7B5-E28EBC35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F02EC9-AA40-4511-9756-7FC11FC1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A816FE-B6A7-457F-9816-09FC1F8E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9A52B53-C699-4EC2-AC69-8F8A33DA8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623D5A-8C22-453B-A91A-96423C825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E46037-B9AF-46B9-840A-67FF3CFE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CB23AE-ABBC-4E48-8723-92F78D55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6E647-A0C3-46C6-B174-BDDDE43E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2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AAB613-8E59-4FCC-B279-C5DCDB41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FFBBD6-685B-436B-8683-5C6094BE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0AE306-C1F4-4FAF-9ADD-FAE52A72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7CF814-1505-4817-8AFC-D13E52EE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C9554-438E-4A05-A997-7D2AB824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79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2E6FF8-7E8B-488A-91FA-FC0A09EC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CD0097-5B68-4505-A661-1DC30E69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F12DEE-3620-4D41-893B-333CC6C0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E0ACB8-5880-4E38-B82B-EC4ACB7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E0ADCA-3526-44D3-9E3E-B0D4F661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77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5BD017-34C6-4A83-BEB0-EE2EB638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A749DA-A6ED-4C2D-984C-AAD39ED2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54E4C7-4A89-453E-8A92-4E758CB8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CCE6BE-573E-4E0C-AA21-44A6AE24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C9D5A9-7B82-448E-A982-9789677A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6ED075-DCE6-483B-A9F6-20A9FD63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67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4BD6BB-9E2D-49AD-A9ED-D761B6E3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CA9723-7C7D-4B78-B005-A39BC727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37E8BD-082D-44EA-9961-6FFF493E9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ABABE69-D344-46E9-ACA6-AC375D0C2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519AB5D-0AA8-48DC-A4B2-4CB5B5985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1B8945B-59D4-4378-8D6C-7CC7DFB9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D99816A-AAE4-4971-931E-2EF45D54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C138284-87C5-447B-A5F9-BC318584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4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62AA38-95C7-4C2B-9A26-2C84D610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0CE7836-E231-45FA-AE16-9631BE6A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E40467F-525A-4D43-8194-8332F3C2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CF8C1B0-448D-4F0A-BD2A-6AAEDD2C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0A4EDDC-7F83-4DF8-9457-C509DF5C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7CFF3D3-60B7-44E4-910B-715DEDD4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5286BF0-D7F5-4440-8A1C-41A71D7F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03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D9CF8C-D448-48F6-826A-CF7E1CCA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F90C06-2F81-45EF-93C2-001549E1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4BAAD37-02CD-4862-9F90-02BC91A2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0D48F5-DF23-4E31-86B6-AB3E391A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466376C-6FFA-4917-BC71-CDD0C35B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2680420-547D-4D00-AEE8-D24B0E93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76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E8B06F-C851-4607-BF47-DAE36AFE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9664AD7-1162-476D-9703-C68915747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E893E9-009D-40F1-A75B-4C51ACA44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C98F4A-2DAC-4C88-83E4-52A7AC5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33F5C2-3BC7-45D1-9E8F-1F70348D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BE7830-1F6C-40DB-8BBA-60FB6B45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53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2F28ADB-106F-4AD3-83D4-0055271A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9964E3-E486-4C36-8729-FFAEF930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8E0A4A-22CA-4B04-8C95-BFE982D42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585A-00EA-4775-9E91-58911B24A388}" type="datetimeFigureOut">
              <a:rPr lang="tr-TR" smtClean="0"/>
              <a:t>17.02.2021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57B1EF-1C06-46DB-A75B-A9E297B80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F0CAF9-A6DD-405F-94E5-587B64F9C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F280-F410-4060-A5DA-18EEAC75FF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4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82DA022-5017-438F-A97B-AAC4D97500DB}"/>
              </a:ext>
            </a:extLst>
          </p:cNvPr>
          <p:cNvSpPr txBox="1"/>
          <p:nvPr/>
        </p:nvSpPr>
        <p:spPr>
          <a:xfrm>
            <a:off x="1344294" y="3059668"/>
            <a:ext cx="900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/>
              <a:t>Furkan KARAKAS</a:t>
            </a:r>
          </a:p>
        </p:txBody>
      </p:sp>
    </p:spTree>
    <p:extLst>
      <p:ext uri="{BB962C8B-B14F-4D97-AF65-F5344CB8AC3E}">
        <p14:creationId xmlns:p14="http://schemas.microsoft.com/office/powerpoint/2010/main" val="115031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C79D9FA-371D-49EC-8FBA-24E3C7F7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83" y="1482791"/>
            <a:ext cx="5572903" cy="344853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7B51700-C9FD-4000-A760-ED4033A3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85" y="389854"/>
            <a:ext cx="3943900" cy="100026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4449A33-536B-4D63-BE52-CBDB2E1AD313}"/>
              </a:ext>
            </a:extLst>
          </p:cNvPr>
          <p:cNvSpPr txBox="1"/>
          <p:nvPr/>
        </p:nvSpPr>
        <p:spPr>
          <a:xfrm>
            <a:off x="1676393" y="5052043"/>
            <a:ext cx="9036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Model katmanında kullandığım modellerim bu şekilde </a:t>
            </a:r>
            <a:r>
              <a:rPr lang="tr-TR" dirty="0" err="1"/>
              <a:t>Redis</a:t>
            </a:r>
            <a:r>
              <a:rPr lang="tr-TR" dirty="0"/>
              <a:t> ve </a:t>
            </a:r>
            <a:r>
              <a:rPr lang="tr-TR" dirty="0" err="1"/>
              <a:t>MongoDb</a:t>
            </a:r>
            <a:r>
              <a:rPr lang="tr-TR" dirty="0"/>
              <a:t> için aynı modeli kullandım.</a:t>
            </a:r>
          </a:p>
        </p:txBody>
      </p:sp>
    </p:spTree>
    <p:extLst>
      <p:ext uri="{BB962C8B-B14F-4D97-AF65-F5344CB8AC3E}">
        <p14:creationId xmlns:p14="http://schemas.microsoft.com/office/powerpoint/2010/main" val="357251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7E222A8-0347-41B3-AD18-41A10CD2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64" y="207653"/>
            <a:ext cx="4906060" cy="337232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BEFCD86-5733-4917-A382-2F298741981F}"/>
              </a:ext>
            </a:extLst>
          </p:cNvPr>
          <p:cNvSpPr txBox="1"/>
          <p:nvPr/>
        </p:nvSpPr>
        <p:spPr>
          <a:xfrm>
            <a:off x="1049320" y="4022233"/>
            <a:ext cx="903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Index.cshtml</a:t>
            </a:r>
            <a:r>
              <a:rPr lang="tr-TR" dirty="0"/>
              <a:t> de çalışan </a:t>
            </a:r>
            <a:r>
              <a:rPr lang="tr-TR" dirty="0" err="1"/>
              <a:t>javascript</a:t>
            </a:r>
            <a:r>
              <a:rPr lang="tr-TR" dirty="0"/>
              <a:t> kodları bu şekilde.</a:t>
            </a:r>
          </a:p>
        </p:txBody>
      </p:sp>
    </p:spTree>
    <p:extLst>
      <p:ext uri="{BB962C8B-B14F-4D97-AF65-F5344CB8AC3E}">
        <p14:creationId xmlns:p14="http://schemas.microsoft.com/office/powerpoint/2010/main" val="208767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F4ACE98-EFE5-4962-98BC-033B52D5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" y="92875"/>
            <a:ext cx="12192000" cy="365384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2A234BF-509B-4C28-9EF9-EB9BC97DABFC}"/>
              </a:ext>
            </a:extLst>
          </p:cNvPr>
          <p:cNvSpPr txBox="1"/>
          <p:nvPr/>
        </p:nvSpPr>
        <p:spPr>
          <a:xfrm>
            <a:off x="179307" y="3995600"/>
            <a:ext cx="114238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Controller ile iletişimi post ile sağladım.</a:t>
            </a:r>
          </a:p>
          <a:p>
            <a:endParaRPr lang="tr-TR" dirty="0"/>
          </a:p>
          <a:p>
            <a:r>
              <a:rPr lang="tr-TR" dirty="0"/>
              <a:t>Mesaj gönderildiğinde veya bir sohbet odasına girildiğinde </a:t>
            </a:r>
            <a:r>
              <a:rPr lang="tr-TR" dirty="0" err="1"/>
              <a:t>RefreshMessageDiv</a:t>
            </a:r>
            <a:r>
              <a:rPr lang="tr-TR" dirty="0"/>
              <a:t> </a:t>
            </a:r>
            <a:r>
              <a:rPr lang="tr-TR" dirty="0" err="1"/>
              <a:t>methodunu</a:t>
            </a:r>
            <a:r>
              <a:rPr lang="tr-TR" dirty="0"/>
              <a:t> çağırıyorum.</a:t>
            </a:r>
          </a:p>
        </p:txBody>
      </p:sp>
    </p:spTree>
    <p:extLst>
      <p:ext uri="{BB962C8B-B14F-4D97-AF65-F5344CB8AC3E}">
        <p14:creationId xmlns:p14="http://schemas.microsoft.com/office/powerpoint/2010/main" val="214244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D9E92A8-4C74-44B2-BE19-CDEE4F34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611186"/>
            <a:ext cx="8840434" cy="180047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597E792-FA36-4E88-A80B-7E76AC4A46BB}"/>
              </a:ext>
            </a:extLst>
          </p:cNvPr>
          <p:cNvSpPr txBox="1"/>
          <p:nvPr/>
        </p:nvSpPr>
        <p:spPr>
          <a:xfrm>
            <a:off x="384096" y="2841503"/>
            <a:ext cx="114238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UI tarafında </a:t>
            </a:r>
            <a:r>
              <a:rPr lang="tr-TR" dirty="0" err="1"/>
              <a:t>signalR’ı</a:t>
            </a:r>
            <a:r>
              <a:rPr lang="tr-TR" dirty="0"/>
              <a:t> bu şekilde kullandım.</a:t>
            </a:r>
          </a:p>
          <a:p>
            <a:endParaRPr lang="tr-TR" dirty="0"/>
          </a:p>
          <a:p>
            <a:r>
              <a:rPr lang="tr-TR" dirty="0" err="1"/>
              <a:t>ChatMessage</a:t>
            </a:r>
            <a:r>
              <a:rPr lang="tr-TR" dirty="0"/>
              <a:t> Nesnesini bütün kullanıcılara </a:t>
            </a:r>
            <a:r>
              <a:rPr lang="tr-TR" dirty="0" err="1"/>
              <a:t>push</a:t>
            </a:r>
            <a:r>
              <a:rPr lang="tr-TR" dirty="0"/>
              <a:t> ediyorum. Eğer kullanıcının bulunduğu </a:t>
            </a:r>
            <a:r>
              <a:rPr lang="tr-TR" dirty="0" err="1"/>
              <a:t>RoomId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/>
              <a:t> olan mesajın </a:t>
            </a:r>
            <a:r>
              <a:rPr lang="tr-TR" dirty="0" err="1"/>
              <a:t>RoomId’si</a:t>
            </a:r>
            <a:r>
              <a:rPr lang="tr-TR" dirty="0"/>
              <a:t> ile aynı ise </a:t>
            </a:r>
            <a:r>
              <a:rPr lang="tr-TR" dirty="0" err="1"/>
              <a:t>refreshmessagediv</a:t>
            </a:r>
            <a:r>
              <a:rPr lang="tr-TR" dirty="0"/>
              <a:t> ile anlık olarak yeni mesajları gösteriyorum.</a:t>
            </a:r>
          </a:p>
          <a:p>
            <a:endParaRPr lang="tr-TR" dirty="0"/>
          </a:p>
          <a:p>
            <a:r>
              <a:rPr lang="tr-TR" dirty="0"/>
              <a:t>Aslında doğru olan kullanıcıları </a:t>
            </a:r>
            <a:r>
              <a:rPr lang="tr-TR" dirty="0" err="1"/>
              <a:t>RoomId’ye</a:t>
            </a:r>
            <a:r>
              <a:rPr lang="tr-TR" dirty="0"/>
              <a:t> göre gruplayıp </a:t>
            </a:r>
            <a:r>
              <a:rPr lang="tr-TR" dirty="0" err="1"/>
              <a:t>push</a:t>
            </a:r>
            <a:r>
              <a:rPr lang="tr-TR" dirty="0"/>
              <a:t> etmek. Onunla ilgili çalışmaya kendime deneyim olması açısından 1-2 güne başlayacağım.</a:t>
            </a:r>
          </a:p>
        </p:txBody>
      </p:sp>
    </p:spTree>
    <p:extLst>
      <p:ext uri="{BB962C8B-B14F-4D97-AF65-F5344CB8AC3E}">
        <p14:creationId xmlns:p14="http://schemas.microsoft.com/office/powerpoint/2010/main" val="36612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CDE3B0E-AC5A-4A9A-8C1D-6D345AB7F48D}"/>
              </a:ext>
            </a:extLst>
          </p:cNvPr>
          <p:cNvSpPr txBox="1"/>
          <p:nvPr/>
        </p:nvSpPr>
        <p:spPr>
          <a:xfrm>
            <a:off x="438283" y="792693"/>
            <a:ext cx="900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http://www.borakasmer.com/net-coreda-redis-cache-kullanimi/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8CA998-B404-459D-968B-571641A98B98}"/>
              </a:ext>
            </a:extLst>
          </p:cNvPr>
          <p:cNvSpPr txBox="1"/>
          <p:nvPr/>
        </p:nvSpPr>
        <p:spPr>
          <a:xfrm>
            <a:off x="438283" y="1388188"/>
            <a:ext cx="11339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https://medium.com/@ertugrul.gamgam/asp-net-core-ile-mongodb-%C3%BCzerinde-repository-pattern-kullanarak-crud-i%CC%87%C5%9Flemlerinin-yap%C4%B1lmas%C4%B1-c5d301ea8d3e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F146FC8-7CDF-4C67-89E5-BB28D6440FC9}"/>
              </a:ext>
            </a:extLst>
          </p:cNvPr>
          <p:cNvSpPr txBox="1"/>
          <p:nvPr/>
        </p:nvSpPr>
        <p:spPr>
          <a:xfrm>
            <a:off x="438283" y="2202462"/>
            <a:ext cx="10777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https://feyyazacet.medium.com/asp-net-core-3-1-signalr-ile-real-time-web-f4fff25997ae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C55333C-191E-437F-9360-C7C2088A2EEE}"/>
              </a:ext>
            </a:extLst>
          </p:cNvPr>
          <p:cNvSpPr txBox="1"/>
          <p:nvPr/>
        </p:nvSpPr>
        <p:spPr>
          <a:xfrm>
            <a:off x="438283" y="360362"/>
            <a:ext cx="900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/>
              <a:t>Projede Kullandığım Kaynaklar</a:t>
            </a:r>
          </a:p>
        </p:txBody>
      </p:sp>
    </p:spTree>
    <p:extLst>
      <p:ext uri="{BB962C8B-B14F-4D97-AF65-F5344CB8AC3E}">
        <p14:creationId xmlns:p14="http://schemas.microsoft.com/office/powerpoint/2010/main" val="139321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1E1C311-8813-408D-B05B-BEF39D17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6" y="0"/>
            <a:ext cx="8780016" cy="551303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06C704B-39DB-4A8F-AF08-9206156BEFA1}"/>
              </a:ext>
            </a:extLst>
          </p:cNvPr>
          <p:cNvSpPr txBox="1"/>
          <p:nvPr/>
        </p:nvSpPr>
        <p:spPr>
          <a:xfrm>
            <a:off x="674704" y="5743852"/>
            <a:ext cx="1108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Sayfa ilk açıldığında bir </a:t>
            </a:r>
            <a:r>
              <a:rPr lang="tr-TR" dirty="0" err="1"/>
              <a:t>modal</a:t>
            </a:r>
            <a:r>
              <a:rPr lang="tr-TR" dirty="0"/>
              <a:t> da kullanıcı adı alıyorum. Kullanıcı adı girilmeden Modalı kapatmasına izin vermiyorum.</a:t>
            </a:r>
          </a:p>
        </p:txBody>
      </p:sp>
    </p:spTree>
    <p:extLst>
      <p:ext uri="{BB962C8B-B14F-4D97-AF65-F5344CB8AC3E}">
        <p14:creationId xmlns:p14="http://schemas.microsoft.com/office/powerpoint/2010/main" val="314955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6F52D92-A826-4928-8D3B-FB6EAEF0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" y="0"/>
            <a:ext cx="10837281" cy="567667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B6FC2D3-90CA-4810-8DEB-02CA6D2618EE}"/>
              </a:ext>
            </a:extLst>
          </p:cNvPr>
          <p:cNvSpPr txBox="1"/>
          <p:nvPr/>
        </p:nvSpPr>
        <p:spPr>
          <a:xfrm>
            <a:off x="745724" y="5823752"/>
            <a:ext cx="1063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Kullanıcı adı girildikten sonra sağ tarafta sohbet odalarını listeliyorum. Mesaj gönderme kısımları pasif durumda.</a:t>
            </a:r>
          </a:p>
        </p:txBody>
      </p:sp>
    </p:spTree>
    <p:extLst>
      <p:ext uri="{BB962C8B-B14F-4D97-AF65-F5344CB8AC3E}">
        <p14:creationId xmlns:p14="http://schemas.microsoft.com/office/powerpoint/2010/main" val="129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D6E8009-EFEC-4F62-81E1-2FADAB12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0"/>
            <a:ext cx="10892901" cy="550336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76F1789-EB40-420C-97C1-6A819F68A8D2}"/>
              </a:ext>
            </a:extLst>
          </p:cNvPr>
          <p:cNvSpPr txBox="1"/>
          <p:nvPr/>
        </p:nvSpPr>
        <p:spPr>
          <a:xfrm>
            <a:off x="275208" y="5424256"/>
            <a:ext cx="1170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 bir sohbet odası seçtiği zaman arka plan rengini değiştiriyorum, mesaj kısımlarını aktif hale getiriyorum ve varsa sohbet geçmişini gösteriyorum.</a:t>
            </a:r>
          </a:p>
        </p:txBody>
      </p:sp>
    </p:spTree>
    <p:extLst>
      <p:ext uri="{BB962C8B-B14F-4D97-AF65-F5344CB8AC3E}">
        <p14:creationId xmlns:p14="http://schemas.microsoft.com/office/powerpoint/2010/main" val="316301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9A948-6AAD-4696-91EB-DFCB344C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674535-5BED-438B-96EE-36D5D316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9B1B3E3-7075-4C2E-BDDF-BAD6D7B8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6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49AFA28-08DC-4999-8115-2109B67E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89" y="205952"/>
            <a:ext cx="3181794" cy="617306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63D3655-F18D-4AAE-8D1A-983F3C462348}"/>
              </a:ext>
            </a:extLst>
          </p:cNvPr>
          <p:cNvSpPr txBox="1"/>
          <p:nvPr/>
        </p:nvSpPr>
        <p:spPr>
          <a:xfrm>
            <a:off x="4350058" y="559293"/>
            <a:ext cx="7590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Projemin mimarisi bu şekilde;</a:t>
            </a:r>
          </a:p>
          <a:p>
            <a:r>
              <a:rPr lang="tr-TR" dirty="0" err="1"/>
              <a:t>UI,Model</a:t>
            </a:r>
            <a:r>
              <a:rPr lang="tr-TR" dirty="0"/>
              <a:t> ve Service katmanı.</a:t>
            </a:r>
          </a:p>
          <a:p>
            <a:endParaRPr lang="tr-TR" dirty="0"/>
          </a:p>
          <a:p>
            <a:r>
              <a:rPr lang="tr-TR" dirty="0"/>
              <a:t>UI Katmanında </a:t>
            </a:r>
            <a:r>
              <a:rPr lang="tr-TR" dirty="0" err="1"/>
              <a:t>arayüz</a:t>
            </a:r>
            <a:r>
              <a:rPr lang="tr-TR" dirty="0"/>
              <a:t> bulunuyor.</a:t>
            </a:r>
          </a:p>
          <a:p>
            <a:endParaRPr lang="tr-TR" dirty="0"/>
          </a:p>
          <a:p>
            <a:r>
              <a:rPr lang="tr-TR" dirty="0"/>
              <a:t>Model katmanında </a:t>
            </a:r>
            <a:r>
              <a:rPr lang="tr-TR" dirty="0" err="1"/>
              <a:t>Redis</a:t>
            </a:r>
            <a:r>
              <a:rPr lang="tr-TR" dirty="0"/>
              <a:t> ve </a:t>
            </a:r>
            <a:r>
              <a:rPr lang="tr-TR" dirty="0" err="1"/>
              <a:t>MongoDB</a:t>
            </a:r>
            <a:r>
              <a:rPr lang="tr-TR" dirty="0"/>
              <a:t> için kullandığım </a:t>
            </a:r>
            <a:r>
              <a:rPr lang="tr-TR" dirty="0" err="1"/>
              <a:t>database</a:t>
            </a:r>
            <a:r>
              <a:rPr lang="tr-TR" dirty="0"/>
              <a:t> modelleri bulunuyor.</a:t>
            </a:r>
          </a:p>
          <a:p>
            <a:endParaRPr lang="tr-TR" dirty="0"/>
          </a:p>
          <a:p>
            <a:r>
              <a:rPr lang="tr-TR" dirty="0"/>
              <a:t>Service katmanında ise </a:t>
            </a:r>
            <a:r>
              <a:rPr lang="tr-TR" dirty="0" err="1"/>
              <a:t>MongoDB</a:t>
            </a:r>
            <a:r>
              <a:rPr lang="tr-TR" dirty="0"/>
              <a:t> </a:t>
            </a:r>
            <a:r>
              <a:rPr lang="tr-TR" dirty="0" err="1"/>
              <a:t>Loglama</a:t>
            </a:r>
            <a:r>
              <a:rPr lang="tr-TR" dirty="0"/>
              <a:t> yapmak için </a:t>
            </a:r>
            <a:r>
              <a:rPr lang="tr-TR" dirty="0" err="1"/>
              <a:t>repository</a:t>
            </a:r>
            <a:r>
              <a:rPr lang="tr-TR" dirty="0"/>
              <a:t> bulunuyor.</a:t>
            </a:r>
          </a:p>
        </p:txBody>
      </p:sp>
    </p:spTree>
    <p:extLst>
      <p:ext uri="{BB962C8B-B14F-4D97-AF65-F5344CB8AC3E}">
        <p14:creationId xmlns:p14="http://schemas.microsoft.com/office/powerpoint/2010/main" val="398920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4CD7080-3D62-4FB8-B492-CF46A2B7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85" y="197340"/>
            <a:ext cx="9040487" cy="356284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218ACB3-D0EC-4A1D-8A18-525232043A18}"/>
              </a:ext>
            </a:extLst>
          </p:cNvPr>
          <p:cNvSpPr txBox="1"/>
          <p:nvPr/>
        </p:nvSpPr>
        <p:spPr>
          <a:xfrm>
            <a:off x="1748901" y="4270159"/>
            <a:ext cx="706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Proje tek sayfadan oluşuyor ve </a:t>
            </a:r>
            <a:r>
              <a:rPr lang="tr-TR" dirty="0" err="1"/>
              <a:t>controllerda</a:t>
            </a:r>
            <a:r>
              <a:rPr lang="tr-TR" dirty="0"/>
              <a:t> kullandığım </a:t>
            </a:r>
            <a:r>
              <a:rPr lang="tr-TR" dirty="0" err="1"/>
              <a:t>methodlar</a:t>
            </a:r>
            <a:r>
              <a:rPr lang="tr-TR" dirty="0"/>
              <a:t> bunlar.</a:t>
            </a:r>
          </a:p>
        </p:txBody>
      </p:sp>
    </p:spTree>
    <p:extLst>
      <p:ext uri="{BB962C8B-B14F-4D97-AF65-F5344CB8AC3E}">
        <p14:creationId xmlns:p14="http://schemas.microsoft.com/office/powerpoint/2010/main" val="55898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B4CFCB2-4C19-4137-A264-A814416B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70" y="154840"/>
            <a:ext cx="10402752" cy="446784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95CA2D2-4AD7-4505-8051-5DAF906D7364}"/>
              </a:ext>
            </a:extLst>
          </p:cNvPr>
          <p:cNvSpPr txBox="1"/>
          <p:nvPr/>
        </p:nvSpPr>
        <p:spPr>
          <a:xfrm>
            <a:off x="790113" y="4820574"/>
            <a:ext cx="1031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 mesaj gönderirken arka planda </a:t>
            </a:r>
            <a:r>
              <a:rPr lang="tr-TR" dirty="0" err="1"/>
              <a:t>redis</a:t>
            </a:r>
            <a:r>
              <a:rPr lang="tr-TR" dirty="0"/>
              <a:t>, </a:t>
            </a:r>
            <a:r>
              <a:rPr lang="tr-TR" dirty="0" err="1"/>
              <a:t>mongodb</a:t>
            </a:r>
            <a:r>
              <a:rPr lang="tr-TR" dirty="0"/>
              <a:t> ve </a:t>
            </a:r>
            <a:r>
              <a:rPr lang="tr-TR" dirty="0" err="1"/>
              <a:t>signalR</a:t>
            </a:r>
            <a:r>
              <a:rPr lang="tr-TR" dirty="0"/>
              <a:t> için bu kodlar çalışıyor. </a:t>
            </a:r>
            <a:r>
              <a:rPr lang="tr-TR" dirty="0" err="1"/>
              <a:t>MongoDB</a:t>
            </a:r>
            <a:r>
              <a:rPr lang="tr-TR" dirty="0"/>
              <a:t> insert de bir problem var o yüzden onu açıklama satırına aldım.</a:t>
            </a:r>
          </a:p>
        </p:txBody>
      </p:sp>
    </p:spTree>
    <p:extLst>
      <p:ext uri="{BB962C8B-B14F-4D97-AF65-F5344CB8AC3E}">
        <p14:creationId xmlns:p14="http://schemas.microsoft.com/office/powerpoint/2010/main" val="275631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893C40D-E722-4587-8052-1747E8A9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1" y="171405"/>
            <a:ext cx="10193173" cy="440116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06FD756-2B7D-4DF6-80CD-D477FAD0B8EC}"/>
              </a:ext>
            </a:extLst>
          </p:cNvPr>
          <p:cNvSpPr txBox="1"/>
          <p:nvPr/>
        </p:nvSpPr>
        <p:spPr>
          <a:xfrm>
            <a:off x="488272" y="4731798"/>
            <a:ext cx="1119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 sohbet odasına girerken arka planda </a:t>
            </a:r>
            <a:r>
              <a:rPr lang="tr-TR" dirty="0" err="1"/>
              <a:t>redis</a:t>
            </a:r>
            <a:r>
              <a:rPr lang="tr-TR" dirty="0"/>
              <a:t> ve </a:t>
            </a:r>
            <a:r>
              <a:rPr lang="tr-TR" dirty="0" err="1"/>
              <a:t>mongodb</a:t>
            </a:r>
            <a:r>
              <a:rPr lang="tr-TR" dirty="0"/>
              <a:t> için bu kodlar çalışıyor. </a:t>
            </a:r>
            <a:r>
              <a:rPr lang="tr-TR" dirty="0" err="1"/>
              <a:t>MongoDB</a:t>
            </a:r>
            <a:r>
              <a:rPr lang="tr-TR" dirty="0"/>
              <a:t> insert de bir problem var o yüzden onu açıklama satırına aldım.</a:t>
            </a:r>
          </a:p>
        </p:txBody>
      </p:sp>
    </p:spTree>
    <p:extLst>
      <p:ext uri="{BB962C8B-B14F-4D97-AF65-F5344CB8AC3E}">
        <p14:creationId xmlns:p14="http://schemas.microsoft.com/office/powerpoint/2010/main" val="367999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308</Words>
  <Application>Microsoft Office PowerPoint</Application>
  <PresentationFormat>Geniş ekran</PresentationFormat>
  <Paragraphs>29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KARAKAŞ</dc:creator>
  <cp:lastModifiedBy>Furkan KARAKAŞ</cp:lastModifiedBy>
  <cp:revision>17</cp:revision>
  <dcterms:created xsi:type="dcterms:W3CDTF">2021-02-16T23:39:33Z</dcterms:created>
  <dcterms:modified xsi:type="dcterms:W3CDTF">2021-02-17T00:02:07Z</dcterms:modified>
</cp:coreProperties>
</file>