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768320"/>
            <a:ext cx="54972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768320"/>
            <a:ext cx="54972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096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2AC4405-C1DD-4F5C-AD7D-E940915789E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91440" y="1005480"/>
            <a:ext cx="987552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0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♫</a:t>
            </a:r>
            <a:endParaRPr b="0" lang="en-US" sz="30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PLOTTING TOP ARTISTS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948320" y="2377440"/>
            <a:ext cx="6372720" cy="36752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1026000" y="1645920"/>
            <a:ext cx="9037440" cy="52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PLOTTING LYRICS DATA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69840" y="1463040"/>
            <a:ext cx="3341520" cy="23774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6675120" y="1463040"/>
            <a:ext cx="3291840" cy="233352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338640" y="1463040"/>
            <a:ext cx="3327120" cy="236700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4"/>
          <a:stretch/>
        </p:blipFill>
        <p:spPr>
          <a:xfrm>
            <a:off x="297720" y="4041360"/>
            <a:ext cx="4664520" cy="331848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5"/>
          <a:stretch/>
        </p:blipFill>
        <p:spPr>
          <a:xfrm>
            <a:off x="4880160" y="4052880"/>
            <a:ext cx="4664520" cy="331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LYRKL SCORE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Combine lyrical diversity and repetitiveness into a single feature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UWC*(UWC/WC)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 LYRKL SCORE BY YEAR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528200" y="1573200"/>
            <a:ext cx="6792840" cy="565056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2286000" y="21031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56.41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4754880" y="27810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46.54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4"/>
          <p:cNvSpPr txBox="1"/>
          <p:nvPr/>
        </p:nvSpPr>
        <p:spPr>
          <a:xfrm>
            <a:off x="5999760" y="2660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48.32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5"/>
          <p:cNvSpPr txBox="1"/>
          <p:nvPr/>
        </p:nvSpPr>
        <p:spPr>
          <a:xfrm>
            <a:off x="3525840" y="2598480"/>
            <a:ext cx="822960" cy="4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49.28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6"/>
          <p:cNvSpPr txBox="1"/>
          <p:nvPr/>
        </p:nvSpPr>
        <p:spPr>
          <a:xfrm>
            <a:off x="7223760" y="27432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47.31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LYRKL SCORE BOXPLOTS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188720" y="1501560"/>
            <a:ext cx="7923960" cy="544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2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LYRKL TRENDS OF ARTISTS WITH OVER 10 SONGS IN THE DATASET</a:t>
            </a:r>
            <a:endParaRPr b="1" lang="en-US" sz="32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3640" y="1494360"/>
            <a:ext cx="9071640" cy="51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65760" y="4356360"/>
            <a:ext cx="4480560" cy="30175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5303520" y="1563120"/>
            <a:ext cx="4380120" cy="27698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457200" y="1645920"/>
            <a:ext cx="4379400" cy="26517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tretch/>
        </p:blipFill>
        <p:spPr>
          <a:xfrm>
            <a:off x="5304240" y="4332960"/>
            <a:ext cx="4379400" cy="301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ANALYSIS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3640" y="1371600"/>
            <a:ext cx="9071640" cy="97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suggestion of correlation between LYRKL score and rank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441880" y="2725560"/>
            <a:ext cx="5147640" cy="37666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1417680" y="2346120"/>
            <a:ext cx="687312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47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3640" y="1563120"/>
            <a:ext cx="9189000" cy="502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 suggested a gradual downtrend in lyrical complexity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evidence that simpler lyrics are more popular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scraping packages proved useful for obtaining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 the composition of lyrics using NLTK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longer observation timeframe would be preferable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Could adopt and compare alternative benchmarks such as Spotify global streaming ranking or JJJ Hottest 100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Genre and song length data would provide greater depth to the analysis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 Markov Chains to generate song lyrics based on each year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503640" y="30355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204480" y="1005480"/>
            <a:ext cx="987552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POPULAR MUSIC GETTING DUMBER?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LYRICAL ANALYSIS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POPULAR MUSIC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half of this decade has seen the rise of EDM and beat fetishism among other instrumental-focused trends</a:t>
            </a: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lyrics becoming less complex?</a:t>
            </a: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songs with simpler lyrics more popular?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MEASURING LYRICS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US Billboard Top 100 remains the benchmark for popular music although has undergone recent composition changes</a:t>
            </a: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we measure complexity of song lyrics by measuring the number of unique words and repetitiveness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AVAILABILITY OF LYRICS DATA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Billboard Top 100 Chart for each year is readily available online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Lyrics data is less accessible, often behind paywalls or incomplete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GENIUS (formerly RapGenius) has high quality data  for recent years and an API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this API does not provide access to lyrics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OBTAINING LYRICS DATA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Formatted the 2011-2015 Top 100 artist and songname data to make list of lyrics page URLs 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</a:t>
            </a:r>
            <a:r>
              <a:rPr b="1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http://genius.com/Mark-ronson-uptown-funk-lyrics’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Requests </a:t>
            </a: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 used to get the HTML data to locate lyrics data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BeautifulSoup</a:t>
            </a: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package used to scrape lyrics data from HTML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OBTAINING LYRICS DATA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"[Verse 1] / This hit, that ice cold / Michelle Pfeiffer, that white gold / This one, for them hood girls / Them good girls, straight masterpieces / Stylin', wilin' / Livin’ it up in the city / Got Chucks on with Saint Laurent / Gotta kiss myself I’m so pretty / [Pre-Chorus] / I’m too hot (hot damn) / Call the police and the fireman / I’m too hot (hot damn) / Make a dragon wanna retire man / I’m too hot (hot damn) / Say my name you know who I am / I’m too hot (hot damn) / And my band 'bout that money / Break it down / [Chorus] / Girls hit your hallelujah (Woo!) / Girls hit your hallelujah (Woo!) / Girls hit your hallelujah (Woo!) / Cause Uptown funk gon’ give it to you / Cause Uptown funk gon’ give it to you / Cause Uptown funk gon’ give it to you / Saturday night and we in the spot / Don’t believe me, just watch (come on) / Don’t believe me, just watch / Don’t believe me, just watch / Don’t believe me, just watch / Don’t believe me, just watch / Don’t believe me, just watch / Hey, hey, hey, oh! / [Verse 2] / Stop / Wait a minute / Fill my cup put some  liquor in it / Take a sip, sign the check / Julio! Get the stretch! / Ride to Harlem, Hollywood, Jackson, Mississippi / If we show up, we gon’ show out / Smoother than a fresh jar of Skippy / [Pre-Chorus 2] / I’m too hot (hot damn) / Call the police and the fireman / I’m too hot (hot damn) / Make a dragon wanna retire man / I’m too hot (hot damn) / Bitch, say my name you know who I am! / I’m too hot (hot damn) / And my band 'bout that money / Break it down / [Chorus] / Girls hit your hallelujah (Woo!) / Girls hit your hallelujah (Woo!) / Girls hit your hallelujah (Woo!) / Cause Uptown Funk gon’ give it to you / Cause Uptown Funk gon’ give it to you / Cause Uptown Funk gon’ give it to you / Saturday night and we in the spot / Don’t believe me, just watch (come on) / Don’t believe me, just watch / Don’t believe me, just watch / Don’t believe me, just watch / Don’t believe me, just watch / Don’t believe me, just watch / Hey, hey, hey, oh! / [Bridge] / Before we leave / Lemme tell y’all a lil’ something / Uptown Funk you up, Uptown Funk you up / Uptown Funk you up, Uptown Funk you up / I said Uptown Funk you up, Uptown Funk you up / Uptown Funk you up, Uptown Funk you up / Come on, dance / Jump on it / If you sexy then flaunt it / If you freaky then own it / Don’t brag about it, come show me / Come on, dance / Jump on it / If you sexy then flaunt it / Well it’s Saturday night and we in the spot / [Part-Chorus] / Don’t believe me, just watch (come on) / Don’t believe me, just watch / Don’t believe me, just watch / Don’t believe me, just watch / Don’t believe me, just watch / Don’t believe me, just watch / Hey, hey, hey, oh! / [Outro] / Uptown Funk you up, Uptown Funk you up (say whaa?!) / Uptown Funk you up, Uptown Funk you up / Uptown Funk you up, Uptown Funk you up (say whaa?!) / Uptown Funk you up, Uptown Funk you up / Uptown Funk you up, Uptown Funk you up (say whaa?!) / Uptown Funk you up, Uptown Funk you up / Uptown Funk you up, Uptown Funk you up (say whaa?!) / Uptown Funk you up"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CLEANING LYRICS DATA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NLTK to remove punctuation and tokenize lyrics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 WORD COUNT: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Describes the diversity of lyrics BUT does not indicate repetitiveness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WORD COUNT: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number of words in each song’s lyrics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PLOTTING LYRICS DATA</a:t>
            </a:r>
            <a:endParaRPr b="1" lang="en-US" sz="4400" spc="-1" strike="noStrike">
              <a:solidFill>
                <a:srgbClr val="ff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84920" y="1247400"/>
            <a:ext cx="8682480" cy="61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</TotalTime>
  <Application>LibreOffice/5.2.3.3$MacOSX_X86_64 LibreOffice_project/d54a8868f08a7b39642414cf2c8ef2f228f780cf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2016-12-11T21:56:58Z</dcterms:created>
  <dc:creator/>
  <dc:description/>
  <dc:language>en-US</dc:language>
  <cp:lastModifiedBy/>
  <dcterms:modified xsi:type="dcterms:W3CDTF">2016-12-15T22:42:53Z</dcterms:modified>
  <cp:revision>13</cp:revision>
  <dc:subject/>
  <dc:title/>
</cp:coreProperties>
</file>