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9" r:id="rId6"/>
    <p:sldId id="262" r:id="rId7"/>
    <p:sldId id="266" r:id="rId8"/>
    <p:sldId id="293" r:id="rId9"/>
    <p:sldId id="294" r:id="rId10"/>
    <p:sldId id="280" r:id="rId11"/>
    <p:sldId id="295" r:id="rId12"/>
    <p:sldId id="296" r:id="rId13"/>
    <p:sldId id="29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8D7EE-8520-4A4A-BDBE-9FCCEC1EA1A9}" v="27" dt="2022-02-03T06:58:40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72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POS SYSTEM</a:t>
            </a:r>
            <a:br>
              <a:rPr lang="en-US" dirty="0"/>
            </a:br>
            <a:r>
              <a:rPr lang="en-US" sz="1400" dirty="0"/>
              <a:t>By Furqan </a:t>
            </a:r>
            <a:r>
              <a:rPr lang="en-US" sz="1400" dirty="0" err="1"/>
              <a:t>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86FF15F4-3146-40D9-9476-238D5AAEA4C8}"/>
              </a:ext>
            </a:extLst>
          </p:cNvPr>
          <p:cNvSpPr txBox="1"/>
          <p:nvPr/>
        </p:nvSpPr>
        <p:spPr>
          <a:xfrm>
            <a:off x="1427584" y="1017037"/>
            <a:ext cx="93586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</a:t>
            </a:r>
            <a:r>
              <a:rPr lang="en-US" sz="4000" dirty="0">
                <a:latin typeface="Bookman Old Style" panose="02050604050505020204" pitchFamily="18" charset="0"/>
              </a:rPr>
              <a:t>BILL</a:t>
            </a:r>
          </a:p>
          <a:p>
            <a:endParaRPr lang="en-US" sz="4000" dirty="0">
              <a:latin typeface="Bookman Old Style" panose="02050604050505020204" pitchFamily="18" charset="0"/>
            </a:endParaRPr>
          </a:p>
          <a:p>
            <a:endParaRPr lang="en-US" sz="4000" dirty="0">
              <a:latin typeface="Bookman Old Style" panose="02050604050505020204" pitchFamily="18" charset="0"/>
            </a:endParaRPr>
          </a:p>
          <a:p>
            <a:endParaRPr lang="en-PK" sz="40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CB7668A3-1188-4389-889D-09DC33C2F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8" t="20285" r="33974" b="34131"/>
          <a:stretch/>
        </p:blipFill>
        <p:spPr bwMode="auto">
          <a:xfrm>
            <a:off x="1567543" y="2142490"/>
            <a:ext cx="9358604" cy="3381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916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400" dirty="0">
                <a:latin typeface="Bookman Old Style" panose="02050604050505020204" pitchFamily="18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736" y="2374258"/>
            <a:ext cx="3139440" cy="1325563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1B9557-D50A-4596-A362-9C39F9DD8320}"/>
              </a:ext>
            </a:extLst>
          </p:cNvPr>
          <p:cNvSpPr txBox="1"/>
          <p:nvPr/>
        </p:nvSpPr>
        <p:spPr>
          <a:xfrm>
            <a:off x="5138057" y="1837160"/>
            <a:ext cx="7053943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marR="243205" lvl="0" indent="-342900" fontAlgn="base">
              <a:lnSpc>
                <a:spcPct val="110000"/>
              </a:lnSpc>
              <a:spcAft>
                <a:spcPts val="6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Supermarket Icon. </a:t>
            </a:r>
            <a:endParaRPr lang="en-PK" sz="1800" u="none" strike="noStrike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243205" lvl="0" indent="-342900" fontAlgn="base">
              <a:lnSpc>
                <a:spcPct val="110000"/>
              </a:lnSpc>
              <a:spcAft>
                <a:spcPts val="6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Welcome screen &amp; Main menu.</a:t>
            </a:r>
            <a:endParaRPr lang="en-PK" sz="1800" u="none" strike="noStrike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243205" lvl="0" indent="-342900" fontAlgn="base">
              <a:lnSpc>
                <a:spcPct val="110000"/>
              </a:lnSpc>
              <a:spcAft>
                <a:spcPts val="6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Admin Login screen.  </a:t>
            </a:r>
            <a:endParaRPr lang="en-PK" sz="1800" u="none" strike="noStrike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243205" lvl="0" indent="-342900" fontAlgn="base">
              <a:lnSpc>
                <a:spcPct val="110000"/>
              </a:lnSpc>
              <a:spcAft>
                <a:spcPts val="6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Admin module menu. </a:t>
            </a:r>
            <a:endParaRPr lang="en-PK" sz="1800" u="none" strike="noStrike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243205" lvl="0" indent="-342900" fontAlgn="base">
              <a:lnSpc>
                <a:spcPct val="110000"/>
              </a:lnSpc>
              <a:spcAft>
                <a:spcPts val="6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Add a product in a text file.</a:t>
            </a:r>
            <a:endParaRPr lang="en-PK" sz="1800" u="none" strike="noStrike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243205" lvl="0" indent="-342900" fontAlgn="base">
              <a:lnSpc>
                <a:spcPct val="110000"/>
              </a:lnSpc>
              <a:spcAft>
                <a:spcPts val="6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Delete a product form text file. </a:t>
            </a:r>
            <a:endParaRPr lang="en-PK" sz="1800" u="none" strike="noStrike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243205" lvl="0" indent="-342900" fontAlgn="base">
              <a:lnSpc>
                <a:spcPct val="110000"/>
              </a:lnSpc>
              <a:spcAft>
                <a:spcPts val="6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Modify a product in the text file. </a:t>
            </a:r>
            <a:endParaRPr lang="en-PK" sz="1800" u="none" strike="noStrike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243205" lvl="0" indent="-342900" fontAlgn="base">
              <a:lnSpc>
                <a:spcPct val="110000"/>
              </a:lnSpc>
              <a:spcAft>
                <a:spcPts val="6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Search a product from the list. </a:t>
            </a:r>
            <a:endParaRPr lang="en-PK" sz="1800" u="none" strike="noStrike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243205" lvl="0" indent="-342900" fontAlgn="base">
              <a:lnSpc>
                <a:spcPct val="110000"/>
              </a:lnSpc>
              <a:spcAft>
                <a:spcPts val="6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Display all products. </a:t>
            </a:r>
            <a:endParaRPr lang="en-PK" sz="1800" u="none" strike="noStrike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243205" lvl="0" indent="-342900" fontAlgn="base">
              <a:lnSpc>
                <a:spcPct val="110000"/>
              </a:lnSpc>
              <a:spcAft>
                <a:spcPts val="63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function for customer orders and bills. </a:t>
            </a:r>
            <a:endParaRPr lang="en-PK" sz="1800" u="none" strike="noStrike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5161380F-4506-4931-985B-8312D624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5667243"/>
          </a:xfrm>
        </p:spPr>
        <p:txBody>
          <a:bodyPr/>
          <a:lstStyle/>
          <a:p>
            <a:r>
              <a:rPr lang="en-US" sz="3600" b="1" dirty="0">
                <a:latin typeface="Bookman Old Style" panose="02050604050505020204" pitchFamily="18" charset="0"/>
              </a:rPr>
              <a:t>SUPERMARKET ICON</a:t>
            </a:r>
            <a:br>
              <a:rPr lang="en-US" sz="3600" b="1" dirty="0">
                <a:latin typeface="Bookman Old Style" panose="020506040505050202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PK" dirty="0"/>
          </a:p>
        </p:txBody>
      </p:sp>
      <p:pic>
        <p:nvPicPr>
          <p:cNvPr id="32" name="Picture 31" descr="Qr code&#10;&#10;Description automatically generated">
            <a:extLst>
              <a:ext uri="{FF2B5EF4-FFF2-40B4-BE49-F238E27FC236}">
                <a16:creationId xmlns:a16="http://schemas.microsoft.com/office/drawing/2014/main" id="{D7AA1175-4E0B-4B9F-B4BE-15CA1509A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7" y="2263139"/>
            <a:ext cx="8556172" cy="3083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E16CCE-61C6-49BC-BC6E-0676BDD30F1E}"/>
              </a:ext>
            </a:extLst>
          </p:cNvPr>
          <p:cNvSpPr txBox="1"/>
          <p:nvPr/>
        </p:nvSpPr>
        <p:spPr>
          <a:xfrm>
            <a:off x="1324947" y="401216"/>
            <a:ext cx="103756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</a:p>
          <a:p>
            <a:r>
              <a:rPr lang="en-US" dirty="0"/>
              <a:t>              </a:t>
            </a:r>
            <a:r>
              <a:rPr lang="en-US" sz="3600" b="1" dirty="0">
                <a:latin typeface="Bookman Old Style" panose="02050604050505020204" pitchFamily="18" charset="0"/>
              </a:rPr>
              <a:t>WELLCOME PAGE &amp; MAIN MENU: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PK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E888972C-D2EB-41CF-8FAA-F2E30B124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47" y="1878544"/>
            <a:ext cx="10123714" cy="3803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75C064-0C5A-4B5C-908B-D033298C46FE}"/>
              </a:ext>
            </a:extLst>
          </p:cNvPr>
          <p:cNvSpPr txBox="1"/>
          <p:nvPr/>
        </p:nvSpPr>
        <p:spPr>
          <a:xfrm>
            <a:off x="1763486" y="1212980"/>
            <a:ext cx="86028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              </a:t>
            </a:r>
            <a:r>
              <a:rPr lang="en-US" sz="3200" b="1" u="none" strike="noStrike" dirty="0">
                <a:effectLst/>
                <a:uFill>
                  <a:solidFill>
                    <a:srgbClr val="000000"/>
                  </a:solidFill>
                </a:uFill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Admin Login Screen: </a:t>
            </a:r>
          </a:p>
          <a:p>
            <a:r>
              <a:rPr lang="en-US" sz="3200" b="1" u="none" strike="noStrike" dirty="0">
                <a:effectLst/>
                <a:uFill>
                  <a:solidFill>
                    <a:srgbClr val="000000"/>
                  </a:solidFill>
                </a:uFill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PK" sz="3200" b="1" u="none" strike="noStrike" dirty="0">
              <a:effectLst/>
              <a:uFill>
                <a:solidFill>
                  <a:srgbClr val="000000"/>
                </a:solidFill>
              </a:uFill>
              <a:latin typeface="Bookman Old Style" panose="020506040505050202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F1DC7765-2DD6-4C07-88FE-DBCDD2D6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71" y="2655570"/>
            <a:ext cx="8602824" cy="298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2FB2B-1035-4693-AAAD-D3252FE7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8F909-BE04-4AAB-B411-7957BA31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351CD-9A36-4C6C-B60D-902DABD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59A0C-C566-47E3-9C32-F6042FE40B00}"/>
              </a:ext>
            </a:extLst>
          </p:cNvPr>
          <p:cNvSpPr txBox="1"/>
          <p:nvPr/>
        </p:nvSpPr>
        <p:spPr>
          <a:xfrm>
            <a:off x="2360645" y="951722"/>
            <a:ext cx="91533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</a:t>
            </a:r>
            <a:r>
              <a:rPr lang="en-US" sz="2800" dirty="0">
                <a:latin typeface="Bookman Old Style" panose="02050604050505020204" pitchFamily="18" charset="0"/>
              </a:rPr>
              <a:t>ADMIN MENU:</a:t>
            </a:r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6D9B7982-E8DD-4F91-A65E-488FAC91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03" y="1847461"/>
            <a:ext cx="8238930" cy="35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9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783A4B5-1C84-4B96-A579-3A58C1F13637}"/>
              </a:ext>
            </a:extLst>
          </p:cNvPr>
          <p:cNvSpPr txBox="1"/>
          <p:nvPr/>
        </p:nvSpPr>
        <p:spPr>
          <a:xfrm>
            <a:off x="690465" y="279918"/>
            <a:ext cx="10963470" cy="14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43205" lvl="0" algn="ctr" fontAlgn="base">
              <a:lnSpc>
                <a:spcPct val="110000"/>
              </a:lnSpc>
              <a:spcAft>
                <a:spcPts val="60"/>
              </a:spcAft>
              <a:buClr>
                <a:srgbClr val="000000"/>
              </a:buClr>
              <a:buSzPts val="1100"/>
            </a:pPr>
            <a:r>
              <a:rPr lang="en-US" sz="2800" u="none" strike="noStrike" dirty="0">
                <a:effectLst/>
                <a:uFill>
                  <a:solidFill>
                    <a:srgbClr val="000000"/>
                  </a:solidFill>
                </a:uFill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Add a product in a text file, Delete a product from a text file, Modify a product in the text file, Search a product from the list. </a:t>
            </a:r>
            <a:endParaRPr lang="en-PK" sz="2800" u="none" strike="noStrike" dirty="0">
              <a:effectLst/>
              <a:uFill>
                <a:solidFill>
                  <a:srgbClr val="000000"/>
                </a:solidFill>
              </a:uFill>
              <a:latin typeface="Bookman Old Style" panose="020506040505050202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id="{E41040F7-6777-4C66-AADC-01AA35322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09" y="1764106"/>
            <a:ext cx="4609323" cy="1912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CAE1BB58-AF06-47BC-9F17-C01E63BB5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13"/>
          <a:stretch/>
        </p:blipFill>
        <p:spPr bwMode="auto">
          <a:xfrm>
            <a:off x="6360370" y="1764106"/>
            <a:ext cx="4609321" cy="19121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Picture 47" descr="Text&#10;&#10;Description automatically generated">
            <a:extLst>
              <a:ext uri="{FF2B5EF4-FFF2-40B4-BE49-F238E27FC236}">
                <a16:creationId xmlns:a16="http://schemas.microsoft.com/office/drawing/2014/main" id="{C6A42C28-9BCE-479E-A88F-F45E4CDC8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08" y="3870111"/>
            <a:ext cx="4609324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48" descr="Shape&#10;&#10;Description automatically generated">
            <a:extLst>
              <a:ext uri="{FF2B5EF4-FFF2-40B4-BE49-F238E27FC236}">
                <a16:creationId xmlns:a16="http://schemas.microsoft.com/office/drawing/2014/main" id="{9CEF835F-D95D-4478-A439-AB2FE54A5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370" y="3870111"/>
            <a:ext cx="4609321" cy="1970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17471D5-B112-47D3-8615-A359CECE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F3743F7-8A1D-4BC3-A27C-70947B81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FB471C-BBAD-4F1D-9953-8D012550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C51B71-966B-42E4-A03B-75EAF8FEFD2D}"/>
              </a:ext>
            </a:extLst>
          </p:cNvPr>
          <p:cNvSpPr txBox="1"/>
          <p:nvPr/>
        </p:nvSpPr>
        <p:spPr>
          <a:xfrm>
            <a:off x="4889241" y="410547"/>
            <a:ext cx="6979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DISPLAY ALL PRODUCTS: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1B2398-975F-4E6E-902D-1BC46736A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7" t="20285" r="38077" b="40057"/>
          <a:stretch/>
        </p:blipFill>
        <p:spPr bwMode="auto">
          <a:xfrm>
            <a:off x="5297300" y="1426209"/>
            <a:ext cx="5852160" cy="3612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701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35F69374-ADE8-4261-949C-2157949FB211}"/>
              </a:ext>
            </a:extLst>
          </p:cNvPr>
          <p:cNvSpPr txBox="1"/>
          <p:nvPr/>
        </p:nvSpPr>
        <p:spPr>
          <a:xfrm>
            <a:off x="1483567" y="998376"/>
            <a:ext cx="9470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                     CUSTOMER MODULE:</a:t>
            </a: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endParaRPr lang="en-PK" sz="32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FBD3DD-97B2-4874-9275-50006A474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1" t="20221" r="38332" b="29345"/>
          <a:stretch/>
        </p:blipFill>
        <p:spPr bwMode="auto">
          <a:xfrm>
            <a:off x="1614196" y="2306954"/>
            <a:ext cx="9199984" cy="3478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603632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125</TotalTime>
  <Words>170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Tenorite</vt:lpstr>
      <vt:lpstr>Monoline</vt:lpstr>
      <vt:lpstr>POS SYSTEM By Furqan ahmed</vt:lpstr>
      <vt:lpstr>MODULES</vt:lpstr>
      <vt:lpstr>SUPERMARKET ICON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SYSTEM SUBMITTED TO MISS SOOMAL FATIMA</dc:title>
  <dc:creator>Muhammad Hassan</dc:creator>
  <cp:lastModifiedBy>02-134212-076</cp:lastModifiedBy>
  <cp:revision>4</cp:revision>
  <dcterms:created xsi:type="dcterms:W3CDTF">2022-01-30T15:57:11Z</dcterms:created>
  <dcterms:modified xsi:type="dcterms:W3CDTF">2023-01-15T09:07:44Z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