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9"/>
  </p:notesMasterIdLst>
  <p:sldIdLst>
    <p:sldId id="261" r:id="rId5"/>
    <p:sldId id="288" r:id="rId6"/>
    <p:sldId id="289" r:id="rId7"/>
    <p:sldId id="292" r:id="rId8"/>
    <p:sldId id="294" r:id="rId9"/>
    <p:sldId id="306" r:id="rId10"/>
    <p:sldId id="298" r:id="rId11"/>
    <p:sldId id="299" r:id="rId12"/>
    <p:sldId id="302" r:id="rId13"/>
    <p:sldId id="295" r:id="rId14"/>
    <p:sldId id="307" r:id="rId15"/>
    <p:sldId id="308" r:id="rId16"/>
    <p:sldId id="296" r:id="rId17"/>
    <p:sldId id="309" r:id="rId18"/>
    <p:sldId id="311" r:id="rId19"/>
    <p:sldId id="310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</p:sldIdLst>
  <p:sldSz cx="9144000" cy="6858000" type="letter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uel Valenzuela Concha" initials="MVC" lastIdx="1" clrIdx="0">
    <p:extLst>
      <p:ext uri="{19B8F6BF-5375-455C-9EA6-DF929625EA0E}">
        <p15:presenceInfo xmlns:p15="http://schemas.microsoft.com/office/powerpoint/2012/main" userId="S-1-5-21-993326457-1990213774-629508014-60950" providerId="AD"/>
      </p:ext>
    </p:extLst>
  </p:cmAuthor>
  <p:cmAuthor id="2" name="Manuel Valenzuela Concha" initials="MVC [2]" lastIdx="1" clrIdx="1">
    <p:extLst>
      <p:ext uri="{19B8F6BF-5375-455C-9EA6-DF929625EA0E}">
        <p15:presenceInfo xmlns:p15="http://schemas.microsoft.com/office/powerpoint/2012/main" userId="S::manuel.valenzuela@unab.cl::63540914-dbe4-4c70-a8f0-0e52a38a1d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000"/>
    <a:srgbClr val="E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42"/>
    <p:restoredTop sz="94611"/>
  </p:normalViewPr>
  <p:slideViewPr>
    <p:cSldViewPr snapToGrid="0" snapToObjects="1">
      <p:cViewPr varScale="1">
        <p:scale>
          <a:sx n="108" d="100"/>
          <a:sy n="108" d="100"/>
        </p:scale>
        <p:origin x="130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47D60-E39B-E041-B6CE-3FDC1A8BB989}" type="datetimeFigureOut">
              <a:rPr lang="es-ES_tradnl" smtClean="0"/>
              <a:t>12/07/2023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D1966-643A-ED45-BFF9-B0FE18A32E2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6330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273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404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327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06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634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6229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551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429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32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9093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525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339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4935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4646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9666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5532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85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4782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537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434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705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293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32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12/07/2023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12/07/2023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12/07/2023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12/07/2023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12/07/2023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12/07/2023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12/07/2023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12/07/2023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12/07/2023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12/07/2023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12/07/2023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36221-589F-2846-B89B-D09559D774BF}" type="datetimeFigureOut">
              <a:rPr lang="es-ES_tradnl" smtClean="0"/>
              <a:t>12/07/2023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442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>
          <a:xfrm>
            <a:off x="492141" y="3591697"/>
            <a:ext cx="77786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H="1">
            <a:off x="2186081" y="2158313"/>
            <a:ext cx="1" cy="12731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983268" y="2284720"/>
            <a:ext cx="6287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s-CL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plicación móvil para la prevención de accidentes en el plano Viña del Mar.</a:t>
            </a:r>
            <a:endParaRPr lang="es-ES_tradnl" sz="3600" b="1" u="sng" dirty="0">
              <a:solidFill>
                <a:schemeClr val="bg1"/>
              </a:solidFill>
              <a:ea typeface="Gungsuh" charset="-127"/>
              <a:cs typeface="Gungsuh" charset="-127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038475" y="4286390"/>
            <a:ext cx="4392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Autor: Fabio Ismael Urrea Quezada</a:t>
            </a:r>
          </a:p>
          <a:p>
            <a:r>
              <a:rPr lang="es-ES_tradnl" dirty="0">
                <a:solidFill>
                  <a:schemeClr val="bg1"/>
                </a:solidFill>
              </a:rPr>
              <a:t>Rut: 18299907-5</a:t>
            </a:r>
          </a:p>
          <a:p>
            <a:r>
              <a:rPr lang="es-ES_tradnl" dirty="0">
                <a:solidFill>
                  <a:schemeClr val="bg1"/>
                </a:solidFill>
              </a:rPr>
              <a:t>Carrera: Ing. en computación e informática</a:t>
            </a:r>
          </a:p>
          <a:p>
            <a:r>
              <a:rPr lang="es-ES_tradnl" dirty="0">
                <a:solidFill>
                  <a:schemeClr val="bg1"/>
                </a:solidFill>
              </a:rPr>
              <a:t>Profesora guía: Sarita González Catalán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05" b="24764"/>
          <a:stretch/>
        </p:blipFill>
        <p:spPr>
          <a:xfrm>
            <a:off x="0" y="0"/>
            <a:ext cx="9158013" cy="143569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46510" r="153" b="5990"/>
          <a:stretch/>
        </p:blipFill>
        <p:spPr>
          <a:xfrm>
            <a:off x="-14013" y="5486719"/>
            <a:ext cx="9172026" cy="137128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49" y="2158313"/>
            <a:ext cx="1279083" cy="118959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46841" y="18182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1B6C78-3AE2-DC7F-8096-4E62CD9CD97D}"/>
              </a:ext>
            </a:extLst>
          </p:cNvPr>
          <p:cNvSpPr txBox="1"/>
          <p:nvPr/>
        </p:nvSpPr>
        <p:spPr>
          <a:xfrm>
            <a:off x="1814511" y="1797221"/>
            <a:ext cx="628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Proyecto de título.</a:t>
            </a:r>
            <a:endParaRPr lang="es-ES_tradnl" sz="3600" b="1" u="sng" dirty="0">
              <a:solidFill>
                <a:schemeClr val="bg1"/>
              </a:solidFill>
              <a:ea typeface="Gungsuh" charset="-127"/>
              <a:cs typeface="Gungsuh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661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7EC7A96-1F7B-BEDB-D021-C5D8DFB563D0}"/>
              </a:ext>
            </a:extLst>
          </p:cNvPr>
          <p:cNvSpPr txBox="1"/>
          <p:nvPr/>
        </p:nvSpPr>
        <p:spPr>
          <a:xfrm>
            <a:off x="108721" y="89553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 dirty="0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PLAN DE PROYECTO</a:t>
            </a: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4758D16-E06D-A36C-639F-276957A6A85D}"/>
              </a:ext>
            </a:extLst>
          </p:cNvPr>
          <p:cNvSpPr txBox="1"/>
          <p:nvPr/>
        </p:nvSpPr>
        <p:spPr>
          <a:xfrm>
            <a:off x="0" y="925275"/>
            <a:ext cx="4589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L" sz="1800" b="1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Planificación del proyecto</a:t>
            </a:r>
          </a:p>
          <a:p>
            <a:pPr algn="just"/>
            <a:r>
              <a:rPr lang="es-CL" b="1" dirty="0">
                <a:solidFill>
                  <a:srgbClr val="666666"/>
                </a:solidFill>
                <a:latin typeface="Microsoft Sans Serif" panose="020B0604020202020204" pitchFamily="34" charset="0"/>
                <a:ea typeface="Calibri" panose="020F0502020204030204" pitchFamily="34" charset="0"/>
              </a:rPr>
              <a:t>Carta Gantt</a:t>
            </a:r>
            <a:endParaRPr lang="es-CL" sz="18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BFF5A4BA-7A10-01CC-7B5E-232C9E6FF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942" y="1693994"/>
            <a:ext cx="8094082" cy="512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13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29DE416-B425-DAA4-6ABF-51FC47EB2371}"/>
              </a:ext>
            </a:extLst>
          </p:cNvPr>
          <p:cNvSpPr txBox="1"/>
          <p:nvPr/>
        </p:nvSpPr>
        <p:spPr>
          <a:xfrm>
            <a:off x="108721" y="89553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 dirty="0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PLAN DE PRUEBAS</a:t>
            </a: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3841B7-0D6E-370E-0AFC-60137FC2F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246" y="1171852"/>
            <a:ext cx="2632918" cy="367936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3856AEE-237F-BE90-571A-764D382DCD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246" y="4851217"/>
            <a:ext cx="2632918" cy="125612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59F27ED-9B35-9092-E554-63EDEA6A927D}"/>
              </a:ext>
            </a:extLst>
          </p:cNvPr>
          <p:cNvSpPr txBox="1"/>
          <p:nvPr/>
        </p:nvSpPr>
        <p:spPr>
          <a:xfrm>
            <a:off x="3666478" y="1393794"/>
            <a:ext cx="5184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Plan de pruebas elaborado a partir de la plantilla para proyectos agiles del libro “Agile </a:t>
            </a:r>
            <a:r>
              <a:rPr lang="es-CL" sz="1800" dirty="0" err="1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Testing</a:t>
            </a:r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” cuyas autoras son Lisa </a:t>
            </a:r>
            <a:r>
              <a:rPr lang="es-CL" sz="1800" dirty="0" err="1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Crispin</a:t>
            </a:r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 y Janet Gregory.</a:t>
            </a:r>
            <a:endParaRPr lang="es-MX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0CC0082-E0C0-AB46-6841-BB632924B8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6578" y="2769833"/>
            <a:ext cx="3756364" cy="37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24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9DE416-B425-DAA4-6ABF-51FC47EB2371}"/>
              </a:ext>
            </a:extLst>
          </p:cNvPr>
          <p:cNvSpPr txBox="1"/>
          <p:nvPr/>
        </p:nvSpPr>
        <p:spPr>
          <a:xfrm>
            <a:off x="628649" y="3990205"/>
            <a:ext cx="7889082" cy="120032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39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PLAN DE LA GESTION DE LA CONFIGURACIÓN</a:t>
            </a:r>
            <a:endParaRPr kumimoji="0" lang="en-US" sz="3900" b="1" i="0" u="none" strike="noStrike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7" r="13422" b="-2"/>
          <a:stretch/>
        </p:blipFill>
        <p:spPr>
          <a:xfrm>
            <a:off x="20" y="10"/>
            <a:ext cx="9143980" cy="3657590"/>
          </a:xfrm>
          <a:custGeom>
            <a:avLst/>
            <a:gdLst/>
            <a:ahLst/>
            <a:cxnLst/>
            <a:rect l="l" t="t" r="r" b="b"/>
            <a:pathLst>
              <a:path w="12192000" h="3657600">
                <a:moveTo>
                  <a:pt x="7230262" y="3468462"/>
                </a:moveTo>
                <a:lnTo>
                  <a:pt x="7197115" y="3474938"/>
                </a:lnTo>
                <a:lnTo>
                  <a:pt x="7214545" y="3473344"/>
                </a:lnTo>
                <a:cubicBezTo>
                  <a:pt x="7220308" y="3472558"/>
                  <a:pt x="7225785" y="3471224"/>
                  <a:pt x="7230262" y="3468462"/>
                </a:cubicBezTo>
                <a:close/>
                <a:moveTo>
                  <a:pt x="7009120" y="3411863"/>
                </a:moveTo>
                <a:lnTo>
                  <a:pt x="7021563" y="3422955"/>
                </a:lnTo>
                <a:lnTo>
                  <a:pt x="7021563" y="3422954"/>
                </a:lnTo>
                <a:close/>
                <a:moveTo>
                  <a:pt x="7768443" y="3303674"/>
                </a:moveTo>
                <a:lnTo>
                  <a:pt x="7768443" y="3303675"/>
                </a:lnTo>
                <a:lnTo>
                  <a:pt x="7792447" y="3326153"/>
                </a:lnTo>
                <a:cubicBezTo>
                  <a:pt x="7785969" y="3320057"/>
                  <a:pt x="7779301" y="3313961"/>
                  <a:pt x="7768443" y="3303674"/>
                </a:cubicBezTo>
                <a:close/>
                <a:moveTo>
                  <a:pt x="4038748" y="3301555"/>
                </a:moveTo>
                <a:lnTo>
                  <a:pt x="4030517" y="3313199"/>
                </a:lnTo>
                <a:cubicBezTo>
                  <a:pt x="4026230" y="3321105"/>
                  <a:pt x="4021242" y="3327345"/>
                  <a:pt x="4015609" y="3332050"/>
                </a:cubicBezTo>
                <a:lnTo>
                  <a:pt x="3996845" y="3341704"/>
                </a:lnTo>
                <a:cubicBezTo>
                  <a:pt x="4010562" y="3338155"/>
                  <a:pt x="4021944" y="3329011"/>
                  <a:pt x="4030518" y="3313199"/>
                </a:cubicBezTo>
                <a:close/>
                <a:moveTo>
                  <a:pt x="6245343" y="3298149"/>
                </a:moveTo>
                <a:lnTo>
                  <a:pt x="6274406" y="3304945"/>
                </a:lnTo>
                <a:lnTo>
                  <a:pt x="6291247" y="3311262"/>
                </a:lnTo>
                <a:lnTo>
                  <a:pt x="6291385" y="3311314"/>
                </a:lnTo>
                <a:lnTo>
                  <a:pt x="6306284" y="3317152"/>
                </a:lnTo>
                <a:lnTo>
                  <a:pt x="6308075" y="3317568"/>
                </a:lnTo>
                <a:lnTo>
                  <a:pt x="6313855" y="3319733"/>
                </a:lnTo>
                <a:cubicBezTo>
                  <a:pt x="6321454" y="3322121"/>
                  <a:pt x="6329151" y="3323858"/>
                  <a:pt x="6337048" y="3324296"/>
                </a:cubicBezTo>
                <a:lnTo>
                  <a:pt x="6308075" y="3317568"/>
                </a:lnTo>
                <a:lnTo>
                  <a:pt x="6291385" y="3311314"/>
                </a:lnTo>
                <a:lnTo>
                  <a:pt x="6276197" y="3305364"/>
                </a:lnTo>
                <a:lnTo>
                  <a:pt x="6274406" y="3304945"/>
                </a:lnTo>
                <a:lnTo>
                  <a:pt x="6268613" y="3302771"/>
                </a:lnTo>
                <a:cubicBezTo>
                  <a:pt x="6260996" y="3300370"/>
                  <a:pt x="6253273" y="3298613"/>
                  <a:pt x="6245343" y="3298149"/>
                </a:cubicBezTo>
                <a:close/>
                <a:moveTo>
                  <a:pt x="6558837" y="3268317"/>
                </a:moveTo>
                <a:cubicBezTo>
                  <a:pt x="6548970" y="3267668"/>
                  <a:pt x="6539355" y="3268073"/>
                  <a:pt x="6529984" y="3269763"/>
                </a:cubicBezTo>
                <a:lnTo>
                  <a:pt x="6589207" y="3273193"/>
                </a:lnTo>
                <a:cubicBezTo>
                  <a:pt x="6578825" y="3270668"/>
                  <a:pt x="6568705" y="3268966"/>
                  <a:pt x="6558837" y="3268317"/>
                </a:cubicBezTo>
                <a:close/>
                <a:moveTo>
                  <a:pt x="4834454" y="3207659"/>
                </a:moveTo>
                <a:cubicBezTo>
                  <a:pt x="4849504" y="3224138"/>
                  <a:pt x="4866316" y="3230376"/>
                  <a:pt x="4883986" y="3231901"/>
                </a:cubicBezTo>
                <a:lnTo>
                  <a:pt x="4858238" y="3225387"/>
                </a:lnTo>
                <a:cubicBezTo>
                  <a:pt x="4849945" y="3221578"/>
                  <a:pt x="4841981" y="3215898"/>
                  <a:pt x="4834454" y="3207659"/>
                </a:cubicBezTo>
                <a:close/>
                <a:moveTo>
                  <a:pt x="5056443" y="3205325"/>
                </a:moveTo>
                <a:lnTo>
                  <a:pt x="5072589" y="3206105"/>
                </a:lnTo>
                <a:cubicBezTo>
                  <a:pt x="5078053" y="3207563"/>
                  <a:pt x="5083590" y="3210326"/>
                  <a:pt x="5089162" y="3214707"/>
                </a:cubicBezTo>
                <a:cubicBezTo>
                  <a:pt x="5078020" y="3205944"/>
                  <a:pt x="5067015" y="3203658"/>
                  <a:pt x="5056443" y="3205325"/>
                </a:cubicBezTo>
                <a:close/>
                <a:moveTo>
                  <a:pt x="739852" y="2905443"/>
                </a:moveTo>
                <a:cubicBezTo>
                  <a:pt x="733899" y="2911992"/>
                  <a:pt x="728660" y="2919613"/>
                  <a:pt x="724278" y="2926662"/>
                </a:cubicBezTo>
                <a:cubicBezTo>
                  <a:pt x="719849" y="2933806"/>
                  <a:pt x="714527" y="2939152"/>
                  <a:pt x="708621" y="2942822"/>
                </a:cubicBezTo>
                <a:lnTo>
                  <a:pt x="691439" y="2948297"/>
                </a:lnTo>
                <a:lnTo>
                  <a:pt x="708622" y="2942822"/>
                </a:lnTo>
                <a:cubicBezTo>
                  <a:pt x="714527" y="2939152"/>
                  <a:pt x="719849" y="2933806"/>
                  <a:pt x="724279" y="2926662"/>
                </a:cubicBezTo>
                <a:cubicBezTo>
                  <a:pt x="728660" y="2919613"/>
                  <a:pt x="733899" y="2911992"/>
                  <a:pt x="739852" y="2905443"/>
                </a:cubicBezTo>
                <a:close/>
                <a:moveTo>
                  <a:pt x="8934151" y="2836933"/>
                </a:moveTo>
                <a:cubicBezTo>
                  <a:pt x="8940248" y="2842173"/>
                  <a:pt x="8947058" y="2847506"/>
                  <a:pt x="8954249" y="2851864"/>
                </a:cubicBezTo>
                <a:lnTo>
                  <a:pt x="8962389" y="2855163"/>
                </a:lnTo>
                <a:lnTo>
                  <a:pt x="8954250" y="2851864"/>
                </a:lnTo>
                <a:cubicBezTo>
                  <a:pt x="8947058" y="2847506"/>
                  <a:pt x="8940248" y="2842173"/>
                  <a:pt x="8934151" y="2836933"/>
                </a:cubicBezTo>
                <a:close/>
                <a:moveTo>
                  <a:pt x="2314816" y="2835337"/>
                </a:moveTo>
                <a:cubicBezTo>
                  <a:pt x="2309720" y="2836314"/>
                  <a:pt x="2304339" y="2838362"/>
                  <a:pt x="2300909" y="2840743"/>
                </a:cubicBezTo>
                <a:cubicBezTo>
                  <a:pt x="2267856" y="2863985"/>
                  <a:pt x="2242281" y="2875891"/>
                  <a:pt x="2216515" y="2876487"/>
                </a:cubicBezTo>
                <a:cubicBezTo>
                  <a:pt x="2242281" y="2875891"/>
                  <a:pt x="2267856" y="2863985"/>
                  <a:pt x="2300910" y="2840743"/>
                </a:cubicBezTo>
                <a:close/>
                <a:moveTo>
                  <a:pt x="1916629" y="2813600"/>
                </a:moveTo>
                <a:lnTo>
                  <a:pt x="1907132" y="2816930"/>
                </a:lnTo>
                <a:lnTo>
                  <a:pt x="1866619" y="2826615"/>
                </a:lnTo>
                <a:lnTo>
                  <a:pt x="1907133" y="2816930"/>
                </a:lnTo>
                <a:close/>
                <a:moveTo>
                  <a:pt x="2058204" y="2802832"/>
                </a:moveTo>
                <a:cubicBezTo>
                  <a:pt x="2076636" y="2804546"/>
                  <a:pt x="2095174" y="2805403"/>
                  <a:pt x="2108194" y="2817539"/>
                </a:cubicBezTo>
                <a:cubicBezTo>
                  <a:pt x="2095175" y="2805403"/>
                  <a:pt x="2076636" y="2804546"/>
                  <a:pt x="2058204" y="280283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810707"/>
                </a:lnTo>
                <a:cubicBezTo>
                  <a:pt x="12192000" y="826330"/>
                  <a:pt x="12192000" y="835855"/>
                  <a:pt x="12192000" y="845570"/>
                </a:cubicBezTo>
                <a:lnTo>
                  <a:pt x="12192000" y="1243302"/>
                </a:lnTo>
                <a:lnTo>
                  <a:pt x="12160947" y="1271923"/>
                </a:lnTo>
                <a:cubicBezTo>
                  <a:pt x="12118083" y="1293449"/>
                  <a:pt x="12072360" y="1312882"/>
                  <a:pt x="12026448" y="1332123"/>
                </a:cubicBezTo>
                <a:cubicBezTo>
                  <a:pt x="12013114" y="1337649"/>
                  <a:pt x="11998443" y="1340697"/>
                  <a:pt x="11986443" y="1348126"/>
                </a:cubicBezTo>
                <a:cubicBezTo>
                  <a:pt x="11931195" y="1382036"/>
                  <a:pt x="11877664" y="1418614"/>
                  <a:pt x="11821656" y="1451191"/>
                </a:cubicBezTo>
                <a:cubicBezTo>
                  <a:pt x="11763931" y="1484910"/>
                  <a:pt x="11712304" y="1524726"/>
                  <a:pt x="11672489" y="1578639"/>
                </a:cubicBezTo>
                <a:cubicBezTo>
                  <a:pt x="11635529" y="1628743"/>
                  <a:pt x="11599714" y="1679607"/>
                  <a:pt x="11562947" y="1729900"/>
                </a:cubicBezTo>
                <a:cubicBezTo>
                  <a:pt x="11553613" y="1742665"/>
                  <a:pt x="11545039" y="1757715"/>
                  <a:pt x="11532275" y="1765907"/>
                </a:cubicBezTo>
                <a:cubicBezTo>
                  <a:pt x="11505795" y="1783052"/>
                  <a:pt x="11476838" y="1796959"/>
                  <a:pt x="11448453" y="1811057"/>
                </a:cubicBezTo>
                <a:cubicBezTo>
                  <a:pt x="11424069" y="1823059"/>
                  <a:pt x="11398160" y="1832011"/>
                  <a:pt x="11374346" y="1844966"/>
                </a:cubicBezTo>
                <a:cubicBezTo>
                  <a:pt x="11355296" y="1855255"/>
                  <a:pt x="11338339" y="1869543"/>
                  <a:pt x="11320623" y="1882497"/>
                </a:cubicBezTo>
                <a:cubicBezTo>
                  <a:pt x="11305192" y="1893736"/>
                  <a:pt x="11288238" y="1903452"/>
                  <a:pt x="11275283" y="1916978"/>
                </a:cubicBezTo>
                <a:cubicBezTo>
                  <a:pt x="11243658" y="1949745"/>
                  <a:pt x="11211843" y="1981940"/>
                  <a:pt x="11172600" y="2006136"/>
                </a:cubicBezTo>
                <a:cubicBezTo>
                  <a:pt x="11133927" y="2030138"/>
                  <a:pt x="11097350" y="2057001"/>
                  <a:pt x="11058869" y="2081386"/>
                </a:cubicBezTo>
                <a:cubicBezTo>
                  <a:pt x="11021146" y="2105199"/>
                  <a:pt x="10987046" y="2131297"/>
                  <a:pt x="10967423" y="2173591"/>
                </a:cubicBezTo>
                <a:cubicBezTo>
                  <a:pt x="10958661" y="2192259"/>
                  <a:pt x="10946279" y="2212644"/>
                  <a:pt x="10929704" y="2223503"/>
                </a:cubicBezTo>
                <a:cubicBezTo>
                  <a:pt x="10906081" y="2238934"/>
                  <a:pt x="10876171" y="2244459"/>
                  <a:pt x="10850453" y="2257603"/>
                </a:cubicBezTo>
                <a:cubicBezTo>
                  <a:pt x="10820162" y="2273034"/>
                  <a:pt x="10785111" y="2286370"/>
                  <a:pt x="10764534" y="2310945"/>
                </a:cubicBezTo>
                <a:cubicBezTo>
                  <a:pt x="10746246" y="2332855"/>
                  <a:pt x="10727767" y="2349999"/>
                  <a:pt x="10703573" y="2363905"/>
                </a:cubicBezTo>
                <a:cubicBezTo>
                  <a:pt x="10686617" y="2373622"/>
                  <a:pt x="10674046" y="2391338"/>
                  <a:pt x="10656519" y="2399340"/>
                </a:cubicBezTo>
                <a:cubicBezTo>
                  <a:pt x="10633467" y="2410009"/>
                  <a:pt x="10610225" y="2418391"/>
                  <a:pt x="10590031" y="2434966"/>
                </a:cubicBezTo>
                <a:cubicBezTo>
                  <a:pt x="10569075" y="2452110"/>
                  <a:pt x="10545263" y="2465636"/>
                  <a:pt x="10523354" y="2481639"/>
                </a:cubicBezTo>
                <a:cubicBezTo>
                  <a:pt x="10511734" y="2490211"/>
                  <a:pt x="10502208" y="2501451"/>
                  <a:pt x="10490969" y="2510406"/>
                </a:cubicBezTo>
                <a:cubicBezTo>
                  <a:pt x="10470394" y="2526788"/>
                  <a:pt x="10449438" y="2542791"/>
                  <a:pt x="10428291" y="2558222"/>
                </a:cubicBezTo>
                <a:cubicBezTo>
                  <a:pt x="10407146" y="2573655"/>
                  <a:pt x="10386952" y="2591561"/>
                  <a:pt x="10363709" y="2602801"/>
                </a:cubicBezTo>
                <a:cubicBezTo>
                  <a:pt x="10324086" y="2621851"/>
                  <a:pt x="10280840" y="2633282"/>
                  <a:pt x="10242357" y="2653857"/>
                </a:cubicBezTo>
                <a:cubicBezTo>
                  <a:pt x="10203304" y="2674811"/>
                  <a:pt x="10166536" y="2701103"/>
                  <a:pt x="10131863" y="2728915"/>
                </a:cubicBezTo>
                <a:cubicBezTo>
                  <a:pt x="10104430" y="2750824"/>
                  <a:pt x="10078713" y="2772543"/>
                  <a:pt x="10044230" y="2783782"/>
                </a:cubicBezTo>
                <a:cubicBezTo>
                  <a:pt x="10024990" y="2790070"/>
                  <a:pt x="10004797" y="2803786"/>
                  <a:pt x="9993175" y="2819789"/>
                </a:cubicBezTo>
                <a:cubicBezTo>
                  <a:pt x="9968027" y="2854649"/>
                  <a:pt x="9935832" y="2879226"/>
                  <a:pt x="9899446" y="2900182"/>
                </a:cubicBezTo>
                <a:cubicBezTo>
                  <a:pt x="9850865" y="2928376"/>
                  <a:pt x="9802858" y="2957143"/>
                  <a:pt x="9754088" y="2984766"/>
                </a:cubicBezTo>
                <a:cubicBezTo>
                  <a:pt x="9725323" y="3001151"/>
                  <a:pt x="9696749" y="3018485"/>
                  <a:pt x="9666265" y="3030488"/>
                </a:cubicBezTo>
                <a:cubicBezTo>
                  <a:pt x="9603971" y="3055255"/>
                  <a:pt x="9540152" y="3076399"/>
                  <a:pt x="9477283" y="3099451"/>
                </a:cubicBezTo>
                <a:cubicBezTo>
                  <a:pt x="9456709" y="3106880"/>
                  <a:pt x="9437278" y="3117549"/>
                  <a:pt x="9416321" y="3124026"/>
                </a:cubicBezTo>
                <a:cubicBezTo>
                  <a:pt x="9393650" y="3131075"/>
                  <a:pt x="9369267" y="3133171"/>
                  <a:pt x="9346597" y="3140219"/>
                </a:cubicBezTo>
                <a:cubicBezTo>
                  <a:pt x="9308875" y="3151840"/>
                  <a:pt x="9272298" y="3166701"/>
                  <a:pt x="9234579" y="3178511"/>
                </a:cubicBezTo>
                <a:cubicBezTo>
                  <a:pt x="9161805" y="3201182"/>
                  <a:pt x="9088840" y="3222899"/>
                  <a:pt x="9015878" y="3244426"/>
                </a:cubicBezTo>
                <a:cubicBezTo>
                  <a:pt x="9000257" y="3248999"/>
                  <a:pt x="8983301" y="3249570"/>
                  <a:pt x="8967871" y="3254523"/>
                </a:cubicBezTo>
                <a:cubicBezTo>
                  <a:pt x="8926911" y="3267859"/>
                  <a:pt x="8886142" y="3282336"/>
                  <a:pt x="8845565" y="3297007"/>
                </a:cubicBezTo>
                <a:cubicBezTo>
                  <a:pt x="8820990" y="3305961"/>
                  <a:pt x="8796985" y="3317009"/>
                  <a:pt x="8772219" y="3325582"/>
                </a:cubicBezTo>
                <a:cubicBezTo>
                  <a:pt x="8752407" y="3332440"/>
                  <a:pt x="8732023" y="3337774"/>
                  <a:pt x="8711448" y="3341966"/>
                </a:cubicBezTo>
                <a:cubicBezTo>
                  <a:pt x="8693731" y="3345586"/>
                  <a:pt x="8675253" y="3345203"/>
                  <a:pt x="8657726" y="3349586"/>
                </a:cubicBezTo>
                <a:cubicBezTo>
                  <a:pt x="8610288" y="3361397"/>
                  <a:pt x="8563425" y="3374733"/>
                  <a:pt x="8516369" y="3387305"/>
                </a:cubicBezTo>
                <a:cubicBezTo>
                  <a:pt x="8497511" y="3392259"/>
                  <a:pt x="8478269" y="3395880"/>
                  <a:pt x="8459979" y="3402166"/>
                </a:cubicBezTo>
                <a:cubicBezTo>
                  <a:pt x="8411019" y="3418741"/>
                  <a:pt x="8362822" y="3437599"/>
                  <a:pt x="8313671" y="3453222"/>
                </a:cubicBezTo>
                <a:cubicBezTo>
                  <a:pt x="8272903" y="3466176"/>
                  <a:pt x="8230992" y="3475510"/>
                  <a:pt x="8189651" y="3486941"/>
                </a:cubicBezTo>
                <a:cubicBezTo>
                  <a:pt x="8172124" y="3491895"/>
                  <a:pt x="8155359" y="3498943"/>
                  <a:pt x="8137835" y="3503134"/>
                </a:cubicBezTo>
                <a:cubicBezTo>
                  <a:pt x="8098590" y="3512659"/>
                  <a:pt x="8058774" y="3520659"/>
                  <a:pt x="8019339" y="3530186"/>
                </a:cubicBezTo>
                <a:cubicBezTo>
                  <a:pt x="7996859" y="3535710"/>
                  <a:pt x="7975142" y="3545617"/>
                  <a:pt x="7952280" y="3549237"/>
                </a:cubicBezTo>
                <a:cubicBezTo>
                  <a:pt x="7897987" y="3557809"/>
                  <a:pt x="7843311" y="3563905"/>
                  <a:pt x="7788636" y="3570763"/>
                </a:cubicBezTo>
                <a:cubicBezTo>
                  <a:pt x="7732247" y="3577811"/>
                  <a:pt x="7676047" y="3585242"/>
                  <a:pt x="7619655" y="3591528"/>
                </a:cubicBezTo>
                <a:cubicBezTo>
                  <a:pt x="7588795" y="3594768"/>
                  <a:pt x="7557742" y="3595338"/>
                  <a:pt x="7526880" y="3598386"/>
                </a:cubicBezTo>
                <a:cubicBezTo>
                  <a:pt x="7499828" y="3601055"/>
                  <a:pt x="7472967" y="3606007"/>
                  <a:pt x="7445916" y="3609247"/>
                </a:cubicBezTo>
                <a:cubicBezTo>
                  <a:pt x="7422483" y="3611913"/>
                  <a:pt x="7398860" y="3613437"/>
                  <a:pt x="7375428" y="3616105"/>
                </a:cubicBezTo>
                <a:cubicBezTo>
                  <a:pt x="7337899" y="3620485"/>
                  <a:pt x="7300559" y="3625439"/>
                  <a:pt x="7263220" y="3630011"/>
                </a:cubicBezTo>
                <a:cubicBezTo>
                  <a:pt x="7247599" y="3631726"/>
                  <a:pt x="7231214" y="3636488"/>
                  <a:pt x="7216547" y="3633632"/>
                </a:cubicBezTo>
                <a:cubicBezTo>
                  <a:pt x="7179587" y="3626391"/>
                  <a:pt x="7143199" y="3628487"/>
                  <a:pt x="7106432" y="3633440"/>
                </a:cubicBezTo>
                <a:cubicBezTo>
                  <a:pt x="7093860" y="3635155"/>
                  <a:pt x="7080334" y="3634774"/>
                  <a:pt x="7068141" y="3631536"/>
                </a:cubicBezTo>
                <a:cubicBezTo>
                  <a:pt x="7043184" y="3625057"/>
                  <a:pt x="7018991" y="3615913"/>
                  <a:pt x="6994415" y="3607913"/>
                </a:cubicBezTo>
                <a:cubicBezTo>
                  <a:pt x="6991747" y="3606961"/>
                  <a:pt x="6988509" y="3606769"/>
                  <a:pt x="6985653" y="3606199"/>
                </a:cubicBezTo>
                <a:cubicBezTo>
                  <a:pt x="6969457" y="3602959"/>
                  <a:pt x="6953457" y="3599720"/>
                  <a:pt x="6937263" y="3596863"/>
                </a:cubicBezTo>
                <a:cubicBezTo>
                  <a:pt x="6928501" y="3595338"/>
                  <a:pt x="6919547" y="3595149"/>
                  <a:pt x="6910782" y="3593814"/>
                </a:cubicBezTo>
                <a:cubicBezTo>
                  <a:pt x="6876872" y="3588480"/>
                  <a:pt x="6839534" y="3597434"/>
                  <a:pt x="6810195" y="3574384"/>
                </a:cubicBezTo>
                <a:cubicBezTo>
                  <a:pt x="6791144" y="3559523"/>
                  <a:pt x="6772665" y="3562953"/>
                  <a:pt x="6752283" y="3565239"/>
                </a:cubicBezTo>
                <a:cubicBezTo>
                  <a:pt x="6736851" y="3566953"/>
                  <a:pt x="6721038" y="3566382"/>
                  <a:pt x="6705417" y="3566574"/>
                </a:cubicBezTo>
                <a:cubicBezTo>
                  <a:pt x="6677984" y="3567143"/>
                  <a:pt x="6650551" y="3567335"/>
                  <a:pt x="6623118" y="3568287"/>
                </a:cubicBezTo>
                <a:cubicBezTo>
                  <a:pt x="6614353" y="3568667"/>
                  <a:pt x="6605401" y="3573432"/>
                  <a:pt x="6596828" y="3572670"/>
                </a:cubicBezTo>
                <a:cubicBezTo>
                  <a:pt x="6557201" y="3569049"/>
                  <a:pt x="6517576" y="3563334"/>
                  <a:pt x="6477951" y="3560095"/>
                </a:cubicBezTo>
                <a:cubicBezTo>
                  <a:pt x="6455472" y="3558191"/>
                  <a:pt x="6432420" y="3561809"/>
                  <a:pt x="6410131" y="3559143"/>
                </a:cubicBezTo>
                <a:cubicBezTo>
                  <a:pt x="6384414" y="3556095"/>
                  <a:pt x="6359268" y="3548285"/>
                  <a:pt x="6333739" y="3543520"/>
                </a:cubicBezTo>
                <a:cubicBezTo>
                  <a:pt x="6326691" y="3542189"/>
                  <a:pt x="6318880" y="3543903"/>
                  <a:pt x="6311449" y="3544282"/>
                </a:cubicBezTo>
                <a:cubicBezTo>
                  <a:pt x="6303068" y="3544664"/>
                  <a:pt x="6294876" y="3545426"/>
                  <a:pt x="6286493" y="3545617"/>
                </a:cubicBezTo>
                <a:cubicBezTo>
                  <a:pt x="6260964" y="3545999"/>
                  <a:pt x="6235437" y="3545426"/>
                  <a:pt x="6209909" y="3546761"/>
                </a:cubicBezTo>
                <a:cubicBezTo>
                  <a:pt x="6194288" y="3547522"/>
                  <a:pt x="6177905" y="3555333"/>
                  <a:pt x="6163425" y="3552474"/>
                </a:cubicBezTo>
                <a:cubicBezTo>
                  <a:pt x="6133897" y="3546951"/>
                  <a:pt x="6104368" y="3559333"/>
                  <a:pt x="6074842" y="3549047"/>
                </a:cubicBezTo>
                <a:cubicBezTo>
                  <a:pt x="6065695" y="3545999"/>
                  <a:pt x="6053124" y="3553619"/>
                  <a:pt x="6042072" y="3553999"/>
                </a:cubicBezTo>
                <a:cubicBezTo>
                  <a:pt x="6014449" y="3554951"/>
                  <a:pt x="5986828" y="3554761"/>
                  <a:pt x="5959204" y="3554571"/>
                </a:cubicBezTo>
                <a:cubicBezTo>
                  <a:pt x="5934438" y="3554381"/>
                  <a:pt x="5908719" y="3557047"/>
                  <a:pt x="5884906" y="3551713"/>
                </a:cubicBezTo>
                <a:cubicBezTo>
                  <a:pt x="5859949" y="3545999"/>
                  <a:pt x="5837472" y="3546761"/>
                  <a:pt x="5813276" y="3553237"/>
                </a:cubicBezTo>
                <a:cubicBezTo>
                  <a:pt x="5796702" y="3557619"/>
                  <a:pt x="5779174" y="3558191"/>
                  <a:pt x="5762029" y="3559523"/>
                </a:cubicBezTo>
                <a:cubicBezTo>
                  <a:pt x="5743551" y="3561047"/>
                  <a:pt x="5723166" y="3557047"/>
                  <a:pt x="5706401" y="3563334"/>
                </a:cubicBezTo>
                <a:cubicBezTo>
                  <a:pt x="5656488" y="3582003"/>
                  <a:pt x="5605244" y="3586003"/>
                  <a:pt x="5553045" y="3586003"/>
                </a:cubicBezTo>
                <a:cubicBezTo>
                  <a:pt x="5543518" y="3586003"/>
                  <a:pt x="5533802" y="3583338"/>
                  <a:pt x="5524660" y="3580480"/>
                </a:cubicBezTo>
                <a:cubicBezTo>
                  <a:pt x="5471316" y="3563334"/>
                  <a:pt x="5417784" y="3564857"/>
                  <a:pt x="5363491" y="3575336"/>
                </a:cubicBezTo>
                <a:cubicBezTo>
                  <a:pt x="5352250" y="3577622"/>
                  <a:pt x="5339677" y="3578003"/>
                  <a:pt x="5328438" y="3575718"/>
                </a:cubicBezTo>
                <a:cubicBezTo>
                  <a:pt x="5296812" y="3569049"/>
                  <a:pt x="5266141" y="3557999"/>
                  <a:pt x="5234326" y="3553237"/>
                </a:cubicBezTo>
                <a:cubicBezTo>
                  <a:pt x="5181748" y="3545426"/>
                  <a:pt x="5136216" y="3571715"/>
                  <a:pt x="5089162" y="3588862"/>
                </a:cubicBezTo>
                <a:cubicBezTo>
                  <a:pt x="5044391" y="3605055"/>
                  <a:pt x="5006292" y="3641632"/>
                  <a:pt x="4953328" y="3633440"/>
                </a:cubicBezTo>
                <a:cubicBezTo>
                  <a:pt x="4947996" y="3632678"/>
                  <a:pt x="4942089" y="3637822"/>
                  <a:pt x="4936184" y="3639155"/>
                </a:cubicBezTo>
                <a:cubicBezTo>
                  <a:pt x="4919991" y="3642776"/>
                  <a:pt x="4903799" y="3647155"/>
                  <a:pt x="4887415" y="3648872"/>
                </a:cubicBezTo>
                <a:cubicBezTo>
                  <a:pt x="4867412" y="3651158"/>
                  <a:pt x="4847027" y="3650397"/>
                  <a:pt x="4827024" y="3652301"/>
                </a:cubicBezTo>
                <a:cubicBezTo>
                  <a:pt x="4814166" y="3653444"/>
                  <a:pt x="4801401" y="3655539"/>
                  <a:pt x="4788661" y="3657349"/>
                </a:cubicBezTo>
                <a:lnTo>
                  <a:pt x="4785776" y="3657600"/>
                </a:lnTo>
                <a:lnTo>
                  <a:pt x="4726469" y="3657600"/>
                </a:lnTo>
                <a:lnTo>
                  <a:pt x="4719697" y="3656730"/>
                </a:lnTo>
                <a:cubicBezTo>
                  <a:pt x="4709482" y="3654539"/>
                  <a:pt x="4699289" y="3651920"/>
                  <a:pt x="4689098" y="3650205"/>
                </a:cubicBezTo>
                <a:cubicBezTo>
                  <a:pt x="4660331" y="3645442"/>
                  <a:pt x="4628705" y="3646776"/>
                  <a:pt x="4603368" y="3634584"/>
                </a:cubicBezTo>
                <a:cubicBezTo>
                  <a:pt x="4576318" y="3621629"/>
                  <a:pt x="4550599" y="3615723"/>
                  <a:pt x="4522596" y="3619723"/>
                </a:cubicBezTo>
                <a:cubicBezTo>
                  <a:pt x="4513260" y="3621057"/>
                  <a:pt x="4501257" y="3629059"/>
                  <a:pt x="4497068" y="3637249"/>
                </a:cubicBezTo>
                <a:cubicBezTo>
                  <a:pt x="4487731" y="3655538"/>
                  <a:pt x="4474969" y="3658778"/>
                  <a:pt x="4457632" y="3652490"/>
                </a:cubicBezTo>
                <a:cubicBezTo>
                  <a:pt x="4442581" y="3647155"/>
                  <a:pt x="4424104" y="3644490"/>
                  <a:pt x="4413817" y="3634201"/>
                </a:cubicBezTo>
                <a:cubicBezTo>
                  <a:pt x="4384668" y="3605055"/>
                  <a:pt x="4347518" y="3604103"/>
                  <a:pt x="4311323" y="3596293"/>
                </a:cubicBezTo>
                <a:cubicBezTo>
                  <a:pt x="4289227" y="3591528"/>
                  <a:pt x="4268649" y="3591338"/>
                  <a:pt x="4246551" y="3594576"/>
                </a:cubicBezTo>
                <a:cubicBezTo>
                  <a:pt x="4198546" y="3601816"/>
                  <a:pt x="4151870" y="3591528"/>
                  <a:pt x="4105766" y="3578384"/>
                </a:cubicBezTo>
                <a:cubicBezTo>
                  <a:pt x="4075285" y="3569622"/>
                  <a:pt x="4044043" y="3564287"/>
                  <a:pt x="4013753" y="3555333"/>
                </a:cubicBezTo>
                <a:cubicBezTo>
                  <a:pt x="3991083" y="3548474"/>
                  <a:pt x="3968414" y="3540282"/>
                  <a:pt x="3947648" y="3529234"/>
                </a:cubicBezTo>
                <a:cubicBezTo>
                  <a:pt x="3917546" y="3513040"/>
                  <a:pt x="3891259" y="3488655"/>
                  <a:pt x="3852966" y="3495133"/>
                </a:cubicBezTo>
                <a:cubicBezTo>
                  <a:pt x="3819245" y="3500847"/>
                  <a:pt x="3788766" y="3488847"/>
                  <a:pt x="3757902" y="3477416"/>
                </a:cubicBezTo>
                <a:cubicBezTo>
                  <a:pt x="3735231" y="3469034"/>
                  <a:pt x="3712565" y="3460459"/>
                  <a:pt x="3689131" y="3455126"/>
                </a:cubicBezTo>
                <a:cubicBezTo>
                  <a:pt x="3661315" y="3448839"/>
                  <a:pt x="3629882" y="3451507"/>
                  <a:pt x="3605116" y="3439885"/>
                </a:cubicBezTo>
                <a:cubicBezTo>
                  <a:pt x="3579206" y="3427693"/>
                  <a:pt x="3557682" y="3435885"/>
                  <a:pt x="3534629" y="3439315"/>
                </a:cubicBezTo>
                <a:cubicBezTo>
                  <a:pt x="3497862" y="3444649"/>
                  <a:pt x="3461282" y="3454555"/>
                  <a:pt x="3424135" y="3441982"/>
                </a:cubicBezTo>
                <a:cubicBezTo>
                  <a:pt x="3378986" y="3426741"/>
                  <a:pt x="3334216" y="3410358"/>
                  <a:pt x="3288877" y="3395880"/>
                </a:cubicBezTo>
                <a:cubicBezTo>
                  <a:pt x="3271348" y="3390353"/>
                  <a:pt x="3252492" y="3388067"/>
                  <a:pt x="3234202" y="3385591"/>
                </a:cubicBezTo>
                <a:cubicBezTo>
                  <a:pt x="3216867" y="3383495"/>
                  <a:pt x="3196102" y="3388830"/>
                  <a:pt x="3182763" y="3380829"/>
                </a:cubicBezTo>
                <a:cubicBezTo>
                  <a:pt x="3148472" y="3360255"/>
                  <a:pt x="3113231" y="3350158"/>
                  <a:pt x="3073604" y="3350158"/>
                </a:cubicBezTo>
                <a:cubicBezTo>
                  <a:pt x="3058743" y="3350158"/>
                  <a:pt x="3044264" y="3341584"/>
                  <a:pt x="3029216" y="3340059"/>
                </a:cubicBezTo>
                <a:cubicBezTo>
                  <a:pt x="3008639" y="3338155"/>
                  <a:pt x="2985016" y="3333011"/>
                  <a:pt x="2967110" y="3340251"/>
                </a:cubicBezTo>
                <a:cubicBezTo>
                  <a:pt x="2925008" y="3357397"/>
                  <a:pt x="2890910" y="3343107"/>
                  <a:pt x="2854140" y="3326153"/>
                </a:cubicBezTo>
                <a:cubicBezTo>
                  <a:pt x="2817943" y="3309389"/>
                  <a:pt x="2779842" y="3296055"/>
                  <a:pt x="2741360" y="3285003"/>
                </a:cubicBezTo>
                <a:cubicBezTo>
                  <a:pt x="2726882" y="3281003"/>
                  <a:pt x="2709548" y="3287672"/>
                  <a:pt x="2693543" y="3289005"/>
                </a:cubicBezTo>
                <a:cubicBezTo>
                  <a:pt x="2687827" y="3289386"/>
                  <a:pt x="2681540" y="3289958"/>
                  <a:pt x="2676398" y="3288053"/>
                </a:cubicBezTo>
                <a:cubicBezTo>
                  <a:pt x="2626677" y="3269763"/>
                  <a:pt x="2576191" y="3255857"/>
                  <a:pt x="2522279" y="3265382"/>
                </a:cubicBezTo>
                <a:cubicBezTo>
                  <a:pt x="2517327" y="3266335"/>
                  <a:pt x="2511800" y="3264239"/>
                  <a:pt x="2506847" y="3262905"/>
                </a:cubicBezTo>
                <a:cubicBezTo>
                  <a:pt x="2482652" y="3256047"/>
                  <a:pt x="2459029" y="3245189"/>
                  <a:pt x="2434456" y="3242712"/>
                </a:cubicBezTo>
                <a:cubicBezTo>
                  <a:pt x="2373874" y="3236616"/>
                  <a:pt x="2312915" y="3234138"/>
                  <a:pt x="2251948" y="3230138"/>
                </a:cubicBezTo>
                <a:cubicBezTo>
                  <a:pt x="2248138" y="3229949"/>
                  <a:pt x="2244137" y="3229949"/>
                  <a:pt x="2240710" y="3228614"/>
                </a:cubicBezTo>
                <a:cubicBezTo>
                  <a:pt x="2218229" y="3220422"/>
                  <a:pt x="2198608" y="3223090"/>
                  <a:pt x="2179556" y="3238711"/>
                </a:cubicBezTo>
                <a:cubicBezTo>
                  <a:pt x="2171173" y="3245569"/>
                  <a:pt x="2159743" y="3249189"/>
                  <a:pt x="2149267" y="3252999"/>
                </a:cubicBezTo>
                <a:cubicBezTo>
                  <a:pt x="2133834" y="3258715"/>
                  <a:pt x="2118023" y="3264239"/>
                  <a:pt x="2102021" y="3267859"/>
                </a:cubicBezTo>
                <a:cubicBezTo>
                  <a:pt x="2086208" y="3271288"/>
                  <a:pt x="2069254" y="3276049"/>
                  <a:pt x="2054013" y="3273384"/>
                </a:cubicBezTo>
                <a:cubicBezTo>
                  <a:pt x="2026581" y="3268622"/>
                  <a:pt x="2000479" y="3257953"/>
                  <a:pt x="1973429" y="3250903"/>
                </a:cubicBezTo>
                <a:cubicBezTo>
                  <a:pt x="1964094" y="3248426"/>
                  <a:pt x="1953806" y="3248809"/>
                  <a:pt x="1944092" y="3248617"/>
                </a:cubicBezTo>
                <a:cubicBezTo>
                  <a:pt x="1921800" y="3248047"/>
                  <a:pt x="1898940" y="3253571"/>
                  <a:pt x="1878748" y="3237759"/>
                </a:cubicBezTo>
                <a:cubicBezTo>
                  <a:pt x="1860079" y="3222899"/>
                  <a:pt x="1841216" y="3227280"/>
                  <a:pt x="1821596" y="3238520"/>
                </a:cubicBezTo>
                <a:cubicBezTo>
                  <a:pt x="1807497" y="3246522"/>
                  <a:pt x="1791496" y="3252809"/>
                  <a:pt x="1775684" y="3255857"/>
                </a:cubicBezTo>
                <a:cubicBezTo>
                  <a:pt x="1753965" y="3260047"/>
                  <a:pt x="1732439" y="3261763"/>
                  <a:pt x="1709006" y="3259285"/>
                </a:cubicBezTo>
                <a:cubicBezTo>
                  <a:pt x="1692431" y="3257571"/>
                  <a:pt x="1678904" y="3256809"/>
                  <a:pt x="1665950" y="3246713"/>
                </a:cubicBezTo>
                <a:cubicBezTo>
                  <a:pt x="1663856" y="3245189"/>
                  <a:pt x="1660046" y="3244807"/>
                  <a:pt x="1657188" y="3244999"/>
                </a:cubicBezTo>
                <a:cubicBezTo>
                  <a:pt x="1619658" y="3248237"/>
                  <a:pt x="1582510" y="3246522"/>
                  <a:pt x="1544598" y="3244234"/>
                </a:cubicBezTo>
                <a:cubicBezTo>
                  <a:pt x="1496403" y="3241189"/>
                  <a:pt x="1445725" y="3250141"/>
                  <a:pt x="1404006" y="3282146"/>
                </a:cubicBezTo>
                <a:cubicBezTo>
                  <a:pt x="1397909" y="3286910"/>
                  <a:pt x="1388765" y="3289005"/>
                  <a:pt x="1380762" y="3290149"/>
                </a:cubicBezTo>
                <a:cubicBezTo>
                  <a:pt x="1343044" y="3295101"/>
                  <a:pt x="1305132" y="3298530"/>
                  <a:pt x="1267411" y="3304055"/>
                </a:cubicBezTo>
                <a:cubicBezTo>
                  <a:pt x="1246837" y="3307103"/>
                  <a:pt x="1225310" y="3309770"/>
                  <a:pt x="1206641" y="3318153"/>
                </a:cubicBezTo>
                <a:cubicBezTo>
                  <a:pt x="1188354" y="3326343"/>
                  <a:pt x="1173681" y="3336059"/>
                  <a:pt x="1162823" y="3318915"/>
                </a:cubicBezTo>
                <a:cubicBezTo>
                  <a:pt x="1143394" y="3328059"/>
                  <a:pt x="1126437" y="3335680"/>
                  <a:pt x="1109865" y="3343870"/>
                </a:cubicBezTo>
                <a:cubicBezTo>
                  <a:pt x="1103767" y="3346918"/>
                  <a:pt x="1098623" y="3351872"/>
                  <a:pt x="1092527" y="3354730"/>
                </a:cubicBezTo>
                <a:cubicBezTo>
                  <a:pt x="1086048" y="3357778"/>
                  <a:pt x="1078810" y="3359682"/>
                  <a:pt x="1071762" y="3361207"/>
                </a:cubicBezTo>
                <a:cubicBezTo>
                  <a:pt x="1040327" y="3368065"/>
                  <a:pt x="1008894" y="3374351"/>
                  <a:pt x="977653" y="3381782"/>
                </a:cubicBezTo>
                <a:cubicBezTo>
                  <a:pt x="971554" y="3383305"/>
                  <a:pt x="966411" y="3389401"/>
                  <a:pt x="960887" y="3393401"/>
                </a:cubicBezTo>
                <a:cubicBezTo>
                  <a:pt x="957266" y="3396070"/>
                  <a:pt x="953648" y="3400070"/>
                  <a:pt x="949646" y="3400642"/>
                </a:cubicBezTo>
                <a:cubicBezTo>
                  <a:pt x="919165" y="3405214"/>
                  <a:pt x="888877" y="3410549"/>
                  <a:pt x="858205" y="3412834"/>
                </a:cubicBezTo>
                <a:cubicBezTo>
                  <a:pt x="832486" y="3414738"/>
                  <a:pt x="807719" y="3414168"/>
                  <a:pt x="801053" y="3447315"/>
                </a:cubicBezTo>
                <a:cubicBezTo>
                  <a:pt x="799909" y="3453032"/>
                  <a:pt x="791717" y="3459128"/>
                  <a:pt x="785432" y="3461984"/>
                </a:cubicBezTo>
                <a:cubicBezTo>
                  <a:pt x="767524" y="3470176"/>
                  <a:pt x="748471" y="3475701"/>
                  <a:pt x="730754" y="3484082"/>
                </a:cubicBezTo>
                <a:cubicBezTo>
                  <a:pt x="672650" y="3512088"/>
                  <a:pt x="611880" y="3529805"/>
                  <a:pt x="546917" y="3526566"/>
                </a:cubicBezTo>
                <a:cubicBezTo>
                  <a:pt x="526724" y="3525614"/>
                  <a:pt x="507102" y="3515326"/>
                  <a:pt x="494337" y="3511515"/>
                </a:cubicBezTo>
                <a:cubicBezTo>
                  <a:pt x="457572" y="3526566"/>
                  <a:pt x="426709" y="3541045"/>
                  <a:pt x="394511" y="3551903"/>
                </a:cubicBezTo>
                <a:cubicBezTo>
                  <a:pt x="366127" y="3561619"/>
                  <a:pt x="336408" y="3567715"/>
                  <a:pt x="307259" y="3574763"/>
                </a:cubicBezTo>
                <a:cubicBezTo>
                  <a:pt x="296590" y="3577432"/>
                  <a:pt x="285732" y="3578955"/>
                  <a:pt x="274873" y="3580290"/>
                </a:cubicBezTo>
                <a:cubicBezTo>
                  <a:pt x="240965" y="3584480"/>
                  <a:pt x="205529" y="3574384"/>
                  <a:pt x="172384" y="3590386"/>
                </a:cubicBezTo>
                <a:cubicBezTo>
                  <a:pt x="155046" y="3598768"/>
                  <a:pt x="137898" y="3608865"/>
                  <a:pt x="119613" y="3613247"/>
                </a:cubicBezTo>
                <a:cubicBezTo>
                  <a:pt x="99990" y="3618009"/>
                  <a:pt x="80794" y="3625439"/>
                  <a:pt x="61197" y="3630750"/>
                </a:cubicBezTo>
                <a:lnTo>
                  <a:pt x="544" y="3635521"/>
                </a:lnTo>
                <a:lnTo>
                  <a:pt x="544" y="3508282"/>
                </a:lnTo>
                <a:lnTo>
                  <a:pt x="0" y="350828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8" y="857610"/>
            <a:ext cx="9143592" cy="2849976"/>
            <a:chOff x="476" y="-3923157"/>
            <a:chExt cx="10667524" cy="249372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674F690-0B6E-9CF7-3CB6-7BCF62553C98}"/>
              </a:ext>
            </a:extLst>
          </p:cNvPr>
          <p:cNvSpPr txBox="1"/>
          <p:nvPr/>
        </p:nvSpPr>
        <p:spPr>
          <a:xfrm>
            <a:off x="379550" y="241771"/>
            <a:ext cx="742480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Este plan se llevará a cabo mediante la utilización de GitHub donde se creará un repositorio, el manejo de este repositorio posee las siguientes características:</a:t>
            </a:r>
          </a:p>
          <a:p>
            <a:endParaRPr lang="es-CL" sz="1600" dirty="0">
              <a:solidFill>
                <a:schemeClr val="bg1"/>
              </a:solidFill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L" sz="16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Cada sprint tendrá su propia rama.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L" sz="16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Los </a:t>
            </a:r>
            <a:r>
              <a:rPr lang="es-CL" sz="1600" dirty="0" err="1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versionamientos</a:t>
            </a:r>
            <a:r>
              <a:rPr lang="es-CL" sz="16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 de la aplicación se irán haciendo semanalmente.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s-CL" sz="16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El repositorio será público y se podrá encontrar en la siguiente URL:</a:t>
            </a:r>
            <a:endParaRPr lang="es-MX" sz="1600" dirty="0">
              <a:solidFill>
                <a:schemeClr val="bg1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indent="228600" algn="just"/>
            <a:r>
              <a:rPr lang="es-CL" sz="16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	 “https://github.com/</a:t>
            </a:r>
            <a:r>
              <a:rPr lang="es-CL" sz="1600" dirty="0" err="1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furreaquezada</a:t>
            </a:r>
            <a:r>
              <a:rPr lang="es-CL" sz="16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/</a:t>
            </a:r>
            <a:r>
              <a:rPr lang="es-CL" sz="1600" dirty="0" err="1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SafeTravelMap.git</a:t>
            </a:r>
            <a:r>
              <a:rPr lang="es-CL" sz="16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”</a:t>
            </a:r>
            <a:endParaRPr lang="es-MX" sz="1600" dirty="0">
              <a:solidFill>
                <a:schemeClr val="bg1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indent="228600" algn="just"/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 </a:t>
            </a:r>
            <a:endParaRPr lang="es-MX" sz="18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MX" sz="1800" dirty="0">
              <a:solidFill>
                <a:schemeClr val="bg1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2304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29DE416-B425-DAA4-6ABF-51FC47EB2371}"/>
              </a:ext>
            </a:extLst>
          </p:cNvPr>
          <p:cNvSpPr txBox="1"/>
          <p:nvPr/>
        </p:nvSpPr>
        <p:spPr>
          <a:xfrm>
            <a:off x="108721" y="89553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 dirty="0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PLAN DE GESTIÓN DE CAMBIOS</a:t>
            </a: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CB822D2-E792-CEB9-C249-503C1D71D6CE}"/>
              </a:ext>
            </a:extLst>
          </p:cNvPr>
          <p:cNvSpPr txBox="1"/>
          <p:nvPr/>
        </p:nvSpPr>
        <p:spPr>
          <a:xfrm>
            <a:off x="4114800" y="1180730"/>
            <a:ext cx="492047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14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Cada cambio que se planee incluir en el siguiente sprint cumplirá con los siguientes “debe” de la norma ISO 9001:2015 :</a:t>
            </a:r>
            <a:endParaRPr lang="es-MX" sz="14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algn="just"/>
            <a:r>
              <a:rPr lang="es-CL" sz="14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 </a:t>
            </a:r>
            <a:endParaRPr lang="es-MX" sz="14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+mj-lt"/>
              <a:buAutoNum type="alphaLcParenR"/>
            </a:pPr>
            <a:r>
              <a:rPr lang="es-CL" sz="14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El propósito de los cambios y sus consecuencias potenciales.</a:t>
            </a:r>
            <a:endParaRPr lang="es-MX" sz="14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+mj-lt"/>
              <a:buAutoNum type="alphaLcParenR"/>
            </a:pPr>
            <a:r>
              <a:rPr lang="es-CL" sz="14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La integridad del sistema de gestión de la calidad.</a:t>
            </a:r>
            <a:endParaRPr lang="es-MX" sz="14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+mj-lt"/>
              <a:buAutoNum type="alphaLcParenR"/>
            </a:pPr>
            <a:r>
              <a:rPr lang="es-CL" sz="14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La disponibilidad de recursos.</a:t>
            </a:r>
            <a:endParaRPr lang="es-MX" sz="14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+mj-lt"/>
              <a:buAutoNum type="alphaLcParenR"/>
            </a:pPr>
            <a:r>
              <a:rPr lang="es-CL" sz="14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La asignación o reasignación de responsabilidades y autoridades.</a:t>
            </a:r>
            <a:endParaRPr lang="es-MX" sz="14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endParaRPr lang="es-MX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096623D-B6CD-BF98-C3C9-92232EB0D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620" y="1103050"/>
            <a:ext cx="3479447" cy="281451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A4276EE-809B-DAEE-166F-0C8A54D050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620" y="3917561"/>
            <a:ext cx="3479447" cy="25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21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9DE416-B425-DAA4-6ABF-51FC47EB2371}"/>
              </a:ext>
            </a:extLst>
          </p:cNvPr>
          <p:cNvSpPr txBox="1"/>
          <p:nvPr/>
        </p:nvSpPr>
        <p:spPr>
          <a:xfrm>
            <a:off x="759531" y="389567"/>
            <a:ext cx="2525207" cy="17248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3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 DE GESTIÓN DE RIESGOS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0" r="22145" b="-1"/>
          <a:stretch/>
        </p:blipFill>
        <p:spPr>
          <a:xfrm>
            <a:off x="3889915" y="163646"/>
            <a:ext cx="5105027" cy="262309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7877C53-676A-2EFB-35C3-B7E257FAA49C}"/>
              </a:ext>
            </a:extLst>
          </p:cNvPr>
          <p:cNvSpPr txBox="1"/>
          <p:nvPr/>
        </p:nvSpPr>
        <p:spPr>
          <a:xfrm>
            <a:off x="450150" y="3091294"/>
            <a:ext cx="2989616" cy="258845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lvl="0" algn="just"/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Etapa de planificación: </a:t>
            </a:r>
            <a:endParaRPr lang="es-MX" sz="18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marL="457200" algn="just"/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 </a:t>
            </a:r>
            <a:endParaRPr lang="es-MX" sz="18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Planificar la gestión de los riesgos.</a:t>
            </a:r>
            <a:endParaRPr lang="es-MX" sz="18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Identificar los riesgos.</a:t>
            </a:r>
            <a:endParaRPr lang="es-MX" sz="18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Realizar análisis cualitativo de riesgos.</a:t>
            </a:r>
            <a:endParaRPr lang="es-MX" sz="18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Realizar análisis cuantitativo de riesgos.</a:t>
            </a:r>
            <a:endParaRPr lang="es-MX" sz="18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Planificar la respuesta a los riesgos.</a:t>
            </a:r>
            <a:endParaRPr lang="es-MX" sz="18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marL="1371600" algn="just"/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 </a:t>
            </a:r>
            <a:endParaRPr lang="es-MX" sz="18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lvl="0" algn="just"/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Ejecución:</a:t>
            </a:r>
            <a:endParaRPr lang="es-MX" sz="18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marL="457200" algn="just"/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 </a:t>
            </a:r>
            <a:endParaRPr lang="es-MX" sz="18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Implementar la respuesta a los riesgos.</a:t>
            </a:r>
            <a:endParaRPr lang="es-MX" sz="18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marL="1371600" algn="just"/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 </a:t>
            </a:r>
            <a:endParaRPr lang="es-MX" sz="18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lvl="0" algn="just"/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Control:</a:t>
            </a:r>
            <a:endParaRPr lang="es-MX" sz="18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marL="457200" algn="just"/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 </a:t>
            </a:r>
            <a:endParaRPr lang="es-MX" sz="18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Controlar los riesgos.</a:t>
            </a:r>
            <a:endParaRPr lang="es-MX" sz="18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1E6127FB-39BA-AD64-3C8F-2FB8535420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7" r="-3" b="-3"/>
          <a:stretch/>
        </p:blipFill>
        <p:spPr bwMode="auto">
          <a:xfrm>
            <a:off x="3889915" y="2956875"/>
            <a:ext cx="5105027" cy="3352653"/>
          </a:xfrm>
          <a:prstGeom prst="rect">
            <a:avLst/>
          </a:prstGeom>
          <a:noFill/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8E2A700-D87A-2E33-5126-31BD20A3D6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9915" y="1031992"/>
            <a:ext cx="5105027" cy="88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70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9DE416-B425-DAA4-6ABF-51FC47EB2371}"/>
              </a:ext>
            </a:extLst>
          </p:cNvPr>
          <p:cNvSpPr txBox="1"/>
          <p:nvPr/>
        </p:nvSpPr>
        <p:spPr>
          <a:xfrm>
            <a:off x="628650" y="365125"/>
            <a:ext cx="3260961" cy="2137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3700" b="1" dirty="0">
                <a:latin typeface="+mj-lt"/>
                <a:ea typeface="+mj-ea"/>
                <a:cs typeface="+mj-cs"/>
              </a:rPr>
              <a:t>AMBIENTE DE DESARROLLO/ PRUEBAS Y PRODUCCIÓN</a:t>
            </a:r>
            <a:endParaRPr kumimoji="0" lang="en-US" sz="3700" b="1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46A2939-C5FC-C42D-301F-DEC03EDAD822}"/>
              </a:ext>
            </a:extLst>
          </p:cNvPr>
          <p:cNvSpPr txBox="1"/>
          <p:nvPr/>
        </p:nvSpPr>
        <p:spPr>
          <a:xfrm>
            <a:off x="628650" y="2681785"/>
            <a:ext cx="3260961" cy="3495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effectLst/>
              </a:rPr>
              <a:t>Ambiente de desarrollo: software Android Studio versión Flamingo 2022.2.1.20-windows.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effectLst/>
              </a:rPr>
              <a:t>Ambiente de pruebas: software Junit 5 versión 5.8.2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effectLst/>
              </a:rPr>
              <a:t>Ambiente de producción: Celular marca Xiaomi, modelo POCO X4 Pro 5G, versión de Android 12.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effectLst/>
              </a:rPr>
              <a:t> 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EDEE534-6D7D-C5CA-5FEC-9234DB83D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981" y="1396062"/>
            <a:ext cx="3598016" cy="153736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033D884-8795-93C3-3295-8E80A6489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309" y="4666394"/>
            <a:ext cx="1637309" cy="163730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9212E08-0236-34B1-881C-9240B29082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0907" y="4666394"/>
            <a:ext cx="1637309" cy="163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65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29DE416-B425-DAA4-6ABF-51FC47EB2371}"/>
              </a:ext>
            </a:extLst>
          </p:cNvPr>
          <p:cNvSpPr txBox="1"/>
          <p:nvPr/>
        </p:nvSpPr>
        <p:spPr>
          <a:xfrm>
            <a:off x="108721" y="89553"/>
            <a:ext cx="780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DOCUMENTACIÓN DE ANÁLISIS</a:t>
            </a: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A0E1832-4737-D6D0-D351-2A873FA11288}"/>
              </a:ext>
            </a:extLst>
          </p:cNvPr>
          <p:cNvSpPr txBox="1"/>
          <p:nvPr/>
        </p:nvSpPr>
        <p:spPr>
          <a:xfrm>
            <a:off x="461639" y="1154045"/>
            <a:ext cx="5734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 dirty="0">
                <a:solidFill>
                  <a:srgbClr val="6666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Por cada sprint se llevará a cabo un análisis dirigido a cada historia de usuario correspondiente del backlog las cuales serán desarrolladas e implementadas en el sprint.</a:t>
            </a:r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6055A03-9993-F2B0-E7A2-708DAF9F4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639" y="2550390"/>
            <a:ext cx="5992061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75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29DE416-B425-DAA4-6ABF-51FC47EB2371}"/>
              </a:ext>
            </a:extLst>
          </p:cNvPr>
          <p:cNvSpPr txBox="1"/>
          <p:nvPr/>
        </p:nvSpPr>
        <p:spPr>
          <a:xfrm>
            <a:off x="108721" y="89553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 dirty="0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DOCUMENTACIÓN SPRINT UNO</a:t>
            </a: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D79206E-9A68-D022-8F64-59D85159D0F0}"/>
              </a:ext>
            </a:extLst>
          </p:cNvPr>
          <p:cNvSpPr txBox="1"/>
          <p:nvPr/>
        </p:nvSpPr>
        <p:spPr>
          <a:xfrm>
            <a:off x="275207" y="963207"/>
            <a:ext cx="86024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>
                <a:solidFill>
                  <a:srgbClr val="6666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 el primer sprint que se encuentra terminado dentro de la herramienta de gestión Jira está la historia de usuario con el identificador “SAF2” correspondiente a: “Yo como usuario quiero que todas las personas que usen la aplicación estén registradas para dar a conocer a quien resuelve las alertas que son personas reales las que se están siendo beneficiadas”</a:t>
            </a:r>
            <a:endParaRPr lang="es-MX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9A0C963-7D9D-A628-4C13-080C6E061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07" y="2577164"/>
            <a:ext cx="4563123" cy="36809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A5D48B7-1F65-0A79-F00F-D329ECA1E2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331" y="3116984"/>
            <a:ext cx="4196948" cy="314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25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29DE416-B425-DAA4-6ABF-51FC47EB2371}"/>
              </a:ext>
            </a:extLst>
          </p:cNvPr>
          <p:cNvSpPr txBox="1"/>
          <p:nvPr/>
        </p:nvSpPr>
        <p:spPr>
          <a:xfrm>
            <a:off x="108721" y="89553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 dirty="0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VERSIONAMIENTO SPRINT UNO</a:t>
            </a: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0801B3-27EB-FDB2-918C-CA74B3DF9D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34" y="1358283"/>
            <a:ext cx="7765195" cy="41859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4167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29DE416-B425-DAA4-6ABF-51FC47EB2371}"/>
              </a:ext>
            </a:extLst>
          </p:cNvPr>
          <p:cNvSpPr txBox="1"/>
          <p:nvPr/>
        </p:nvSpPr>
        <p:spPr>
          <a:xfrm>
            <a:off x="108721" y="89553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 dirty="0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DIAGRAMAS SPRINT UNO</a:t>
            </a: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C3D33F8-25FF-A550-234C-D48C0536BE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21" y="892439"/>
            <a:ext cx="4490863" cy="3049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FCA6573-2B8A-0698-1E69-6DDFA59D6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499" y="3157907"/>
            <a:ext cx="4044048" cy="369908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999419F-81F4-160B-F3C6-309E7C561A47}"/>
              </a:ext>
            </a:extLst>
          </p:cNvPr>
          <p:cNvSpPr txBox="1"/>
          <p:nvPr/>
        </p:nvSpPr>
        <p:spPr>
          <a:xfrm>
            <a:off x="4842499" y="1083076"/>
            <a:ext cx="381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-&gt; Diagrama de clases conceptual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81C46D-35AD-8DA6-D622-4C74ED58A6D6}"/>
              </a:ext>
            </a:extLst>
          </p:cNvPr>
          <p:cNvSpPr txBox="1"/>
          <p:nvPr/>
        </p:nvSpPr>
        <p:spPr>
          <a:xfrm>
            <a:off x="1016224" y="4973418"/>
            <a:ext cx="381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Diagrama de componentes </a:t>
            </a:r>
            <a:r>
              <a:rPr lang="es-MX" dirty="0">
                <a:sym typeface="Wingdings" panose="05000000000000000000" pitchFamily="2" charset="2"/>
              </a:rPr>
              <a:t>&lt; ------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9730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08721" y="89553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 dirty="0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Introducción</a:t>
            </a: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C4F8DC0-47DF-7C50-DE43-3D826FFFAF3B}"/>
              </a:ext>
            </a:extLst>
          </p:cNvPr>
          <p:cNvSpPr txBox="1"/>
          <p:nvPr/>
        </p:nvSpPr>
        <p:spPr>
          <a:xfrm>
            <a:off x="-14012" y="1036274"/>
            <a:ext cx="91720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Este proyecto se llevó a cabo con un plan de trabajo y su diagnóstico, a través de lo </a:t>
            </a:r>
          </a:p>
          <a:p>
            <a:pPr algn="just"/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cual se pudo obtener la información requerida para su desarrollo.</a:t>
            </a:r>
          </a:p>
          <a:p>
            <a:pPr algn="just"/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 </a:t>
            </a:r>
          </a:p>
          <a:p>
            <a:pPr algn="just"/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 Actualmente ocurren muchos accidentes en la vía pública que pueden ser prevenidos si </a:t>
            </a:r>
          </a:p>
          <a:p>
            <a:pPr algn="just"/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se contará con información actualizada y periódica, pero en estos momentos no se cuenta con dicha información siendo este el motivo que llevó al desarrollo de este proyecto.</a:t>
            </a:r>
          </a:p>
          <a:p>
            <a:endParaRPr lang="es-CL" dirty="0"/>
          </a:p>
        </p:txBody>
      </p:sp>
      <p:pic>
        <p:nvPicPr>
          <p:cNvPr id="4" name="Imagen 3" descr="Imagen que contiene pasto, exterior, pequeño, viejo&#10;&#10;Descripción generada automáticamente">
            <a:extLst>
              <a:ext uri="{FF2B5EF4-FFF2-40B4-BE49-F238E27FC236}">
                <a16:creationId xmlns:a16="http://schemas.microsoft.com/office/drawing/2014/main" id="{04CACEAB-36BE-751B-7749-65066F7F1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630" y="3577985"/>
            <a:ext cx="2008607" cy="324561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D470105-5749-0692-A7A7-2F667E0137BB}"/>
              </a:ext>
            </a:extLst>
          </p:cNvPr>
          <p:cNvSpPr txBox="1"/>
          <p:nvPr/>
        </p:nvSpPr>
        <p:spPr>
          <a:xfrm>
            <a:off x="4895026" y="5741576"/>
            <a:ext cx="2100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000" dirty="0">
                <a:latin typeface="Calibri" panose="020F0502020204030204" pitchFamily="34" charset="0"/>
                <a:ea typeface="Calibri" panose="020F0502020204030204" pitchFamily="34" charset="0"/>
              </a:rPr>
              <a:t>Ubicación: 4 norte con San Martín, Viña del Mar Chile</a:t>
            </a:r>
            <a:r>
              <a:rPr lang="es-C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s-ES_tradnl" sz="3600" b="1" u="sng" dirty="0">
              <a:solidFill>
                <a:schemeClr val="bg1"/>
              </a:solidFill>
              <a:ea typeface="Gungsuh" charset="-127"/>
              <a:cs typeface="Gungsuh" charset="-127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47E1EC8-7A5C-F1F5-7F33-180F1CBD6FDC}"/>
              </a:ext>
            </a:extLst>
          </p:cNvPr>
          <p:cNvSpPr txBox="1"/>
          <p:nvPr/>
        </p:nvSpPr>
        <p:spPr>
          <a:xfrm>
            <a:off x="4487044" y="3874951"/>
            <a:ext cx="2100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000" dirty="0">
                <a:latin typeface="Calibri" panose="020F0502020204030204" pitchFamily="34" charset="0"/>
                <a:ea typeface="Calibri" panose="020F0502020204030204" pitchFamily="34" charset="0"/>
              </a:rPr>
              <a:t>Ubicación: ciclovía, Las Salinas, Viña del Mar Chile</a:t>
            </a:r>
            <a:r>
              <a:rPr lang="es-C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s-ES_tradnl" sz="3600" b="1" u="sng" dirty="0">
              <a:solidFill>
                <a:schemeClr val="bg1"/>
              </a:solidFill>
              <a:ea typeface="Gungsuh" charset="-127"/>
              <a:cs typeface="Gungsuh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28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29DE416-B425-DAA4-6ABF-51FC47EB2371}"/>
              </a:ext>
            </a:extLst>
          </p:cNvPr>
          <p:cNvSpPr txBox="1"/>
          <p:nvPr/>
        </p:nvSpPr>
        <p:spPr>
          <a:xfrm>
            <a:off x="108721" y="89553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 dirty="0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DOCUMENTACIÓN SPRINT UNO</a:t>
            </a: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EB4E550-7D18-81F2-626F-7F64A6B6E232}"/>
              </a:ext>
            </a:extLst>
          </p:cNvPr>
          <p:cNvSpPr txBox="1"/>
          <p:nvPr/>
        </p:nvSpPr>
        <p:spPr>
          <a:xfrm>
            <a:off x="3347155" y="1051096"/>
            <a:ext cx="181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Pruebas unitarias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03F3EDC-F8F4-DF42-2560-9840DE4BFE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539" y="1518083"/>
            <a:ext cx="3928529" cy="5126854"/>
          </a:xfrm>
          <a:prstGeom prst="rect">
            <a:avLst/>
          </a:prstGeom>
        </p:spPr>
      </p:pic>
      <p:pic>
        <p:nvPicPr>
          <p:cNvPr id="12" name="Imagen 1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3F35089-7142-3AB9-4301-75F28CA4D06A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4252403" y="1793289"/>
            <a:ext cx="4339131" cy="1547057"/>
          </a:xfrm>
          <a:prstGeom prst="rect">
            <a:avLst/>
          </a:prstGeom>
          <a:ln w="25400">
            <a:solidFill>
              <a:srgbClr val="000000"/>
            </a:solidFill>
            <a:prstDash val="solid"/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EEE730E-02EB-D171-7902-9E0FE6FD48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176" y="3519996"/>
            <a:ext cx="4540250" cy="1884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7551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29DE416-B425-DAA4-6ABF-51FC47EB2371}"/>
              </a:ext>
            </a:extLst>
          </p:cNvPr>
          <p:cNvSpPr txBox="1"/>
          <p:nvPr/>
        </p:nvSpPr>
        <p:spPr>
          <a:xfrm>
            <a:off x="108721" y="89553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 dirty="0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DOCUMENTACIÓN SPRINT UNO</a:t>
            </a: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EB4E550-7D18-81F2-626F-7F64A6B6E232}"/>
              </a:ext>
            </a:extLst>
          </p:cNvPr>
          <p:cNvSpPr txBox="1"/>
          <p:nvPr/>
        </p:nvSpPr>
        <p:spPr>
          <a:xfrm>
            <a:off x="3178480" y="108399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Pruebas Funcionales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F3C4BF-187F-8B1D-2B54-930EB9F770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23" y="1777920"/>
            <a:ext cx="1955800" cy="3888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1231083-805D-2E55-6695-D819B9B0DA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998" y="1777921"/>
            <a:ext cx="1955800" cy="38884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52A0621-7CD6-B17B-901D-0EE8CAE0BD4A}"/>
              </a:ext>
            </a:extLst>
          </p:cNvPr>
          <p:cNvSpPr txBox="1"/>
          <p:nvPr/>
        </p:nvSpPr>
        <p:spPr>
          <a:xfrm>
            <a:off x="5504155" y="1882066"/>
            <a:ext cx="30371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selecciona la opción de usuario</a:t>
            </a:r>
          </a:p>
          <a:p>
            <a:endParaRPr lang="es-MX" dirty="0"/>
          </a:p>
          <a:p>
            <a:r>
              <a:rPr lang="es-MX" dirty="0"/>
              <a:t>Se intenta </a:t>
            </a:r>
            <a:r>
              <a:rPr lang="es-MX" dirty="0" err="1"/>
              <a:t>loguear</a:t>
            </a:r>
            <a:r>
              <a:rPr lang="es-MX" dirty="0"/>
              <a:t> sin ingresar los datos</a:t>
            </a:r>
          </a:p>
          <a:p>
            <a:endParaRPr lang="es-MX" dirty="0"/>
          </a:p>
          <a:p>
            <a:r>
              <a:rPr lang="es-MX" dirty="0"/>
              <a:t>Despliega el mensaje</a:t>
            </a:r>
          </a:p>
          <a:p>
            <a:r>
              <a:rPr lang="es-MX" dirty="0"/>
              <a:t>“Debe ingresar ambos campos”</a:t>
            </a:r>
          </a:p>
        </p:txBody>
      </p:sp>
    </p:spTree>
    <p:extLst>
      <p:ext uri="{BB962C8B-B14F-4D97-AF65-F5344CB8AC3E}">
        <p14:creationId xmlns:p14="http://schemas.microsoft.com/office/powerpoint/2010/main" val="354809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29DE416-B425-DAA4-6ABF-51FC47EB2371}"/>
              </a:ext>
            </a:extLst>
          </p:cNvPr>
          <p:cNvSpPr txBox="1"/>
          <p:nvPr/>
        </p:nvSpPr>
        <p:spPr>
          <a:xfrm>
            <a:off x="108721" y="89553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 dirty="0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DOCUMENTACIÓN SPRINT UNO</a:t>
            </a: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CADA477-3A08-A378-470F-23A914A96A10}"/>
              </a:ext>
            </a:extLst>
          </p:cNvPr>
          <p:cNvSpPr txBox="1"/>
          <p:nvPr/>
        </p:nvSpPr>
        <p:spPr>
          <a:xfrm>
            <a:off x="2583403" y="1111448"/>
            <a:ext cx="3559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Pruebas de aceptación siguiendo plantilla de documentación análisis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096CEB1-FA8F-EF47-BC97-A71DFB851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63" y="1900945"/>
            <a:ext cx="7683161" cy="481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57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29DE416-B425-DAA4-6ABF-51FC47EB2371}"/>
              </a:ext>
            </a:extLst>
          </p:cNvPr>
          <p:cNvSpPr txBox="1"/>
          <p:nvPr/>
        </p:nvSpPr>
        <p:spPr>
          <a:xfrm>
            <a:off x="108721" y="89553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 dirty="0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DOCUMENTACIÓN SPRINT UNO</a:t>
            </a: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CADA477-3A08-A378-470F-23A914A96A10}"/>
              </a:ext>
            </a:extLst>
          </p:cNvPr>
          <p:cNvSpPr txBox="1"/>
          <p:nvPr/>
        </p:nvSpPr>
        <p:spPr>
          <a:xfrm>
            <a:off x="3342443" y="1096541"/>
            <a:ext cx="245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Planificación de riesgos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6C53B6-3FF6-598A-9FC7-464A2F406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073" y="1756050"/>
            <a:ext cx="8087854" cy="203863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7FBB750-D654-D4BC-8708-E8C8DFFD652A}"/>
              </a:ext>
            </a:extLst>
          </p:cNvPr>
          <p:cNvSpPr txBox="1"/>
          <p:nvPr/>
        </p:nvSpPr>
        <p:spPr>
          <a:xfrm>
            <a:off x="763479" y="4181383"/>
            <a:ext cx="5814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La falta de experiencia por parte del desarrollador.</a:t>
            </a:r>
          </a:p>
          <a:p>
            <a:pPr marL="342900" indent="-342900">
              <a:buAutoNum type="alphaLcParenR"/>
            </a:pPr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Existe un riesgo técnico relacionado directamente al estado del notebook</a:t>
            </a:r>
            <a:r>
              <a:rPr lang="es-CL" dirty="0">
                <a:solidFill>
                  <a:srgbClr val="666666"/>
                </a:solidFill>
                <a:latin typeface="Microsoft Sans Serif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marL="342900" indent="-342900">
              <a:buAutoNum type="alphaLcParenR"/>
            </a:pPr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Problemas de salud del desarrollador.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6618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E3E48D3-A6AB-33E6-75CB-F3F3B11074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2" r="205" b="1"/>
          <a:stretch/>
        </p:blipFill>
        <p:spPr bwMode="auto">
          <a:xfrm>
            <a:off x="3410952" y="-5"/>
            <a:ext cx="5733047" cy="3681406"/>
          </a:xfrm>
          <a:prstGeom prst="rect">
            <a:avLst/>
          </a:prstGeom>
          <a:noFill/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7" r="24373"/>
          <a:stretch/>
        </p:blipFill>
        <p:spPr>
          <a:xfrm>
            <a:off x="3410953" y="3681409"/>
            <a:ext cx="5733047" cy="317659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9DE416-B425-DAA4-6ABF-51FC47EB2371}"/>
              </a:ext>
            </a:extLst>
          </p:cNvPr>
          <p:cNvSpPr txBox="1"/>
          <p:nvPr/>
        </p:nvSpPr>
        <p:spPr>
          <a:xfrm>
            <a:off x="628650" y="1115219"/>
            <a:ext cx="404693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Metodol</a:t>
            </a:r>
            <a:r>
              <a:rPr lang="en-US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ogía del velero.</a:t>
            </a: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3681408"/>
            <a:ext cx="851534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3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3B93213-CA27-44FD-8599-E801F6FE4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n 6" descr="Patrón de fondo&#10;&#10;Descripción generada automáticament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0" r="31565" b="1"/>
          <a:stretch/>
        </p:blipFill>
        <p:spPr>
          <a:xfrm>
            <a:off x="0" y="0"/>
            <a:ext cx="4511674" cy="3346638"/>
          </a:xfrm>
          <a:prstGeom prst="rect">
            <a:avLst/>
          </a:prstGeom>
        </p:spPr>
      </p:pic>
      <p:pic>
        <p:nvPicPr>
          <p:cNvPr id="3" name="Imagen 2" descr="Imagen que contiene exterior, verde, edificio, camión&#10;&#10;Descripción generada automáticamente">
            <a:extLst>
              <a:ext uri="{FF2B5EF4-FFF2-40B4-BE49-F238E27FC236}">
                <a16:creationId xmlns:a16="http://schemas.microsoft.com/office/drawing/2014/main" id="{45B49EB7-4C61-6B7A-AC9F-DCAD448F8E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86" r="23217"/>
          <a:stretch/>
        </p:blipFill>
        <p:spPr>
          <a:xfrm>
            <a:off x="4632327" y="10"/>
            <a:ext cx="4511673" cy="6857989"/>
          </a:xfrm>
          <a:prstGeom prst="rect">
            <a:avLst/>
          </a:prstGeom>
        </p:spPr>
      </p:pic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68DD075C-962D-412E-A72C-43CE3406F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919319"/>
            <a:ext cx="7213714" cy="3506002"/>
          </a:xfrm>
          <a:custGeom>
            <a:avLst/>
            <a:gdLst>
              <a:gd name="connsiteX0" fmla="*/ 9010601 w 9618287"/>
              <a:gd name="connsiteY0" fmla="*/ 0 h 2914188"/>
              <a:gd name="connsiteX1" fmla="*/ 8490105 w 9618287"/>
              <a:gd name="connsiteY1" fmla="*/ 46498 h 2914188"/>
              <a:gd name="connsiteX2" fmla="*/ 7660973 w 9618287"/>
              <a:gd name="connsiteY2" fmla="*/ 97425 h 2914188"/>
              <a:gd name="connsiteX3" fmla="*/ 7221559 w 9618287"/>
              <a:gd name="connsiteY3" fmla="*/ 130638 h 2914188"/>
              <a:gd name="connsiteX4" fmla="*/ 6240725 w 9618287"/>
              <a:gd name="connsiteY4" fmla="*/ 141709 h 2914188"/>
              <a:gd name="connsiteX5" fmla="*/ 5406362 w 9618287"/>
              <a:gd name="connsiteY5" fmla="*/ 137281 h 2914188"/>
              <a:gd name="connsiteX6" fmla="*/ 4252902 w 9618287"/>
              <a:gd name="connsiteY6" fmla="*/ 139495 h 2914188"/>
              <a:gd name="connsiteX7" fmla="*/ 3214523 w 9618287"/>
              <a:gd name="connsiteY7" fmla="*/ 201493 h 2914188"/>
              <a:gd name="connsiteX8" fmla="*/ 1948593 w 9618287"/>
              <a:gd name="connsiteY8" fmla="*/ 197064 h 2914188"/>
              <a:gd name="connsiteX9" fmla="*/ 1203157 w 9618287"/>
              <a:gd name="connsiteY9" fmla="*/ 312203 h 2914188"/>
              <a:gd name="connsiteX10" fmla="*/ 1412402 w 9618287"/>
              <a:gd name="connsiteY10" fmla="*/ 352059 h 2914188"/>
              <a:gd name="connsiteX11" fmla="*/ 1781196 w 9618287"/>
              <a:gd name="connsiteY11" fmla="*/ 438414 h 2914188"/>
              <a:gd name="connsiteX12" fmla="*/ 1820429 w 9618287"/>
              <a:gd name="connsiteY12" fmla="*/ 493769 h 2914188"/>
              <a:gd name="connsiteX13" fmla="*/ 1765503 w 9618287"/>
              <a:gd name="connsiteY13" fmla="*/ 520339 h 2914188"/>
              <a:gd name="connsiteX14" fmla="*/ 1605954 w 9618287"/>
              <a:gd name="connsiteY14" fmla="*/ 571266 h 2914188"/>
              <a:gd name="connsiteX15" fmla="*/ 2194455 w 9618287"/>
              <a:gd name="connsiteY15" fmla="*/ 646549 h 2914188"/>
              <a:gd name="connsiteX16" fmla="*/ 1985211 w 9618287"/>
              <a:gd name="connsiteY16" fmla="*/ 693048 h 2914188"/>
              <a:gd name="connsiteX17" fmla="*/ 1768118 w 9618287"/>
              <a:gd name="connsiteY17" fmla="*/ 726261 h 2914188"/>
              <a:gd name="connsiteX18" fmla="*/ 1532718 w 9618287"/>
              <a:gd name="connsiteY18" fmla="*/ 750617 h 2914188"/>
              <a:gd name="connsiteX19" fmla="*/ 1318242 w 9618287"/>
              <a:gd name="connsiteY19" fmla="*/ 799330 h 2914188"/>
              <a:gd name="connsiteX20" fmla="*/ 1877972 w 9618287"/>
              <a:gd name="connsiteY20" fmla="*/ 819258 h 2914188"/>
              <a:gd name="connsiteX21" fmla="*/ 1587645 w 9618287"/>
              <a:gd name="connsiteY21" fmla="*/ 863542 h 2914188"/>
              <a:gd name="connsiteX22" fmla="*/ 1349629 w 9618287"/>
              <a:gd name="connsiteY22" fmla="*/ 921112 h 2914188"/>
              <a:gd name="connsiteX23" fmla="*/ 1182233 w 9618287"/>
              <a:gd name="connsiteY23" fmla="*/ 947682 h 2914188"/>
              <a:gd name="connsiteX24" fmla="*/ 1004375 w 9618287"/>
              <a:gd name="connsiteY24" fmla="*/ 954325 h 2914188"/>
              <a:gd name="connsiteX25" fmla="*/ 962526 w 9618287"/>
              <a:gd name="connsiteY25" fmla="*/ 996394 h 2914188"/>
              <a:gd name="connsiteX26" fmla="*/ 1017453 w 9618287"/>
              <a:gd name="connsiteY26" fmla="*/ 1040679 h 2914188"/>
              <a:gd name="connsiteX27" fmla="*/ 1101150 w 9618287"/>
              <a:gd name="connsiteY27" fmla="*/ 1045107 h 2914188"/>
              <a:gd name="connsiteX28" fmla="*/ 1600722 w 9618287"/>
              <a:gd name="connsiteY28" fmla="*/ 1056179 h 2914188"/>
              <a:gd name="connsiteX29" fmla="*/ 0 w 9618287"/>
              <a:gd name="connsiteY29" fmla="*/ 1153603 h 2914188"/>
              <a:gd name="connsiteX30" fmla="*/ 217092 w 9618287"/>
              <a:gd name="connsiteY30" fmla="*/ 1213388 h 2914188"/>
              <a:gd name="connsiteX31" fmla="*/ 290327 w 9618287"/>
              <a:gd name="connsiteY31" fmla="*/ 1377240 h 2914188"/>
              <a:gd name="connsiteX32" fmla="*/ 557114 w 9618287"/>
              <a:gd name="connsiteY32" fmla="*/ 1470236 h 2914188"/>
              <a:gd name="connsiteX33" fmla="*/ 729742 w 9618287"/>
              <a:gd name="connsiteY33" fmla="*/ 1503450 h 2914188"/>
              <a:gd name="connsiteX34" fmla="*/ 1124690 w 9618287"/>
              <a:gd name="connsiteY34" fmla="*/ 1552163 h 2914188"/>
              <a:gd name="connsiteX35" fmla="*/ 1182233 w 9618287"/>
              <a:gd name="connsiteY35" fmla="*/ 1631874 h 2914188"/>
              <a:gd name="connsiteX36" fmla="*/ 1231929 w 9618287"/>
              <a:gd name="connsiteY36" fmla="*/ 1720442 h 2914188"/>
              <a:gd name="connsiteX37" fmla="*/ 1336551 w 9618287"/>
              <a:gd name="connsiteY37" fmla="*/ 1778012 h 2914188"/>
              <a:gd name="connsiteX38" fmla="*/ 523113 w 9618287"/>
              <a:gd name="connsiteY38" fmla="*/ 1769155 h 2914188"/>
              <a:gd name="connsiteX39" fmla="*/ 1441173 w 9618287"/>
              <a:gd name="connsiteY39" fmla="*/ 1955149 h 2914188"/>
              <a:gd name="connsiteX40" fmla="*/ 1360091 w 9618287"/>
              <a:gd name="connsiteY40" fmla="*/ 2028218 h 2914188"/>
              <a:gd name="connsiteX41" fmla="*/ 1862278 w 9618287"/>
              <a:gd name="connsiteY41" fmla="*/ 2127858 h 2914188"/>
              <a:gd name="connsiteX42" fmla="*/ 1592876 w 9618287"/>
              <a:gd name="connsiteY42" fmla="*/ 2138928 h 2914188"/>
              <a:gd name="connsiteX43" fmla="*/ 3159597 w 9618287"/>
              <a:gd name="connsiteY43" fmla="*/ 2555200 h 2914188"/>
              <a:gd name="connsiteX44" fmla="*/ 5395900 w 9618287"/>
              <a:gd name="connsiteY44" fmla="*/ 2856333 h 2914188"/>
              <a:gd name="connsiteX45" fmla="*/ 6269496 w 9618287"/>
              <a:gd name="connsiteY45" fmla="*/ 2913902 h 2914188"/>
              <a:gd name="connsiteX46" fmla="*/ 7263407 w 9618287"/>
              <a:gd name="connsiteY46" fmla="*/ 2896189 h 2914188"/>
              <a:gd name="connsiteX47" fmla="*/ 8730736 w 9618287"/>
              <a:gd name="connsiteY47" fmla="*/ 2685838 h 2914188"/>
              <a:gd name="connsiteX48" fmla="*/ 9463093 w 9618287"/>
              <a:gd name="connsiteY48" fmla="*/ 2340421 h 2914188"/>
              <a:gd name="connsiteX49" fmla="*/ 9611812 w 9618287"/>
              <a:gd name="connsiteY49" fmla="*/ 2218951 h 2914188"/>
              <a:gd name="connsiteX50" fmla="*/ 9618287 w 9618287"/>
              <a:gd name="connsiteY50" fmla="*/ 2212999 h 2914188"/>
              <a:gd name="connsiteX51" fmla="*/ 9618287 w 9618287"/>
              <a:gd name="connsiteY51" fmla="*/ 601232 h 2914188"/>
              <a:gd name="connsiteX52" fmla="*/ 9604333 w 9618287"/>
              <a:gd name="connsiteY52" fmla="*/ 600051 h 2914188"/>
              <a:gd name="connsiteX53" fmla="*/ 9314006 w 9618287"/>
              <a:gd name="connsiteY53" fmla="*/ 491554 h 2914188"/>
              <a:gd name="connsiteX54" fmla="*/ 8932135 w 9618287"/>
              <a:gd name="connsiteY54" fmla="*/ 314418 h 2914188"/>
              <a:gd name="connsiteX55" fmla="*/ 8824896 w 9618287"/>
              <a:gd name="connsiteY55" fmla="*/ 290061 h 2914188"/>
              <a:gd name="connsiteX56" fmla="*/ 9010601 w 9618287"/>
              <a:gd name="connsiteY56" fmla="*/ 0 h 2914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9618287" h="2914188">
                <a:moveTo>
                  <a:pt x="9010601" y="0"/>
                </a:moveTo>
                <a:cubicBezTo>
                  <a:pt x="8832744" y="53140"/>
                  <a:pt x="8662733" y="53140"/>
                  <a:pt x="8490105" y="46498"/>
                </a:cubicBezTo>
                <a:cubicBezTo>
                  <a:pt x="8212855" y="35427"/>
                  <a:pt x="7935607" y="70855"/>
                  <a:pt x="7660973" y="97425"/>
                </a:cubicBezTo>
                <a:cubicBezTo>
                  <a:pt x="7514501" y="110710"/>
                  <a:pt x="7368031" y="128424"/>
                  <a:pt x="7221559" y="130638"/>
                </a:cubicBezTo>
                <a:cubicBezTo>
                  <a:pt x="6894615" y="137281"/>
                  <a:pt x="6565054" y="121781"/>
                  <a:pt x="6240725" y="141709"/>
                </a:cubicBezTo>
                <a:cubicBezTo>
                  <a:pt x="5963475" y="159423"/>
                  <a:pt x="5683611" y="139495"/>
                  <a:pt x="5406362" y="137281"/>
                </a:cubicBezTo>
                <a:cubicBezTo>
                  <a:pt x="5021875" y="135067"/>
                  <a:pt x="4634773" y="119567"/>
                  <a:pt x="4252902" y="139495"/>
                </a:cubicBezTo>
                <a:cubicBezTo>
                  <a:pt x="3905030" y="154995"/>
                  <a:pt x="3557160" y="159423"/>
                  <a:pt x="3214523" y="201493"/>
                </a:cubicBezTo>
                <a:cubicBezTo>
                  <a:pt x="2790802" y="223635"/>
                  <a:pt x="2369698" y="210350"/>
                  <a:pt x="1948593" y="197064"/>
                </a:cubicBezTo>
                <a:cubicBezTo>
                  <a:pt x="1689652" y="188207"/>
                  <a:pt x="1433327" y="159423"/>
                  <a:pt x="1203157" y="312203"/>
                </a:cubicBezTo>
                <a:cubicBezTo>
                  <a:pt x="1265931" y="347631"/>
                  <a:pt x="1341782" y="340988"/>
                  <a:pt x="1412402" y="352059"/>
                </a:cubicBezTo>
                <a:cubicBezTo>
                  <a:pt x="1537949" y="374201"/>
                  <a:pt x="1663496" y="396343"/>
                  <a:pt x="1781196" y="438414"/>
                </a:cubicBezTo>
                <a:cubicBezTo>
                  <a:pt x="1807351" y="447270"/>
                  <a:pt x="1830891" y="464984"/>
                  <a:pt x="1820429" y="493769"/>
                </a:cubicBezTo>
                <a:cubicBezTo>
                  <a:pt x="1812583" y="515911"/>
                  <a:pt x="1786427" y="515911"/>
                  <a:pt x="1765503" y="520339"/>
                </a:cubicBezTo>
                <a:cubicBezTo>
                  <a:pt x="1718423" y="533624"/>
                  <a:pt x="1660880" y="524768"/>
                  <a:pt x="1605954" y="571266"/>
                </a:cubicBezTo>
                <a:cubicBezTo>
                  <a:pt x="1815198" y="595623"/>
                  <a:pt x="2016597" y="549124"/>
                  <a:pt x="2194455" y="646549"/>
                </a:cubicBezTo>
                <a:cubicBezTo>
                  <a:pt x="2129066" y="695262"/>
                  <a:pt x="2055831" y="684191"/>
                  <a:pt x="1985211" y="693048"/>
                </a:cubicBezTo>
                <a:cubicBezTo>
                  <a:pt x="1911975" y="701905"/>
                  <a:pt x="1841354" y="717404"/>
                  <a:pt x="1768118" y="726261"/>
                </a:cubicBezTo>
                <a:cubicBezTo>
                  <a:pt x="1689652" y="737332"/>
                  <a:pt x="1611184" y="739546"/>
                  <a:pt x="1532718" y="750617"/>
                </a:cubicBezTo>
                <a:cubicBezTo>
                  <a:pt x="1467329" y="759474"/>
                  <a:pt x="1396709" y="743974"/>
                  <a:pt x="1318242" y="799330"/>
                </a:cubicBezTo>
                <a:cubicBezTo>
                  <a:pt x="1511794" y="839186"/>
                  <a:pt x="1687035" y="779402"/>
                  <a:pt x="1877972" y="819258"/>
                </a:cubicBezTo>
                <a:cubicBezTo>
                  <a:pt x="1765503" y="854685"/>
                  <a:pt x="1673958" y="843614"/>
                  <a:pt x="1587645" y="863542"/>
                </a:cubicBezTo>
                <a:cubicBezTo>
                  <a:pt x="1509177" y="883470"/>
                  <a:pt x="1415017" y="861328"/>
                  <a:pt x="1349629" y="921112"/>
                </a:cubicBezTo>
                <a:cubicBezTo>
                  <a:pt x="1299933" y="967610"/>
                  <a:pt x="1247622" y="974252"/>
                  <a:pt x="1182233" y="947682"/>
                </a:cubicBezTo>
                <a:cubicBezTo>
                  <a:pt x="1124690" y="923326"/>
                  <a:pt x="1061917" y="929968"/>
                  <a:pt x="1004375" y="954325"/>
                </a:cubicBezTo>
                <a:cubicBezTo>
                  <a:pt x="983451" y="963182"/>
                  <a:pt x="962526" y="974252"/>
                  <a:pt x="962526" y="996394"/>
                </a:cubicBezTo>
                <a:cubicBezTo>
                  <a:pt x="962526" y="1027394"/>
                  <a:pt x="988681" y="1036251"/>
                  <a:pt x="1017453" y="1040679"/>
                </a:cubicBezTo>
                <a:cubicBezTo>
                  <a:pt x="1043609" y="1045107"/>
                  <a:pt x="1074995" y="1049536"/>
                  <a:pt x="1101150" y="1045107"/>
                </a:cubicBezTo>
                <a:cubicBezTo>
                  <a:pt x="1268546" y="1020751"/>
                  <a:pt x="1433327" y="1060607"/>
                  <a:pt x="1600722" y="1056179"/>
                </a:cubicBezTo>
                <a:cubicBezTo>
                  <a:pt x="1074995" y="1151390"/>
                  <a:pt x="544037" y="1120391"/>
                  <a:pt x="0" y="1153603"/>
                </a:cubicBezTo>
                <a:cubicBezTo>
                  <a:pt x="70620" y="1220030"/>
                  <a:pt x="162165" y="1164675"/>
                  <a:pt x="217092" y="1213388"/>
                </a:cubicBezTo>
                <a:cubicBezTo>
                  <a:pt x="164780" y="1315242"/>
                  <a:pt x="185705" y="1370597"/>
                  <a:pt x="290327" y="1377240"/>
                </a:cubicBezTo>
                <a:cubicBezTo>
                  <a:pt x="392334" y="1383882"/>
                  <a:pt x="502188" y="1348455"/>
                  <a:pt x="557114" y="1470236"/>
                </a:cubicBezTo>
                <a:cubicBezTo>
                  <a:pt x="572807" y="1507878"/>
                  <a:pt x="669584" y="1496807"/>
                  <a:pt x="729742" y="1503450"/>
                </a:cubicBezTo>
                <a:cubicBezTo>
                  <a:pt x="860519" y="1518949"/>
                  <a:pt x="999144" y="1503450"/>
                  <a:pt x="1124690" y="1552163"/>
                </a:cubicBezTo>
                <a:cubicBezTo>
                  <a:pt x="1174386" y="1569876"/>
                  <a:pt x="1208389" y="1583162"/>
                  <a:pt x="1182233" y="1631874"/>
                </a:cubicBezTo>
                <a:cubicBezTo>
                  <a:pt x="1156078" y="1682801"/>
                  <a:pt x="1190080" y="1700514"/>
                  <a:pt x="1231929" y="1720442"/>
                </a:cubicBezTo>
                <a:cubicBezTo>
                  <a:pt x="1263316" y="1735942"/>
                  <a:pt x="1310395" y="1731513"/>
                  <a:pt x="1336551" y="1778012"/>
                </a:cubicBezTo>
                <a:cubicBezTo>
                  <a:pt x="1061917" y="1771369"/>
                  <a:pt x="795130" y="1733728"/>
                  <a:pt x="523113" y="1769155"/>
                </a:cubicBezTo>
                <a:cubicBezTo>
                  <a:pt x="821286" y="1857724"/>
                  <a:pt x="1148231" y="1853295"/>
                  <a:pt x="1441173" y="1955149"/>
                </a:cubicBezTo>
                <a:cubicBezTo>
                  <a:pt x="1430711" y="1990577"/>
                  <a:pt x="1362706" y="1975076"/>
                  <a:pt x="1360091" y="2028218"/>
                </a:cubicBezTo>
                <a:cubicBezTo>
                  <a:pt x="1514409" y="2083574"/>
                  <a:pt x="1700114" y="2045931"/>
                  <a:pt x="1862278" y="2127858"/>
                </a:cubicBezTo>
                <a:cubicBezTo>
                  <a:pt x="1768118" y="2165499"/>
                  <a:pt x="1681805" y="2103501"/>
                  <a:pt x="1592876" y="2138928"/>
                </a:cubicBezTo>
                <a:cubicBezTo>
                  <a:pt x="1621647" y="2192070"/>
                  <a:pt x="2924196" y="2519773"/>
                  <a:pt x="3159597" y="2555200"/>
                </a:cubicBezTo>
                <a:cubicBezTo>
                  <a:pt x="3638243" y="2628269"/>
                  <a:pt x="5016643" y="2814263"/>
                  <a:pt x="5395900" y="2856333"/>
                </a:cubicBezTo>
                <a:cubicBezTo>
                  <a:pt x="5688842" y="2887332"/>
                  <a:pt x="5979169" y="2911688"/>
                  <a:pt x="6269496" y="2913902"/>
                </a:cubicBezTo>
                <a:cubicBezTo>
                  <a:pt x="6601672" y="2916116"/>
                  <a:pt x="6931232" y="2905046"/>
                  <a:pt x="7263407" y="2896189"/>
                </a:cubicBezTo>
                <a:cubicBezTo>
                  <a:pt x="7760365" y="2882904"/>
                  <a:pt x="8249474" y="2829762"/>
                  <a:pt x="8730736" y="2685838"/>
                </a:cubicBezTo>
                <a:cubicBezTo>
                  <a:pt x="8984446" y="2610556"/>
                  <a:pt x="9235540" y="2515344"/>
                  <a:pt x="9463093" y="2340421"/>
                </a:cubicBezTo>
                <a:cubicBezTo>
                  <a:pt x="9513442" y="2302226"/>
                  <a:pt x="9562975" y="2261540"/>
                  <a:pt x="9611812" y="2218951"/>
                </a:cubicBezTo>
                <a:lnTo>
                  <a:pt x="9618287" y="2212999"/>
                </a:lnTo>
                <a:lnTo>
                  <a:pt x="9618287" y="601232"/>
                </a:lnTo>
                <a:lnTo>
                  <a:pt x="9604333" y="600051"/>
                </a:lnTo>
                <a:cubicBezTo>
                  <a:pt x="9504942" y="595623"/>
                  <a:pt x="9405551" y="564623"/>
                  <a:pt x="9314006" y="491554"/>
                </a:cubicBezTo>
                <a:cubicBezTo>
                  <a:pt x="9193691" y="394129"/>
                  <a:pt x="9065528" y="336560"/>
                  <a:pt x="8932135" y="314418"/>
                </a:cubicBezTo>
                <a:cubicBezTo>
                  <a:pt x="8898132" y="309989"/>
                  <a:pt x="8864130" y="298919"/>
                  <a:pt x="8824896" y="290061"/>
                </a:cubicBezTo>
                <a:cubicBezTo>
                  <a:pt x="8882439" y="185994"/>
                  <a:pt x="8987062" y="168279"/>
                  <a:pt x="9010601" y="0"/>
                </a:cubicBez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827013" y="2069926"/>
            <a:ext cx="4438436" cy="9041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s-MX" sz="3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Recuento</a:t>
            </a: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 lo </a:t>
            </a:r>
            <a:r>
              <a:rPr kumimoji="0" lang="es-MX" sz="34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pasado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F0036AB-1CED-45C2-CED6-D89E8C2B008C}"/>
              </a:ext>
            </a:extLst>
          </p:cNvPr>
          <p:cNvSpPr txBox="1"/>
          <p:nvPr/>
        </p:nvSpPr>
        <p:spPr>
          <a:xfrm>
            <a:off x="827013" y="2974052"/>
            <a:ext cx="4006921" cy="2021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400" dirty="0" err="1"/>
              <a:t>Definición</a:t>
            </a:r>
            <a:r>
              <a:rPr lang="en-US" sz="1400" dirty="0"/>
              <a:t> del </a:t>
            </a:r>
            <a:r>
              <a:rPr lang="es-MX" sz="1400" dirty="0"/>
              <a:t>problema</a:t>
            </a:r>
            <a:r>
              <a:rPr lang="en-US" sz="14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MX" sz="1400" dirty="0"/>
              <a:t>Objetivos</a:t>
            </a:r>
            <a:r>
              <a:rPr lang="en-US" sz="1400" dirty="0"/>
              <a:t> </a:t>
            </a:r>
            <a:r>
              <a:rPr lang="en-US" sz="1400" dirty="0" err="1"/>
              <a:t>generales</a:t>
            </a:r>
            <a:r>
              <a:rPr lang="en-US" sz="1400" dirty="0"/>
              <a:t> y </a:t>
            </a:r>
            <a:r>
              <a:rPr lang="es-419" sz="1400" dirty="0"/>
              <a:t>específicos</a:t>
            </a:r>
            <a:r>
              <a:rPr lang="en-US" sz="14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MX" sz="1400" dirty="0"/>
              <a:t>Limitaciones</a:t>
            </a:r>
            <a:r>
              <a:rPr lang="en-US" sz="1400" dirty="0"/>
              <a:t> del </a:t>
            </a:r>
            <a:r>
              <a:rPr lang="en-US" sz="1400" dirty="0" err="1"/>
              <a:t>alcance</a:t>
            </a:r>
            <a:r>
              <a:rPr lang="en-US" sz="14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400" dirty="0" err="1"/>
              <a:t>Alternativas</a:t>
            </a:r>
            <a:r>
              <a:rPr lang="en-US" sz="1400" dirty="0"/>
              <a:t> de </a:t>
            </a:r>
            <a:r>
              <a:rPr lang="en-US" sz="1400" dirty="0" err="1"/>
              <a:t>solución</a:t>
            </a:r>
            <a:r>
              <a:rPr lang="en-US" sz="14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400" dirty="0" err="1"/>
              <a:t>Factibilidades</a:t>
            </a:r>
            <a:r>
              <a:rPr lang="en-US" sz="14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900" dirty="0"/>
          </a:p>
        </p:txBody>
      </p:sp>
      <p:pic>
        <p:nvPicPr>
          <p:cNvPr id="2" name="Imagen 1" descr="Icono&#10;&#10;Descripción generada automáticament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537" y="186625"/>
            <a:ext cx="719254" cy="60002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E01383E-7415-A9A9-9545-D23D7B525241}"/>
              </a:ext>
            </a:extLst>
          </p:cNvPr>
          <p:cNvSpPr txBox="1"/>
          <p:nvPr/>
        </p:nvSpPr>
        <p:spPr>
          <a:xfrm>
            <a:off x="5732688" y="6557986"/>
            <a:ext cx="3409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Primer sector de </a:t>
            </a:r>
            <a:r>
              <a:rPr lang="es-MX" sz="1000" dirty="0" err="1"/>
              <a:t>Gomez</a:t>
            </a:r>
            <a:r>
              <a:rPr lang="es-MX" sz="1000" dirty="0"/>
              <a:t> Carreño</a:t>
            </a:r>
          </a:p>
        </p:txBody>
      </p:sp>
    </p:spTree>
    <p:extLst>
      <p:ext uri="{BB962C8B-B14F-4D97-AF65-F5344CB8AC3E}">
        <p14:creationId xmlns:p14="http://schemas.microsoft.com/office/powerpoint/2010/main" val="301388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040DC27-FDC6-037E-A9CB-454BCD1C03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" r="5239" b="-3"/>
          <a:stretch/>
        </p:blipFill>
        <p:spPr bwMode="auto">
          <a:xfrm>
            <a:off x="3410952" y="-5"/>
            <a:ext cx="5733047" cy="3681406"/>
          </a:xfrm>
          <a:prstGeom prst="rect">
            <a:avLst/>
          </a:prstGeom>
          <a:noFill/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7" r="24373"/>
          <a:stretch/>
        </p:blipFill>
        <p:spPr>
          <a:xfrm>
            <a:off x="3410953" y="3681409"/>
            <a:ext cx="5733047" cy="317659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adroTexto 16"/>
          <p:cNvSpPr txBox="1"/>
          <p:nvPr/>
        </p:nvSpPr>
        <p:spPr>
          <a:xfrm>
            <a:off x="628650" y="1115219"/>
            <a:ext cx="404693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DISEÑO DE ALTO NIVEL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3681408"/>
            <a:ext cx="851534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119" y="605168"/>
            <a:ext cx="719254" cy="60002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A5EA52F-7566-2811-A1A5-EDAAF773D9FB}"/>
              </a:ext>
            </a:extLst>
          </p:cNvPr>
          <p:cNvSpPr txBox="1"/>
          <p:nvPr/>
        </p:nvSpPr>
        <p:spPr>
          <a:xfrm>
            <a:off x="4987586" y="4323425"/>
            <a:ext cx="3819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dirty="0">
                <a:solidFill>
                  <a:schemeClr val="bg1"/>
                </a:solidFill>
              </a:rPr>
              <a:t>Diagrama caso de uso.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dirty="0">
                <a:solidFill>
                  <a:schemeClr val="bg1"/>
                </a:solidFill>
              </a:rPr>
              <a:t>Diagrama de clases conceptual.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dirty="0">
                <a:solidFill>
                  <a:schemeClr val="bg1"/>
                </a:solidFill>
              </a:rPr>
              <a:t>Diagrama de componentes.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3AAA2F7-2309-1CAE-FD12-95DB198A2448}"/>
              </a:ext>
            </a:extLst>
          </p:cNvPr>
          <p:cNvSpPr txBox="1"/>
          <p:nvPr/>
        </p:nvSpPr>
        <p:spPr>
          <a:xfrm>
            <a:off x="496965" y="4323425"/>
            <a:ext cx="3819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 la finalidad de identificar, describir y comprender si el diseño para él sistema se está llevando a cabo de forma correcta se empleará el modelo 4+1 de las vistas de Kruchten.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004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2900" y="8482"/>
            <a:ext cx="2676207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4123" y="3164497"/>
            <a:ext cx="4355594" cy="3030557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adroTexto 16"/>
          <p:cNvSpPr txBox="1"/>
          <p:nvPr/>
        </p:nvSpPr>
        <p:spPr>
          <a:xfrm>
            <a:off x="496635" y="442479"/>
            <a:ext cx="2281352" cy="5327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35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Vista de </a:t>
            </a:r>
            <a:r>
              <a:rPr lang="en-US" sz="35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escenarios</a:t>
            </a:r>
            <a:endParaRPr lang="en-US" sz="35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lang="en-US" sz="35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lang="en-US" sz="35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35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35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caso</a:t>
            </a:r>
            <a:r>
              <a:rPr lang="en-US" sz="35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5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uso</a:t>
            </a:r>
            <a:endParaRPr lang="en-US" sz="35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35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endParaRPr kumimoji="0" lang="en-US" sz="3500" b="1" i="0" u="none" strike="noStrike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D4A56BD-3D44-1FDD-A243-9360CDF33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616" y="1210099"/>
            <a:ext cx="5682461" cy="456017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15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FCDD23B-75C8-427B-BD08-53C8156CD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3999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4" r="34651" b="1"/>
          <a:stretch/>
        </p:blipFill>
        <p:spPr>
          <a:xfrm>
            <a:off x="21" y="190"/>
            <a:ext cx="1216220" cy="529119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98" y="5282206"/>
            <a:ext cx="9144198" cy="1163844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11000"/>
                </a:schemeClr>
              </a:gs>
              <a:gs pos="100000">
                <a:srgbClr val="000000">
                  <a:alpha val="77000"/>
                </a:srgb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5282206"/>
            <a:ext cx="9143999" cy="158648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9DE416-B425-DAA4-6ABF-51FC47EB2371}"/>
              </a:ext>
            </a:extLst>
          </p:cNvPr>
          <p:cNvSpPr txBox="1"/>
          <p:nvPr/>
        </p:nvSpPr>
        <p:spPr>
          <a:xfrm>
            <a:off x="524786" y="5635366"/>
            <a:ext cx="5318474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2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Vista Lógica</a:t>
            </a:r>
          </a:p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Diagrama de clases conceptual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5282206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55" y="303870"/>
            <a:ext cx="719254" cy="600029"/>
          </a:xfrm>
          <a:prstGeom prst="rect">
            <a:avLst/>
          </a:prstGeom>
        </p:spPr>
      </p:pic>
      <p:pic>
        <p:nvPicPr>
          <p:cNvPr id="11" name="Imagen 10" descr="Diagrama, Esquemático&#10;&#10;Descripción generada automáticamente">
            <a:extLst>
              <a:ext uri="{FF2B5EF4-FFF2-40B4-BE49-F238E27FC236}">
                <a16:creationId xmlns:a16="http://schemas.microsoft.com/office/drawing/2014/main" id="{B5A64462-7A5E-0A38-59C1-398494DC77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771" y="110898"/>
            <a:ext cx="7039590" cy="51713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597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5" r="27140" b="-1"/>
          <a:stretch/>
        </p:blipFill>
        <p:spPr>
          <a:xfrm>
            <a:off x="3662268" y="3493008"/>
            <a:ext cx="5481732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5499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7704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23" y="4461119"/>
            <a:ext cx="376430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34" y="6064225"/>
            <a:ext cx="719254" cy="60002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B2B0406-F484-42B4-CE29-B3E63DD694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71" y="0"/>
            <a:ext cx="6393180" cy="38696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CDB2955-A645-B765-67F4-64C20CC92605}"/>
              </a:ext>
            </a:extLst>
          </p:cNvPr>
          <p:cNvSpPr txBox="1"/>
          <p:nvPr/>
        </p:nvSpPr>
        <p:spPr>
          <a:xfrm>
            <a:off x="366823" y="3869690"/>
            <a:ext cx="3764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Vista de despliegue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Diagrama de componentes</a:t>
            </a:r>
          </a:p>
        </p:txBody>
      </p:sp>
    </p:spTree>
    <p:extLst>
      <p:ext uri="{BB962C8B-B14F-4D97-AF65-F5344CB8AC3E}">
        <p14:creationId xmlns:p14="http://schemas.microsoft.com/office/powerpoint/2010/main" val="279381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597D97-203B-498B-95D3-E90DC961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3" r="25128" b="-1"/>
          <a:stretch/>
        </p:blipFill>
        <p:spPr>
          <a:xfrm>
            <a:off x="3200400" y="10"/>
            <a:ext cx="5943600" cy="338327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0F099E-CF15-6A68-F9B5-382E98E0E3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09" r="-1" b="11904"/>
          <a:stretch/>
        </p:blipFill>
        <p:spPr>
          <a:xfrm>
            <a:off x="3488187" y="3474720"/>
            <a:ext cx="5666874" cy="3383280"/>
          </a:xfrm>
          <a:prstGeom prst="rect">
            <a:avLst/>
          </a:prstGeom>
        </p:spPr>
      </p:pic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EF10E-DF41-4BD3-8EB4-6F646531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83204" cy="6858000"/>
          </a:xfrm>
          <a:custGeom>
            <a:avLst/>
            <a:gdLst>
              <a:gd name="connsiteX0" fmla="*/ 0 w 6244272"/>
              <a:gd name="connsiteY0" fmla="*/ 0 h 6858000"/>
              <a:gd name="connsiteX1" fmla="*/ 732568 w 6244272"/>
              <a:gd name="connsiteY1" fmla="*/ 0 h 6858000"/>
              <a:gd name="connsiteX2" fmla="*/ 947849 w 6244272"/>
              <a:gd name="connsiteY2" fmla="*/ 0 h 6858000"/>
              <a:gd name="connsiteX3" fmla="*/ 1823619 w 6244272"/>
              <a:gd name="connsiteY3" fmla="*/ 0 h 6858000"/>
              <a:gd name="connsiteX4" fmla="*/ 5235673 w 6244272"/>
              <a:gd name="connsiteY4" fmla="*/ 0 h 6858000"/>
              <a:gd name="connsiteX5" fmla="*/ 4933297 w 6244272"/>
              <a:gd name="connsiteY5" fmla="*/ 110269 h 6858000"/>
              <a:gd name="connsiteX6" fmla="*/ 4976910 w 6244272"/>
              <a:gd name="connsiteY6" fmla="*/ 135168 h 6858000"/>
              <a:gd name="connsiteX7" fmla="*/ 5238580 w 6244272"/>
              <a:gd name="connsiteY7" fmla="*/ 71141 h 6858000"/>
              <a:gd name="connsiteX8" fmla="*/ 5290914 w 6244272"/>
              <a:gd name="connsiteY8" fmla="*/ 88927 h 6858000"/>
              <a:gd name="connsiteX9" fmla="*/ 5264747 w 6244272"/>
              <a:gd name="connsiteY9" fmla="*/ 163625 h 6858000"/>
              <a:gd name="connsiteX10" fmla="*/ 5151357 w 6244272"/>
              <a:gd name="connsiteY10" fmla="*/ 192082 h 6858000"/>
              <a:gd name="connsiteX11" fmla="*/ 4974002 w 6244272"/>
              <a:gd name="connsiteY11" fmla="*/ 373491 h 6858000"/>
              <a:gd name="connsiteX12" fmla="*/ 5241488 w 6244272"/>
              <a:gd name="connsiteY12" fmla="*/ 352148 h 6858000"/>
              <a:gd name="connsiteX13" fmla="*/ 5288007 w 6244272"/>
              <a:gd name="connsiteY13" fmla="*/ 394834 h 6858000"/>
              <a:gd name="connsiteX14" fmla="*/ 5305452 w 6244272"/>
              <a:gd name="connsiteY14" fmla="*/ 451747 h 6858000"/>
              <a:gd name="connsiteX15" fmla="*/ 5383953 w 6244272"/>
              <a:gd name="connsiteY15" fmla="*/ 359262 h 6858000"/>
              <a:gd name="connsiteX16" fmla="*/ 5450825 w 6244272"/>
              <a:gd name="connsiteY16" fmla="*/ 334364 h 6858000"/>
              <a:gd name="connsiteX17" fmla="*/ 5471177 w 6244272"/>
              <a:gd name="connsiteY17" fmla="*/ 416176 h 6858000"/>
              <a:gd name="connsiteX18" fmla="*/ 5410121 w 6244272"/>
              <a:gd name="connsiteY18" fmla="*/ 505101 h 6858000"/>
              <a:gd name="connsiteX19" fmla="*/ 5247303 w 6244272"/>
              <a:gd name="connsiteY19" fmla="*/ 558458 h 6858000"/>
              <a:gd name="connsiteX20" fmla="*/ 5421750 w 6244272"/>
              <a:gd name="connsiteY20" fmla="*/ 558458 h 6858000"/>
              <a:gd name="connsiteX21" fmla="*/ 5622364 w 6244272"/>
              <a:gd name="connsiteY21" fmla="*/ 522887 h 6858000"/>
              <a:gd name="connsiteX22" fmla="*/ 5834608 w 6244272"/>
              <a:gd name="connsiteY22" fmla="*/ 533558 h 6858000"/>
              <a:gd name="connsiteX23" fmla="*/ 6035223 w 6244272"/>
              <a:gd name="connsiteY23" fmla="*/ 462417 h 6858000"/>
              <a:gd name="connsiteX24" fmla="*/ 6238745 w 6244272"/>
              <a:gd name="connsiteY24" fmla="*/ 465975 h 6858000"/>
              <a:gd name="connsiteX25" fmla="*/ 5337434 w 6244272"/>
              <a:gd name="connsiteY25" fmla="*/ 910606 h 6858000"/>
              <a:gd name="connsiteX26" fmla="*/ 5381046 w 6244272"/>
              <a:gd name="connsiteY26" fmla="*/ 921277 h 6858000"/>
              <a:gd name="connsiteX27" fmla="*/ 5439195 w 6244272"/>
              <a:gd name="connsiteY27" fmla="*/ 949734 h 6858000"/>
              <a:gd name="connsiteX28" fmla="*/ 5395583 w 6244272"/>
              <a:gd name="connsiteY28" fmla="*/ 1006647 h 6858000"/>
              <a:gd name="connsiteX29" fmla="*/ 5160079 w 6244272"/>
              <a:gd name="connsiteY29" fmla="*/ 1113358 h 6858000"/>
              <a:gd name="connsiteX30" fmla="*/ 5101930 w 6244272"/>
              <a:gd name="connsiteY30" fmla="*/ 1220069 h 6858000"/>
              <a:gd name="connsiteX31" fmla="*/ 5174617 w 6244272"/>
              <a:gd name="connsiteY31" fmla="*/ 1209399 h 6858000"/>
              <a:gd name="connsiteX32" fmla="*/ 5238580 w 6244272"/>
              <a:gd name="connsiteY32" fmla="*/ 1230741 h 6858000"/>
              <a:gd name="connsiteX33" fmla="*/ 5212414 w 6244272"/>
              <a:gd name="connsiteY33" fmla="*/ 1365909 h 6858000"/>
              <a:gd name="connsiteX34" fmla="*/ 4878056 w 6244272"/>
              <a:gd name="connsiteY34" fmla="*/ 1540204 h 6858000"/>
              <a:gd name="connsiteX35" fmla="*/ 4848982 w 6244272"/>
              <a:gd name="connsiteY35" fmla="*/ 1597117 h 6858000"/>
              <a:gd name="connsiteX36" fmla="*/ 4889686 w 6244272"/>
              <a:gd name="connsiteY36" fmla="*/ 1636245 h 6858000"/>
              <a:gd name="connsiteX37" fmla="*/ 4997261 w 6244272"/>
              <a:gd name="connsiteY37" fmla="*/ 1657587 h 6858000"/>
              <a:gd name="connsiteX38" fmla="*/ 4846074 w 6244272"/>
              <a:gd name="connsiteY38" fmla="*/ 1849668 h 6858000"/>
              <a:gd name="connsiteX39" fmla="*/ 4790832 w 6244272"/>
              <a:gd name="connsiteY39" fmla="*/ 1903025 h 6858000"/>
              <a:gd name="connsiteX40" fmla="*/ 4694886 w 6244272"/>
              <a:gd name="connsiteY40" fmla="*/ 1984836 h 6858000"/>
              <a:gd name="connsiteX41" fmla="*/ 4694886 w 6244272"/>
              <a:gd name="connsiteY41" fmla="*/ 2013292 h 6858000"/>
              <a:gd name="connsiteX42" fmla="*/ 4822814 w 6244272"/>
              <a:gd name="connsiteY42" fmla="*/ 2102219 h 6858000"/>
              <a:gd name="connsiteX43" fmla="*/ 5055411 w 6244272"/>
              <a:gd name="connsiteY43" fmla="*/ 2077320 h 6858000"/>
              <a:gd name="connsiteX44" fmla="*/ 4712331 w 6244272"/>
              <a:gd name="connsiteY44" fmla="*/ 2208931 h 6858000"/>
              <a:gd name="connsiteX45" fmla="*/ 5822979 w 6244272"/>
              <a:gd name="connsiteY45" fmla="*/ 1892353 h 6858000"/>
              <a:gd name="connsiteX46" fmla="*/ 5753200 w 6244272"/>
              <a:gd name="connsiteY46" fmla="*/ 1974165 h 6858000"/>
              <a:gd name="connsiteX47" fmla="*/ 5363601 w 6244272"/>
              <a:gd name="connsiteY47" fmla="*/ 2191146 h 6858000"/>
              <a:gd name="connsiteX48" fmla="*/ 5253118 w 6244272"/>
              <a:gd name="connsiteY48" fmla="*/ 2326314 h 6858000"/>
              <a:gd name="connsiteX49" fmla="*/ 5136819 w 6244272"/>
              <a:gd name="connsiteY49" fmla="*/ 2401012 h 6858000"/>
              <a:gd name="connsiteX50" fmla="*/ 4974002 w 6244272"/>
              <a:gd name="connsiteY50" fmla="*/ 2401012 h 6858000"/>
              <a:gd name="connsiteX51" fmla="*/ 4857704 w 6244272"/>
              <a:gd name="connsiteY51" fmla="*/ 2518395 h 6858000"/>
              <a:gd name="connsiteX52" fmla="*/ 4976910 w 6244272"/>
              <a:gd name="connsiteY52" fmla="*/ 2543294 h 6858000"/>
              <a:gd name="connsiteX53" fmla="*/ 5116467 w 6244272"/>
              <a:gd name="connsiteY53" fmla="*/ 2525509 h 6858000"/>
              <a:gd name="connsiteX54" fmla="*/ 5273470 w 6244272"/>
              <a:gd name="connsiteY54" fmla="*/ 2564636 h 6858000"/>
              <a:gd name="connsiteX55" fmla="*/ 5418843 w 6244272"/>
              <a:gd name="connsiteY55" fmla="*/ 2532623 h 6858000"/>
              <a:gd name="connsiteX56" fmla="*/ 5593290 w 6244272"/>
              <a:gd name="connsiteY56" fmla="*/ 2553965 h 6858000"/>
              <a:gd name="connsiteX57" fmla="*/ 5648532 w 6244272"/>
              <a:gd name="connsiteY57" fmla="*/ 2692689 h 6858000"/>
              <a:gd name="connsiteX58" fmla="*/ 5665976 w 6244272"/>
              <a:gd name="connsiteY58" fmla="*/ 2703362 h 6858000"/>
              <a:gd name="connsiteX59" fmla="*/ 5988704 w 6244272"/>
              <a:gd name="connsiteY59" fmla="*/ 2923898 h 6858000"/>
              <a:gd name="connsiteX60" fmla="*/ 6078835 w 6244272"/>
              <a:gd name="connsiteY60" fmla="*/ 2941684 h 6858000"/>
              <a:gd name="connsiteX61" fmla="*/ 5546771 w 6244272"/>
              <a:gd name="connsiteY61" fmla="*/ 3329402 h 6858000"/>
              <a:gd name="connsiteX62" fmla="*/ 5904388 w 6244272"/>
              <a:gd name="connsiteY62" fmla="*/ 3229805 h 6858000"/>
              <a:gd name="connsiteX63" fmla="*/ 5953814 w 6244272"/>
              <a:gd name="connsiteY63" fmla="*/ 3393429 h 6858000"/>
              <a:gd name="connsiteX64" fmla="*/ 5785182 w 6244272"/>
              <a:gd name="connsiteY64" fmla="*/ 3539269 h 6858000"/>
              <a:gd name="connsiteX65" fmla="*/ 5724125 w 6244272"/>
              <a:gd name="connsiteY65" fmla="*/ 3827390 h 6858000"/>
              <a:gd name="connsiteX66" fmla="*/ 5753200 w 6244272"/>
              <a:gd name="connsiteY66" fmla="*/ 4090612 h 6858000"/>
              <a:gd name="connsiteX67" fmla="*/ 5825886 w 6244272"/>
              <a:gd name="connsiteY67" fmla="*/ 4172424 h 6858000"/>
              <a:gd name="connsiteX68" fmla="*/ 5930554 w 6244272"/>
              <a:gd name="connsiteY68" fmla="*/ 4321821 h 6858000"/>
              <a:gd name="connsiteX69" fmla="*/ 5994519 w 6244272"/>
              <a:gd name="connsiteY69" fmla="*/ 4414305 h 6858000"/>
              <a:gd name="connsiteX70" fmla="*/ 6218393 w 6244272"/>
              <a:gd name="connsiteY70" fmla="*/ 4378734 h 6858000"/>
              <a:gd name="connsiteX71" fmla="*/ 5918925 w 6244272"/>
              <a:gd name="connsiteY71" fmla="*/ 4613499 h 6858000"/>
              <a:gd name="connsiteX72" fmla="*/ 6160243 w 6244272"/>
              <a:gd name="connsiteY72" fmla="*/ 4585042 h 6858000"/>
              <a:gd name="connsiteX73" fmla="*/ 6238745 w 6244272"/>
              <a:gd name="connsiteY73" fmla="*/ 4602828 h 6858000"/>
              <a:gd name="connsiteX74" fmla="*/ 6195133 w 6244272"/>
              <a:gd name="connsiteY74" fmla="*/ 4677526 h 6858000"/>
              <a:gd name="connsiteX75" fmla="*/ 6017778 w 6244272"/>
              <a:gd name="connsiteY75" fmla="*/ 4805580 h 6858000"/>
              <a:gd name="connsiteX76" fmla="*/ 5651439 w 6244272"/>
              <a:gd name="connsiteY76" fmla="*/ 5154171 h 6858000"/>
              <a:gd name="connsiteX77" fmla="*/ 6006149 w 6244272"/>
              <a:gd name="connsiteY77" fmla="*/ 4994104 h 6858000"/>
              <a:gd name="connsiteX78" fmla="*/ 5633994 w 6244272"/>
              <a:gd name="connsiteY78" fmla="*/ 5353367 h 6858000"/>
              <a:gd name="connsiteX79" fmla="*/ 5552586 w 6244272"/>
              <a:gd name="connsiteY79" fmla="*/ 5474306 h 6858000"/>
              <a:gd name="connsiteX80" fmla="*/ 5383953 w 6244272"/>
              <a:gd name="connsiteY80" fmla="*/ 5769542 h 6858000"/>
              <a:gd name="connsiteX81" fmla="*/ 5392675 w 6244272"/>
              <a:gd name="connsiteY81" fmla="*/ 5801555 h 6858000"/>
              <a:gd name="connsiteX82" fmla="*/ 5584568 w 6244272"/>
              <a:gd name="connsiteY82" fmla="*/ 5755314 h 6858000"/>
              <a:gd name="connsiteX83" fmla="*/ 5334526 w 6244272"/>
              <a:gd name="connsiteY83" fmla="*/ 6004307 h 6858000"/>
              <a:gd name="connsiteX84" fmla="*/ 5075763 w 6244272"/>
              <a:gd name="connsiteY84" fmla="*/ 6196388 h 6858000"/>
              <a:gd name="connsiteX85" fmla="*/ 5258933 w 6244272"/>
              <a:gd name="connsiteY85" fmla="*/ 6167932 h 6858000"/>
              <a:gd name="connsiteX86" fmla="*/ 5511881 w 6244272"/>
              <a:gd name="connsiteY86" fmla="*/ 6057663 h 6858000"/>
              <a:gd name="connsiteX87" fmla="*/ 5599105 w 6244272"/>
              <a:gd name="connsiteY87" fmla="*/ 6100347 h 6858000"/>
              <a:gd name="connsiteX88" fmla="*/ 5360693 w 6244272"/>
              <a:gd name="connsiteY88" fmla="*/ 6281757 h 6858000"/>
              <a:gd name="connsiteX89" fmla="*/ 5224043 w 6244272"/>
              <a:gd name="connsiteY89" fmla="*/ 6367127 h 6858000"/>
              <a:gd name="connsiteX90" fmla="*/ 5168801 w 6244272"/>
              <a:gd name="connsiteY90" fmla="*/ 6431153 h 6858000"/>
              <a:gd name="connsiteX91" fmla="*/ 5011799 w 6244272"/>
              <a:gd name="connsiteY91" fmla="*/ 6658805 h 6858000"/>
              <a:gd name="connsiteX92" fmla="*/ 4651275 w 6244272"/>
              <a:gd name="connsiteY92" fmla="*/ 6858000 h 6858000"/>
              <a:gd name="connsiteX93" fmla="*/ 1823619 w 6244272"/>
              <a:gd name="connsiteY93" fmla="*/ 6858000 h 6858000"/>
              <a:gd name="connsiteX94" fmla="*/ 947849 w 6244272"/>
              <a:gd name="connsiteY94" fmla="*/ 6858000 h 6858000"/>
              <a:gd name="connsiteX95" fmla="*/ 732568 w 6244272"/>
              <a:gd name="connsiteY95" fmla="*/ 6858000 h 6858000"/>
              <a:gd name="connsiteX96" fmla="*/ 0 w 6244272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244272" h="6858000">
                <a:moveTo>
                  <a:pt x="0" y="0"/>
                </a:moveTo>
                <a:lnTo>
                  <a:pt x="732568" y="0"/>
                </a:lnTo>
                <a:lnTo>
                  <a:pt x="947849" y="0"/>
                </a:lnTo>
                <a:lnTo>
                  <a:pt x="1823619" y="0"/>
                </a:lnTo>
                <a:lnTo>
                  <a:pt x="5235673" y="0"/>
                </a:lnTo>
                <a:cubicBezTo>
                  <a:pt x="5133912" y="35571"/>
                  <a:pt x="5035058" y="78255"/>
                  <a:pt x="4933297" y="110269"/>
                </a:cubicBezTo>
                <a:cubicBezTo>
                  <a:pt x="4947835" y="145839"/>
                  <a:pt x="4962372" y="138725"/>
                  <a:pt x="4976910" y="135168"/>
                </a:cubicBezTo>
                <a:cubicBezTo>
                  <a:pt x="5064133" y="120941"/>
                  <a:pt x="5154264" y="110269"/>
                  <a:pt x="5238580" y="71141"/>
                </a:cubicBezTo>
                <a:cubicBezTo>
                  <a:pt x="5258933" y="64027"/>
                  <a:pt x="5282192" y="64027"/>
                  <a:pt x="5290914" y="88927"/>
                </a:cubicBezTo>
                <a:cubicBezTo>
                  <a:pt x="5305452" y="124497"/>
                  <a:pt x="5285100" y="145839"/>
                  <a:pt x="5264747" y="163625"/>
                </a:cubicBezTo>
                <a:cubicBezTo>
                  <a:pt x="5229858" y="195638"/>
                  <a:pt x="5189154" y="188525"/>
                  <a:pt x="5151357" y="192082"/>
                </a:cubicBezTo>
                <a:cubicBezTo>
                  <a:pt x="5046689" y="209867"/>
                  <a:pt x="4997261" y="259665"/>
                  <a:pt x="4974002" y="373491"/>
                </a:cubicBezTo>
                <a:cubicBezTo>
                  <a:pt x="5064133" y="327250"/>
                  <a:pt x="5154264" y="384162"/>
                  <a:pt x="5241488" y="352148"/>
                </a:cubicBezTo>
                <a:cubicBezTo>
                  <a:pt x="5264747" y="345034"/>
                  <a:pt x="5299637" y="355706"/>
                  <a:pt x="5288007" y="394834"/>
                </a:cubicBezTo>
                <a:cubicBezTo>
                  <a:pt x="5276378" y="430405"/>
                  <a:pt x="5238580" y="458860"/>
                  <a:pt x="5305452" y="451747"/>
                </a:cubicBezTo>
                <a:cubicBezTo>
                  <a:pt x="5354879" y="448189"/>
                  <a:pt x="5369416" y="405504"/>
                  <a:pt x="5383953" y="359262"/>
                </a:cubicBezTo>
                <a:cubicBezTo>
                  <a:pt x="5395583" y="334364"/>
                  <a:pt x="5427565" y="320135"/>
                  <a:pt x="5450825" y="334364"/>
                </a:cubicBezTo>
                <a:cubicBezTo>
                  <a:pt x="5479899" y="348592"/>
                  <a:pt x="5471177" y="387720"/>
                  <a:pt x="5471177" y="416176"/>
                </a:cubicBezTo>
                <a:cubicBezTo>
                  <a:pt x="5474085" y="469532"/>
                  <a:pt x="5450825" y="494431"/>
                  <a:pt x="5410121" y="505101"/>
                </a:cubicBezTo>
                <a:cubicBezTo>
                  <a:pt x="5360693" y="519330"/>
                  <a:pt x="5311267" y="537116"/>
                  <a:pt x="5247303" y="558458"/>
                </a:cubicBezTo>
                <a:cubicBezTo>
                  <a:pt x="5317082" y="594028"/>
                  <a:pt x="5369416" y="586915"/>
                  <a:pt x="5421750" y="558458"/>
                </a:cubicBezTo>
                <a:cubicBezTo>
                  <a:pt x="5485714" y="526444"/>
                  <a:pt x="5570030" y="483759"/>
                  <a:pt x="5622364" y="522887"/>
                </a:cubicBezTo>
                <a:cubicBezTo>
                  <a:pt x="5700865" y="579800"/>
                  <a:pt x="5764829" y="544229"/>
                  <a:pt x="5834608" y="533558"/>
                </a:cubicBezTo>
                <a:cubicBezTo>
                  <a:pt x="5979982" y="512216"/>
                  <a:pt x="5889850" y="480203"/>
                  <a:pt x="6035223" y="462417"/>
                </a:cubicBezTo>
                <a:cubicBezTo>
                  <a:pt x="6093372" y="455303"/>
                  <a:pt x="6154429" y="426847"/>
                  <a:pt x="6238745" y="465975"/>
                </a:cubicBezTo>
                <a:cubicBezTo>
                  <a:pt x="5857868" y="672284"/>
                  <a:pt x="5677606" y="658055"/>
                  <a:pt x="5337434" y="910606"/>
                </a:cubicBezTo>
                <a:cubicBezTo>
                  <a:pt x="5351971" y="935506"/>
                  <a:pt x="5366508" y="924835"/>
                  <a:pt x="5381046" y="921277"/>
                </a:cubicBezTo>
                <a:cubicBezTo>
                  <a:pt x="5404305" y="917720"/>
                  <a:pt x="5433380" y="903491"/>
                  <a:pt x="5439195" y="949734"/>
                </a:cubicBezTo>
                <a:cubicBezTo>
                  <a:pt x="5442103" y="985305"/>
                  <a:pt x="5424657" y="1003089"/>
                  <a:pt x="5395583" y="1006647"/>
                </a:cubicBezTo>
                <a:cubicBezTo>
                  <a:pt x="5311267" y="1020875"/>
                  <a:pt x="5235673" y="1070674"/>
                  <a:pt x="5160079" y="1113358"/>
                </a:cubicBezTo>
                <a:cubicBezTo>
                  <a:pt x="5125190" y="1131144"/>
                  <a:pt x="5087393" y="1156043"/>
                  <a:pt x="5101930" y="1220069"/>
                </a:cubicBezTo>
                <a:cubicBezTo>
                  <a:pt x="5131004" y="1237855"/>
                  <a:pt x="5151357" y="1212955"/>
                  <a:pt x="5174617" y="1209399"/>
                </a:cubicBezTo>
                <a:cubicBezTo>
                  <a:pt x="5197876" y="1205842"/>
                  <a:pt x="5253118" y="1220069"/>
                  <a:pt x="5238580" y="1230741"/>
                </a:cubicBezTo>
                <a:cubicBezTo>
                  <a:pt x="5171709" y="1269868"/>
                  <a:pt x="5293822" y="1365909"/>
                  <a:pt x="5212414" y="1365909"/>
                </a:cubicBezTo>
                <a:cubicBezTo>
                  <a:pt x="5078671" y="1365909"/>
                  <a:pt x="5005984" y="1536647"/>
                  <a:pt x="4878056" y="1540204"/>
                </a:cubicBezTo>
                <a:cubicBezTo>
                  <a:pt x="4857704" y="1540204"/>
                  <a:pt x="4848982" y="1572219"/>
                  <a:pt x="4848982" y="1597117"/>
                </a:cubicBezTo>
                <a:cubicBezTo>
                  <a:pt x="4848982" y="1629132"/>
                  <a:pt x="4869333" y="1632688"/>
                  <a:pt x="4889686" y="1636245"/>
                </a:cubicBezTo>
                <a:cubicBezTo>
                  <a:pt x="4921668" y="1639802"/>
                  <a:pt x="4956557" y="1597117"/>
                  <a:pt x="4997261" y="1657587"/>
                </a:cubicBezTo>
                <a:cubicBezTo>
                  <a:pt x="4921668" y="1693158"/>
                  <a:pt x="4843167" y="1728729"/>
                  <a:pt x="4846074" y="1849668"/>
                </a:cubicBezTo>
                <a:cubicBezTo>
                  <a:pt x="4846074" y="1881683"/>
                  <a:pt x="4814092" y="1895910"/>
                  <a:pt x="4790832" y="1903025"/>
                </a:cubicBezTo>
                <a:cubicBezTo>
                  <a:pt x="4750128" y="1917252"/>
                  <a:pt x="4718146" y="1938595"/>
                  <a:pt x="4694886" y="1984836"/>
                </a:cubicBezTo>
                <a:cubicBezTo>
                  <a:pt x="4694886" y="1995507"/>
                  <a:pt x="4694886" y="2002622"/>
                  <a:pt x="4694886" y="2013292"/>
                </a:cubicBezTo>
                <a:cubicBezTo>
                  <a:pt x="4700701" y="2123562"/>
                  <a:pt x="4758850" y="2120004"/>
                  <a:pt x="4822814" y="2102219"/>
                </a:cubicBezTo>
                <a:cubicBezTo>
                  <a:pt x="4898408" y="2080877"/>
                  <a:pt x="4974002" y="2038192"/>
                  <a:pt x="5055411" y="2077320"/>
                </a:cubicBezTo>
                <a:cubicBezTo>
                  <a:pt x="4942020" y="2130676"/>
                  <a:pt x="4817000" y="2134233"/>
                  <a:pt x="4712331" y="2208931"/>
                </a:cubicBezTo>
                <a:cubicBezTo>
                  <a:pt x="5101930" y="2223159"/>
                  <a:pt x="5445010" y="1984836"/>
                  <a:pt x="5822979" y="1892353"/>
                </a:cubicBezTo>
                <a:cubicBezTo>
                  <a:pt x="5811349" y="1952823"/>
                  <a:pt x="5779367" y="1967051"/>
                  <a:pt x="5753200" y="1974165"/>
                </a:cubicBezTo>
                <a:cubicBezTo>
                  <a:pt x="5613642" y="2020407"/>
                  <a:pt x="5491529" y="2112891"/>
                  <a:pt x="5363601" y="2191146"/>
                </a:cubicBezTo>
                <a:cubicBezTo>
                  <a:pt x="5311267" y="2223159"/>
                  <a:pt x="5273470" y="2258731"/>
                  <a:pt x="5253118" y="2326314"/>
                </a:cubicBezTo>
                <a:cubicBezTo>
                  <a:pt x="5235673" y="2390340"/>
                  <a:pt x="5200783" y="2418796"/>
                  <a:pt x="5136819" y="2401012"/>
                </a:cubicBezTo>
                <a:cubicBezTo>
                  <a:pt x="5084485" y="2386784"/>
                  <a:pt x="5029243" y="2393898"/>
                  <a:pt x="4974002" y="2401012"/>
                </a:cubicBezTo>
                <a:cubicBezTo>
                  <a:pt x="4912946" y="2408126"/>
                  <a:pt x="4843167" y="2479267"/>
                  <a:pt x="4857704" y="2518395"/>
                </a:cubicBezTo>
                <a:cubicBezTo>
                  <a:pt x="4886778" y="2582422"/>
                  <a:pt x="4936205" y="2550408"/>
                  <a:pt x="4976910" y="2543294"/>
                </a:cubicBezTo>
                <a:cubicBezTo>
                  <a:pt x="5026336" y="2536181"/>
                  <a:pt x="5116467" y="2518395"/>
                  <a:pt x="5116467" y="2525509"/>
                </a:cubicBezTo>
                <a:cubicBezTo>
                  <a:pt x="5148450" y="2685576"/>
                  <a:pt x="5221136" y="2564636"/>
                  <a:pt x="5273470" y="2564636"/>
                </a:cubicBezTo>
                <a:cubicBezTo>
                  <a:pt x="5322897" y="2564636"/>
                  <a:pt x="5372323" y="2546851"/>
                  <a:pt x="5418843" y="2532623"/>
                </a:cubicBezTo>
                <a:cubicBezTo>
                  <a:pt x="5479899" y="2514837"/>
                  <a:pt x="5535140" y="2546851"/>
                  <a:pt x="5593290" y="2553965"/>
                </a:cubicBezTo>
                <a:cubicBezTo>
                  <a:pt x="5645624" y="2561080"/>
                  <a:pt x="5616550" y="2653563"/>
                  <a:pt x="5648532" y="2692689"/>
                </a:cubicBezTo>
                <a:cubicBezTo>
                  <a:pt x="5654346" y="2703362"/>
                  <a:pt x="5660161" y="2703362"/>
                  <a:pt x="5665976" y="2703362"/>
                </a:cubicBezTo>
                <a:cubicBezTo>
                  <a:pt x="5683421" y="2980812"/>
                  <a:pt x="5988704" y="2913227"/>
                  <a:pt x="5988704" y="2923898"/>
                </a:cubicBezTo>
                <a:cubicBezTo>
                  <a:pt x="6014871" y="2941684"/>
                  <a:pt x="6046853" y="2899000"/>
                  <a:pt x="6078835" y="2941684"/>
                </a:cubicBezTo>
                <a:cubicBezTo>
                  <a:pt x="5942185" y="3137322"/>
                  <a:pt x="5732847" y="3183563"/>
                  <a:pt x="5546771" y="3329402"/>
                </a:cubicBezTo>
                <a:cubicBezTo>
                  <a:pt x="5700865" y="3379202"/>
                  <a:pt x="5790997" y="3208463"/>
                  <a:pt x="5904388" y="3229805"/>
                </a:cubicBezTo>
                <a:cubicBezTo>
                  <a:pt x="5959629" y="3283162"/>
                  <a:pt x="5793904" y="3368530"/>
                  <a:pt x="5953814" y="3393429"/>
                </a:cubicBezTo>
                <a:cubicBezTo>
                  <a:pt x="5884036" y="3439672"/>
                  <a:pt x="5834608" y="3485914"/>
                  <a:pt x="5785182" y="3539269"/>
                </a:cubicBezTo>
                <a:cubicBezTo>
                  <a:pt x="5700865" y="3635309"/>
                  <a:pt x="5683421" y="3699337"/>
                  <a:pt x="5724125" y="3827390"/>
                </a:cubicBezTo>
                <a:cubicBezTo>
                  <a:pt x="5750293" y="3912759"/>
                  <a:pt x="5788089" y="3991015"/>
                  <a:pt x="5753200" y="4090612"/>
                </a:cubicBezTo>
                <a:cubicBezTo>
                  <a:pt x="5729940" y="4158196"/>
                  <a:pt x="5738663" y="4204438"/>
                  <a:pt x="5825886" y="4172424"/>
                </a:cubicBezTo>
                <a:cubicBezTo>
                  <a:pt x="5918925" y="4140411"/>
                  <a:pt x="5953814" y="4200882"/>
                  <a:pt x="5930554" y="4321821"/>
                </a:cubicBezTo>
                <a:cubicBezTo>
                  <a:pt x="5916018" y="4400076"/>
                  <a:pt x="5930554" y="4424975"/>
                  <a:pt x="5994519" y="4414305"/>
                </a:cubicBezTo>
                <a:cubicBezTo>
                  <a:pt x="6064297" y="4403633"/>
                  <a:pt x="6131169" y="4353835"/>
                  <a:pt x="6218393" y="4378734"/>
                </a:cubicBezTo>
                <a:cubicBezTo>
                  <a:pt x="6148614" y="4521016"/>
                  <a:pt x="6000333" y="4478331"/>
                  <a:pt x="5918925" y="4613499"/>
                </a:cubicBezTo>
                <a:cubicBezTo>
                  <a:pt x="6014871" y="4613499"/>
                  <a:pt x="6090465" y="4613499"/>
                  <a:pt x="6160243" y="4585042"/>
                </a:cubicBezTo>
                <a:cubicBezTo>
                  <a:pt x="6189318" y="4574373"/>
                  <a:pt x="6221300" y="4560144"/>
                  <a:pt x="6238745" y="4602828"/>
                </a:cubicBezTo>
                <a:cubicBezTo>
                  <a:pt x="6259098" y="4652628"/>
                  <a:pt x="6218393" y="4670412"/>
                  <a:pt x="6195133" y="4677526"/>
                </a:cubicBezTo>
                <a:cubicBezTo>
                  <a:pt x="6128261" y="4702425"/>
                  <a:pt x="6075928" y="4759339"/>
                  <a:pt x="6017778" y="4805580"/>
                </a:cubicBezTo>
                <a:cubicBezTo>
                  <a:pt x="5892758" y="4905177"/>
                  <a:pt x="5756107" y="4990547"/>
                  <a:pt x="5651439" y="5154171"/>
                </a:cubicBezTo>
                <a:cubicBezTo>
                  <a:pt x="5782275" y="5111487"/>
                  <a:pt x="5881128" y="5011889"/>
                  <a:pt x="6006149" y="4994104"/>
                </a:cubicBezTo>
                <a:cubicBezTo>
                  <a:pt x="5898572" y="5143500"/>
                  <a:pt x="5761922" y="5243097"/>
                  <a:pt x="5633994" y="5353367"/>
                </a:cubicBezTo>
                <a:cubicBezTo>
                  <a:pt x="5596197" y="5385379"/>
                  <a:pt x="5558400" y="5406721"/>
                  <a:pt x="5552586" y="5474306"/>
                </a:cubicBezTo>
                <a:cubicBezTo>
                  <a:pt x="5535140" y="5605917"/>
                  <a:pt x="5488622" y="5712629"/>
                  <a:pt x="5383953" y="5769542"/>
                </a:cubicBezTo>
                <a:cubicBezTo>
                  <a:pt x="5383953" y="5769542"/>
                  <a:pt x="5389768" y="5790884"/>
                  <a:pt x="5392675" y="5801555"/>
                </a:cubicBezTo>
                <a:cubicBezTo>
                  <a:pt x="5456640" y="5805112"/>
                  <a:pt x="5506066" y="5726858"/>
                  <a:pt x="5584568" y="5755314"/>
                </a:cubicBezTo>
                <a:cubicBezTo>
                  <a:pt x="5506066" y="5862025"/>
                  <a:pt x="5442103" y="5954508"/>
                  <a:pt x="5334526" y="6004307"/>
                </a:cubicBezTo>
                <a:cubicBezTo>
                  <a:pt x="5247303" y="6043434"/>
                  <a:pt x="5139727" y="6068335"/>
                  <a:pt x="5075763" y="6196388"/>
                </a:cubicBezTo>
                <a:cubicBezTo>
                  <a:pt x="5148450" y="6221287"/>
                  <a:pt x="5203691" y="6189274"/>
                  <a:pt x="5258933" y="6167932"/>
                </a:cubicBezTo>
                <a:cubicBezTo>
                  <a:pt x="5343249" y="6132361"/>
                  <a:pt x="5427565" y="6093234"/>
                  <a:pt x="5511881" y="6057663"/>
                </a:cubicBezTo>
                <a:cubicBezTo>
                  <a:pt x="5543864" y="6043434"/>
                  <a:pt x="5578753" y="6036320"/>
                  <a:pt x="5599105" y="6100347"/>
                </a:cubicBezTo>
                <a:cubicBezTo>
                  <a:pt x="5491529" y="6114575"/>
                  <a:pt x="5427565" y="6199945"/>
                  <a:pt x="5360693" y="6281757"/>
                </a:cubicBezTo>
                <a:cubicBezTo>
                  <a:pt x="5322897" y="6327999"/>
                  <a:pt x="5290914" y="6388469"/>
                  <a:pt x="5224043" y="6367127"/>
                </a:cubicBezTo>
                <a:cubicBezTo>
                  <a:pt x="5189154" y="6356456"/>
                  <a:pt x="5165894" y="6388469"/>
                  <a:pt x="5168801" y="6431153"/>
                </a:cubicBezTo>
                <a:cubicBezTo>
                  <a:pt x="5183339" y="6580550"/>
                  <a:pt x="5099022" y="6630349"/>
                  <a:pt x="5011799" y="6658805"/>
                </a:cubicBezTo>
                <a:cubicBezTo>
                  <a:pt x="4883871" y="6701489"/>
                  <a:pt x="4770480" y="6786859"/>
                  <a:pt x="4651275" y="6858000"/>
                </a:cubicBezTo>
                <a:lnTo>
                  <a:pt x="1823619" y="6858000"/>
                </a:lnTo>
                <a:lnTo>
                  <a:pt x="947849" y="6858000"/>
                </a:lnTo>
                <a:lnTo>
                  <a:pt x="7325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66AE08B-DB79-0E57-7281-128B076988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305" y="286835"/>
            <a:ext cx="3297821" cy="226136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A76A24F-E5E2-BD0F-3334-01F8EC729B37}"/>
              </a:ext>
            </a:extLst>
          </p:cNvPr>
          <p:cNvSpPr txBox="1"/>
          <p:nvPr/>
        </p:nvSpPr>
        <p:spPr>
          <a:xfrm>
            <a:off x="545608" y="4093186"/>
            <a:ext cx="3062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Técnicas para priorizar los requerimientos de alto nivel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2BB4D7A-71B5-61BB-9578-1792299BAAA9}"/>
              </a:ext>
            </a:extLst>
          </p:cNvPr>
          <p:cNvSpPr txBox="1"/>
          <p:nvPr/>
        </p:nvSpPr>
        <p:spPr>
          <a:xfrm>
            <a:off x="4790226" y="767864"/>
            <a:ext cx="306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</a:rPr>
              <a:t>Planing</a:t>
            </a:r>
            <a:r>
              <a:rPr lang="es-MX" dirty="0">
                <a:solidFill>
                  <a:schemeClr val="bg1"/>
                </a:solidFill>
              </a:rPr>
              <a:t> Poker</a:t>
            </a:r>
          </a:p>
        </p:txBody>
      </p:sp>
    </p:spTree>
    <p:extLst>
      <p:ext uri="{BB962C8B-B14F-4D97-AF65-F5344CB8AC3E}">
        <p14:creationId xmlns:p14="http://schemas.microsoft.com/office/powerpoint/2010/main" val="149388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29DE416-B425-DAA4-6ABF-51FC47EB2371}"/>
              </a:ext>
            </a:extLst>
          </p:cNvPr>
          <p:cNvSpPr txBox="1"/>
          <p:nvPr/>
        </p:nvSpPr>
        <p:spPr>
          <a:xfrm>
            <a:off x="108721" y="89553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Gungsuh" charset="-127"/>
                <a:cs typeface="Gungsuh" charset="-127"/>
              </a:rPr>
              <a:t>REQUERIMIENTOS DE ALTO NIVEL CLASIFICADOS</a:t>
            </a: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EED0196-6116-7495-113E-2FF9A0894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8662" y="892439"/>
            <a:ext cx="4261007" cy="587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48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3E636E5ADFFDD4593589394D25615CE" ma:contentTypeVersion="11" ma:contentTypeDescription="Crear nuevo documento." ma:contentTypeScope="" ma:versionID="c9d6f11e93cbbae055e64b4141ef6ad7">
  <xsd:schema xmlns:xsd="http://www.w3.org/2001/XMLSchema" xmlns:xs="http://www.w3.org/2001/XMLSchema" xmlns:p="http://schemas.microsoft.com/office/2006/metadata/properties" xmlns:ns2="adf9ee4f-d874-4566-a6bd-f47c69edf255" targetNamespace="http://schemas.microsoft.com/office/2006/metadata/properties" ma:root="true" ma:fieldsID="8452246f49e401657b72a401ee0d06fa" ns2:_="">
    <xsd:import namespace="adf9ee4f-d874-4566-a6bd-f47c69edf2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f9ee4f-d874-4566-a6bd-f47c69edf2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838043-3F32-429D-9CE1-832CB673F6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74F943-B1C6-4327-A0CA-911E75BEC1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f9ee4f-d874-4566-a6bd-f47c69edf2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723C2D-0E6B-4CC9-9837-98C32BD8AB0C}">
  <ds:schemaRefs>
    <ds:schemaRef ds:uri="http://schemas.microsoft.com/office/2006/metadata/properties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adf9ee4f-d874-4566-a6bd-f47c69edf25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2868</TotalTime>
  <Words>760</Words>
  <Application>Microsoft Office PowerPoint</Application>
  <PresentationFormat>Carta (216 x 279 mm)</PresentationFormat>
  <Paragraphs>132</Paragraphs>
  <Slides>24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Arial</vt:lpstr>
      <vt:lpstr>Avenir Next LT Pro</vt:lpstr>
      <vt:lpstr>Calibri</vt:lpstr>
      <vt:lpstr>Calibri Light</vt:lpstr>
      <vt:lpstr>Helvetica</vt:lpstr>
      <vt:lpstr>Microsoft Sans Serif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URREA  QUEZADA, FABIO ISMAEL</cp:lastModifiedBy>
  <cp:revision>213</cp:revision>
  <dcterms:created xsi:type="dcterms:W3CDTF">2018-06-26T20:44:09Z</dcterms:created>
  <dcterms:modified xsi:type="dcterms:W3CDTF">2023-07-13T03:14:13Z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0x01010023E636E5ADFFDD4593589394D25615CE</vt:lpwstr>
  </property>
</Properties>
</file>