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g"/>
  <Override PartName="/ppt/media/image4.jpg" ContentType="image/jpg"/>
  <Override PartName="/ppt/notesSlides/notesSlide2.xml" ContentType="application/vnd.openxmlformats-officedocument.presentationml.notesSlide+xml"/>
  <Override PartName="/ppt/media/image12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0.jpg" ContentType="image/jp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36.jpg" ContentType="image/jp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51.jpg" ContentType="image/jpg"/>
  <Override PartName="/ppt/notesSlides/notesSlide9.xml" ContentType="application/vnd.openxmlformats-officedocument.presentationml.notesSlide+xml"/>
  <Override PartName="/ppt/media/image55.jpg" ContentType="image/jpg"/>
  <Override PartName="/ppt/notesSlides/notesSlide10.xml" ContentType="application/vnd.openxmlformats-officedocument.presentationml.notesSlide+xml"/>
  <Override PartName="/ppt/media/image56.jpg" ContentType="image/jp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59.jpg" ContentType="image/jp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62.jpg" ContentType="image/jpg"/>
  <Override PartName="/ppt/notesSlides/notesSlide16.xml" ContentType="application/vnd.openxmlformats-officedocument.presentationml.notesSlide+xml"/>
  <Override PartName="/ppt/media/image63.jpg" ContentType="image/jpg"/>
  <Override PartName="/ppt/media/image64.jpg" ContentType="image/jpg"/>
  <Override PartName="/ppt/media/image65.jpg" ContentType="image/jp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92.jpg" ContentType="image/jpg"/>
  <Override PartName="/ppt/media/image93.jpg" ContentType="image/jpg"/>
  <Override PartName="/ppt/media/image95.jpg" ContentType="image/jpg"/>
  <Override PartName="/ppt/media/image96.jpg" ContentType="image/jpg"/>
  <Override PartName="/ppt/media/image97.jpg" ContentType="image/jpg"/>
  <Override PartName="/ppt/media/image98.jpg" ContentType="image/jpg"/>
  <Override PartName="/ppt/media/image99.jpg" ContentType="image/jpg"/>
  <Override PartName="/ppt/media/image100.jpg" ContentType="image/jpg"/>
  <Override PartName="/ppt/notesSlides/notesSlide20.xml" ContentType="application/vnd.openxmlformats-officedocument.presentationml.notesSlide+xml"/>
  <Override PartName="/ppt/media/image105.jpg" ContentType="image/jpg"/>
  <Override PartName="/ppt/media/image106.jpg" ContentType="image/jpg"/>
  <Override PartName="/ppt/media/image107.jpg" ContentType="image/jpg"/>
  <Override PartName="/ppt/media/image108.jpg" ContentType="image/jpg"/>
  <Override PartName="/ppt/media/image109.jpg" ContentType="image/jpg"/>
  <Override PartName="/ppt/notesSlides/notesSlide21.xml" ContentType="application/vnd.openxmlformats-officedocument.presentationml.notesSlide+xml"/>
  <Override PartName="/ppt/media/image113.jpg" ContentType="image/jpg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256" r:id="rId5"/>
    <p:sldId id="259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1" r:id="rId38"/>
    <p:sldId id="272" r:id="rId39"/>
    <p:sldId id="273" r:id="rId40"/>
    <p:sldId id="274" r:id="rId41"/>
    <p:sldId id="270" r:id="rId42"/>
    <p:sldId id="275" r:id="rId43"/>
    <p:sldId id="276" r:id="rId44"/>
    <p:sldId id="26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CF5C0-141B-4718-8C07-2908BC3BA6CF}" type="datetimeFigureOut">
              <a:rPr lang="en-ID" smtClean="0"/>
              <a:t>09/02/2021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3F521-6986-463A-926A-D9D603A61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378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DD223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8485" y="1929510"/>
            <a:ext cx="2661919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20169" y="1249681"/>
            <a:ext cx="4523739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132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62.jp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jpg"/><Relationship Id="rId3" Type="http://schemas.openxmlformats.org/officeDocument/2006/relationships/image" Target="../media/image92.jpg"/><Relationship Id="rId7" Type="http://schemas.openxmlformats.org/officeDocument/2006/relationships/image" Target="../media/image9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jpg"/><Relationship Id="rId11" Type="http://schemas.openxmlformats.org/officeDocument/2006/relationships/image" Target="../media/image100.jpg"/><Relationship Id="rId5" Type="http://schemas.openxmlformats.org/officeDocument/2006/relationships/image" Target="../media/image94.png"/><Relationship Id="rId10" Type="http://schemas.openxmlformats.org/officeDocument/2006/relationships/image" Target="../media/image99.jpg"/><Relationship Id="rId4" Type="http://schemas.openxmlformats.org/officeDocument/2006/relationships/image" Target="../media/image93.jpg"/><Relationship Id="rId9" Type="http://schemas.openxmlformats.org/officeDocument/2006/relationships/image" Target="../media/image98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jpg"/><Relationship Id="rId3" Type="http://schemas.openxmlformats.org/officeDocument/2006/relationships/image" Target="../media/image101.png"/><Relationship Id="rId7" Type="http://schemas.openxmlformats.org/officeDocument/2006/relationships/image" Target="../media/image10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jpg"/><Relationship Id="rId5" Type="http://schemas.openxmlformats.org/officeDocument/2006/relationships/image" Target="../media/image103.png"/><Relationship Id="rId10" Type="http://schemas.openxmlformats.org/officeDocument/2006/relationships/image" Target="../media/image108.jpg"/><Relationship Id="rId4" Type="http://schemas.openxmlformats.org/officeDocument/2006/relationships/image" Target="../media/image102.png"/><Relationship Id="rId9" Type="http://schemas.openxmlformats.org/officeDocument/2006/relationships/image" Target="../media/image107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jpg"/><Relationship Id="rId13" Type="http://schemas.openxmlformats.org/officeDocument/2006/relationships/image" Target="../media/image118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jpg"/><Relationship Id="rId11" Type="http://schemas.openxmlformats.org/officeDocument/2006/relationships/image" Target="../media/image99.jpg"/><Relationship Id="rId5" Type="http://schemas.openxmlformats.org/officeDocument/2006/relationships/image" Target="../media/image112.png"/><Relationship Id="rId15" Type="http://schemas.openxmlformats.org/officeDocument/2006/relationships/image" Target="../media/image120.png"/><Relationship Id="rId10" Type="http://schemas.openxmlformats.org/officeDocument/2006/relationships/image" Target="../media/image116.png"/><Relationship Id="rId4" Type="http://schemas.openxmlformats.org/officeDocument/2006/relationships/image" Target="../media/image111.png"/><Relationship Id="rId9" Type="http://schemas.openxmlformats.org/officeDocument/2006/relationships/image" Target="../media/image115.png"/><Relationship Id="rId14" Type="http://schemas.openxmlformats.org/officeDocument/2006/relationships/image" Target="../media/image1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0.jp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2.png"/><Relationship Id="rId10" Type="http://schemas.openxmlformats.org/officeDocument/2006/relationships/image" Target="../media/image37.png"/><Relationship Id="rId4" Type="http://schemas.openxmlformats.org/officeDocument/2006/relationships/image" Target="../media/image21.png"/><Relationship Id="rId9" Type="http://schemas.openxmlformats.org/officeDocument/2006/relationships/image" Target="../media/image3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31.png"/><Relationship Id="rId1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1.jpg"/><Relationship Id="rId3" Type="http://schemas.openxmlformats.org/officeDocument/2006/relationships/image" Target="../media/image20.jp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2.png"/><Relationship Id="rId15" Type="http://schemas.openxmlformats.org/officeDocument/2006/relationships/image" Target="../media/image53.png"/><Relationship Id="rId10" Type="http://schemas.openxmlformats.org/officeDocument/2006/relationships/image" Target="../media/image37.png"/><Relationship Id="rId4" Type="http://schemas.openxmlformats.org/officeDocument/2006/relationships/image" Target="../media/image21.png"/><Relationship Id="rId9" Type="http://schemas.openxmlformats.org/officeDocument/2006/relationships/image" Target="../media/image36.jp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6940" y="1935479"/>
            <a:ext cx="7818120" cy="14478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 Big Data</a:t>
            </a:r>
            <a:br>
              <a:rPr lang="en-US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120" y="4424998"/>
            <a:ext cx="6979920" cy="121380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PROGRAM STUDI TEKNIK INFORMATIKA</a:t>
            </a:r>
          </a:p>
          <a:p>
            <a:r>
              <a:rPr lang="en-US" sz="3200" dirty="0">
                <a:solidFill>
                  <a:schemeClr val="bg1"/>
                </a:solidFill>
              </a:rPr>
              <a:t>UIVERRSITAS TARUMANAGARA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7B128-03DD-41BE-B71D-FA09669C5031}"/>
              </a:ext>
            </a:extLst>
          </p:cNvPr>
          <p:cNvSpPr txBox="1"/>
          <p:nvPr/>
        </p:nvSpPr>
        <p:spPr>
          <a:xfrm>
            <a:off x="5399315" y="3383280"/>
            <a:ext cx="3021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solidFill>
                  <a:schemeClr val="bg1"/>
                </a:solidFill>
              </a:rPr>
              <a:t>TK13025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030" y="1208936"/>
            <a:ext cx="2640330" cy="86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b="1" spc="-20" dirty="0">
                <a:solidFill>
                  <a:srgbClr val="585858"/>
                </a:solidFill>
                <a:latin typeface="Trebuchet MS"/>
                <a:cs typeface="Trebuchet MS"/>
              </a:rPr>
              <a:t>Wh</a:t>
            </a:r>
            <a:r>
              <a:rPr sz="2200" b="1" spc="-3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200" b="1" spc="-10" dirty="0">
                <a:solidFill>
                  <a:srgbClr val="585858"/>
                </a:solidFill>
                <a:latin typeface="Trebuchet MS"/>
                <a:cs typeface="Trebuchet MS"/>
              </a:rPr>
              <a:t>t</a:t>
            </a:r>
            <a:r>
              <a:rPr sz="2200" b="1" spc="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200" b="1" spc="-15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200" b="1" spc="-10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2200" b="1" spc="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200" b="1" i="1" spc="-15" dirty="0">
                <a:solidFill>
                  <a:srgbClr val="585858"/>
                </a:solidFill>
                <a:latin typeface="Trebuchet MS"/>
                <a:cs typeface="Trebuchet MS"/>
              </a:rPr>
              <a:t>‘</a:t>
            </a:r>
            <a:r>
              <a:rPr sz="2200" b="1" spc="-20" dirty="0">
                <a:solidFill>
                  <a:srgbClr val="585858"/>
                </a:solidFill>
                <a:latin typeface="Trebuchet MS"/>
                <a:cs typeface="Trebuchet MS"/>
              </a:rPr>
              <a:t>B</a:t>
            </a:r>
            <a:r>
              <a:rPr sz="2200" b="1" spc="-10" dirty="0">
                <a:solidFill>
                  <a:srgbClr val="585858"/>
                </a:solidFill>
                <a:latin typeface="Trebuchet MS"/>
                <a:cs typeface="Trebuchet MS"/>
              </a:rPr>
              <a:t>ig</a:t>
            </a:r>
            <a:r>
              <a:rPr sz="2200" b="1" spc="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200" b="1" spc="-15" dirty="0">
                <a:solidFill>
                  <a:srgbClr val="585858"/>
                </a:solidFill>
                <a:latin typeface="Trebuchet MS"/>
                <a:cs typeface="Trebuchet MS"/>
              </a:rPr>
              <a:t>Data</a:t>
            </a:r>
            <a:r>
              <a:rPr sz="2200" b="1" i="1" spc="-10" dirty="0">
                <a:solidFill>
                  <a:srgbClr val="585858"/>
                </a:solidFill>
                <a:latin typeface="Trebuchet MS"/>
                <a:cs typeface="Trebuchet MS"/>
              </a:rPr>
              <a:t>’</a:t>
            </a:r>
            <a:r>
              <a:rPr sz="2200" b="1" i="1" spc="-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200" b="1" spc="-15" dirty="0">
                <a:solidFill>
                  <a:srgbClr val="585858"/>
                </a:solidFill>
                <a:latin typeface="Trebuchet MS"/>
                <a:cs typeface="Trebuchet MS"/>
              </a:rPr>
              <a:t>?!</a:t>
            </a:r>
            <a:endParaRPr sz="2200">
              <a:latin typeface="Trebuchet MS"/>
              <a:cs typeface="Trebuchet MS"/>
            </a:endParaRPr>
          </a:p>
          <a:p>
            <a:pPr>
              <a:spcBef>
                <a:spcPts val="47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700" spc="-5" dirty="0">
                <a:solidFill>
                  <a:srgbClr val="585858"/>
                </a:solidFill>
                <a:latin typeface="Trebuchet MS"/>
                <a:cs typeface="Trebuchet MS"/>
              </a:rPr>
              <a:t>5mi</a:t>
            </a:r>
            <a:r>
              <a:rPr sz="1700" dirty="0">
                <a:solidFill>
                  <a:srgbClr val="585858"/>
                </a:solidFill>
                <a:latin typeface="Trebuchet MS"/>
                <a:cs typeface="Trebuchet MS"/>
              </a:rPr>
              <a:t>n</a:t>
            </a:r>
            <a:r>
              <a:rPr sz="1700" spc="-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585858"/>
                </a:solidFill>
                <a:latin typeface="Trebuchet MS"/>
                <a:cs typeface="Trebuchet MS"/>
              </a:rPr>
              <a:t>t</a:t>
            </a:r>
            <a:r>
              <a:rPr sz="170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1700" spc="-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1700" dirty="0">
                <a:solidFill>
                  <a:srgbClr val="585858"/>
                </a:solidFill>
                <a:latin typeface="Trebuchet MS"/>
                <a:cs typeface="Trebuchet MS"/>
              </a:rPr>
              <a:t>n</a:t>
            </a:r>
            <a:r>
              <a:rPr sz="1700" spc="-10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1700" spc="-5" dirty="0">
                <a:solidFill>
                  <a:srgbClr val="585858"/>
                </a:solidFill>
                <a:latin typeface="Trebuchet MS"/>
                <a:cs typeface="Trebuchet MS"/>
              </a:rPr>
              <a:t>we</a:t>
            </a:r>
            <a:r>
              <a:rPr sz="1700" dirty="0">
                <a:solidFill>
                  <a:srgbClr val="585858"/>
                </a:solidFill>
                <a:latin typeface="Trebuchet MS"/>
                <a:cs typeface="Trebuchet MS"/>
              </a:rPr>
              <a:t>r…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dirty="0">
                <a:latin typeface="Arial Narrow"/>
                <a:cs typeface="Arial Narrow"/>
              </a:rPr>
              <a:t>ata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76515" y="1557527"/>
            <a:ext cx="64770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48455" y="2727960"/>
            <a:ext cx="5242560" cy="3049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4679" y="2144268"/>
            <a:ext cx="5760720" cy="2735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dirty="0">
                <a:latin typeface="Arial Narrow"/>
                <a:cs typeface="Arial Narrow"/>
              </a:rPr>
              <a:t>ata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4627" y="1197103"/>
            <a:ext cx="1705610" cy="2546985"/>
          </a:xfrm>
          <a:custGeom>
            <a:avLst/>
            <a:gdLst/>
            <a:ahLst/>
            <a:cxnLst/>
            <a:rect l="l" t="t" r="r" b="b"/>
            <a:pathLst>
              <a:path w="1705609" h="2546985">
                <a:moveTo>
                  <a:pt x="1648587" y="0"/>
                </a:moveTo>
                <a:lnTo>
                  <a:pt x="879983" y="0"/>
                </a:lnTo>
                <a:lnTo>
                  <a:pt x="766845" y="212"/>
                </a:lnTo>
                <a:lnTo>
                  <a:pt x="729963" y="18354"/>
                </a:lnTo>
                <a:lnTo>
                  <a:pt x="714883" y="56896"/>
                </a:lnTo>
                <a:lnTo>
                  <a:pt x="714883" y="284480"/>
                </a:lnTo>
                <a:lnTo>
                  <a:pt x="733237" y="326295"/>
                </a:lnTo>
                <a:lnTo>
                  <a:pt x="771778" y="341375"/>
                </a:lnTo>
                <a:lnTo>
                  <a:pt x="879983" y="341375"/>
                </a:lnTo>
                <a:lnTo>
                  <a:pt x="0" y="2546731"/>
                </a:lnTo>
                <a:lnTo>
                  <a:pt x="1127633" y="341375"/>
                </a:lnTo>
                <a:lnTo>
                  <a:pt x="1653520" y="341163"/>
                </a:lnTo>
                <a:lnTo>
                  <a:pt x="1667463" y="338156"/>
                </a:lnTo>
                <a:lnTo>
                  <a:pt x="1698470" y="311821"/>
                </a:lnTo>
                <a:lnTo>
                  <a:pt x="1705482" y="284480"/>
                </a:lnTo>
                <a:lnTo>
                  <a:pt x="1705482" y="199136"/>
                </a:lnTo>
                <a:lnTo>
                  <a:pt x="1705270" y="51962"/>
                </a:lnTo>
                <a:lnTo>
                  <a:pt x="1687128" y="15080"/>
                </a:lnTo>
                <a:lnTo>
                  <a:pt x="1662926" y="1830"/>
                </a:lnTo>
                <a:lnTo>
                  <a:pt x="164858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4627" y="1197103"/>
            <a:ext cx="1705610" cy="2546985"/>
          </a:xfrm>
          <a:custGeom>
            <a:avLst/>
            <a:gdLst/>
            <a:ahLst/>
            <a:cxnLst/>
            <a:rect l="l" t="t" r="r" b="b"/>
            <a:pathLst>
              <a:path w="1705609" h="2546985">
                <a:moveTo>
                  <a:pt x="714883" y="56896"/>
                </a:moveTo>
                <a:lnTo>
                  <a:pt x="729963" y="18354"/>
                </a:lnTo>
                <a:lnTo>
                  <a:pt x="766845" y="212"/>
                </a:lnTo>
                <a:lnTo>
                  <a:pt x="879983" y="0"/>
                </a:lnTo>
                <a:lnTo>
                  <a:pt x="1127633" y="0"/>
                </a:lnTo>
                <a:lnTo>
                  <a:pt x="1648587" y="0"/>
                </a:lnTo>
                <a:lnTo>
                  <a:pt x="1662926" y="1830"/>
                </a:lnTo>
                <a:lnTo>
                  <a:pt x="1696061" y="25571"/>
                </a:lnTo>
                <a:lnTo>
                  <a:pt x="1705482" y="199136"/>
                </a:lnTo>
                <a:lnTo>
                  <a:pt x="1705482" y="284480"/>
                </a:lnTo>
                <a:lnTo>
                  <a:pt x="1703652" y="298819"/>
                </a:lnTo>
                <a:lnTo>
                  <a:pt x="1698470" y="311821"/>
                </a:lnTo>
                <a:lnTo>
                  <a:pt x="1667463" y="338156"/>
                </a:lnTo>
                <a:lnTo>
                  <a:pt x="1127633" y="341375"/>
                </a:lnTo>
                <a:lnTo>
                  <a:pt x="0" y="2546731"/>
                </a:lnTo>
                <a:lnTo>
                  <a:pt x="879983" y="341375"/>
                </a:lnTo>
                <a:lnTo>
                  <a:pt x="771778" y="341375"/>
                </a:lnTo>
                <a:lnTo>
                  <a:pt x="757439" y="339545"/>
                </a:lnTo>
                <a:lnTo>
                  <a:pt x="724304" y="315804"/>
                </a:lnTo>
                <a:lnTo>
                  <a:pt x="714883" y="284480"/>
                </a:lnTo>
                <a:lnTo>
                  <a:pt x="714883" y="199136"/>
                </a:lnTo>
                <a:lnTo>
                  <a:pt x="714883" y="5689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32904" y="1275117"/>
            <a:ext cx="5441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85" dirty="0">
                <a:solidFill>
                  <a:srgbClr val="FF0000"/>
                </a:solidFill>
                <a:latin typeface="Arial Narrow"/>
                <a:cs typeface="Arial Narrow"/>
              </a:rPr>
              <a:t>V</a:t>
            </a:r>
            <a:r>
              <a:rPr sz="1400" b="1" dirty="0">
                <a:solidFill>
                  <a:srgbClr val="FF0000"/>
                </a:solidFill>
                <a:latin typeface="Arial Narrow"/>
                <a:cs typeface="Arial Narrow"/>
              </a:rPr>
              <a:t>ol</a:t>
            </a:r>
            <a:r>
              <a:rPr sz="1400" b="1" spc="5" dirty="0">
                <a:solidFill>
                  <a:srgbClr val="FF0000"/>
                </a:solidFill>
                <a:latin typeface="Arial Narrow"/>
                <a:cs typeface="Arial Narrow"/>
              </a:rPr>
              <a:t>u</a:t>
            </a:r>
            <a:r>
              <a:rPr sz="1400" b="1" dirty="0">
                <a:solidFill>
                  <a:srgbClr val="FF0000"/>
                </a:solidFill>
                <a:latin typeface="Arial Narrow"/>
                <a:cs typeface="Arial Narrow"/>
              </a:rPr>
              <a:t>me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91194" y="1180338"/>
            <a:ext cx="1885314" cy="1623060"/>
          </a:xfrm>
          <a:custGeom>
            <a:avLst/>
            <a:gdLst/>
            <a:ahLst/>
            <a:cxnLst/>
            <a:rect l="l" t="t" r="r" b="b"/>
            <a:pathLst>
              <a:path w="1885315" h="1623060">
                <a:moveTo>
                  <a:pt x="1828673" y="0"/>
                </a:moveTo>
                <a:lnTo>
                  <a:pt x="1059814" y="0"/>
                </a:lnTo>
                <a:lnTo>
                  <a:pt x="946833" y="178"/>
                </a:lnTo>
                <a:lnTo>
                  <a:pt x="909848" y="18132"/>
                </a:lnTo>
                <a:lnTo>
                  <a:pt x="894714" y="56641"/>
                </a:lnTo>
                <a:lnTo>
                  <a:pt x="894714" y="283210"/>
                </a:lnTo>
                <a:lnTo>
                  <a:pt x="912847" y="324718"/>
                </a:lnTo>
                <a:lnTo>
                  <a:pt x="951356" y="339851"/>
                </a:lnTo>
                <a:lnTo>
                  <a:pt x="1059814" y="339851"/>
                </a:lnTo>
                <a:lnTo>
                  <a:pt x="0" y="1622678"/>
                </a:lnTo>
                <a:lnTo>
                  <a:pt x="1307464" y="339851"/>
                </a:lnTo>
                <a:lnTo>
                  <a:pt x="1833196" y="339673"/>
                </a:lnTo>
                <a:lnTo>
                  <a:pt x="1847173" y="336752"/>
                </a:lnTo>
                <a:lnTo>
                  <a:pt x="1878277" y="310543"/>
                </a:lnTo>
                <a:lnTo>
                  <a:pt x="1885314" y="283210"/>
                </a:lnTo>
                <a:lnTo>
                  <a:pt x="1885314" y="198247"/>
                </a:lnTo>
                <a:lnTo>
                  <a:pt x="1885136" y="52118"/>
                </a:lnTo>
                <a:lnTo>
                  <a:pt x="1867182" y="15133"/>
                </a:lnTo>
                <a:lnTo>
                  <a:pt x="1843014" y="1837"/>
                </a:lnTo>
                <a:lnTo>
                  <a:pt x="182867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91194" y="1180338"/>
            <a:ext cx="1885314" cy="1623060"/>
          </a:xfrm>
          <a:custGeom>
            <a:avLst/>
            <a:gdLst/>
            <a:ahLst/>
            <a:cxnLst/>
            <a:rect l="l" t="t" r="r" b="b"/>
            <a:pathLst>
              <a:path w="1885315" h="1623060">
                <a:moveTo>
                  <a:pt x="894714" y="56641"/>
                </a:moveTo>
                <a:lnTo>
                  <a:pt x="909848" y="18132"/>
                </a:lnTo>
                <a:lnTo>
                  <a:pt x="946833" y="178"/>
                </a:lnTo>
                <a:lnTo>
                  <a:pt x="1059814" y="0"/>
                </a:lnTo>
                <a:lnTo>
                  <a:pt x="1307464" y="0"/>
                </a:lnTo>
                <a:lnTo>
                  <a:pt x="1828673" y="0"/>
                </a:lnTo>
                <a:lnTo>
                  <a:pt x="1843014" y="1837"/>
                </a:lnTo>
                <a:lnTo>
                  <a:pt x="1876074" y="25657"/>
                </a:lnTo>
                <a:lnTo>
                  <a:pt x="1885314" y="198247"/>
                </a:lnTo>
                <a:lnTo>
                  <a:pt x="1885314" y="283210"/>
                </a:lnTo>
                <a:lnTo>
                  <a:pt x="1883477" y="297551"/>
                </a:lnTo>
                <a:lnTo>
                  <a:pt x="1878277" y="310543"/>
                </a:lnTo>
                <a:lnTo>
                  <a:pt x="1847173" y="336752"/>
                </a:lnTo>
                <a:lnTo>
                  <a:pt x="1307464" y="339851"/>
                </a:lnTo>
                <a:lnTo>
                  <a:pt x="0" y="1622678"/>
                </a:lnTo>
                <a:lnTo>
                  <a:pt x="1059814" y="339851"/>
                </a:lnTo>
                <a:lnTo>
                  <a:pt x="951356" y="339851"/>
                </a:lnTo>
                <a:lnTo>
                  <a:pt x="937015" y="338014"/>
                </a:lnTo>
                <a:lnTo>
                  <a:pt x="903955" y="314194"/>
                </a:lnTo>
                <a:lnTo>
                  <a:pt x="894714" y="283210"/>
                </a:lnTo>
                <a:lnTo>
                  <a:pt x="894714" y="198247"/>
                </a:lnTo>
                <a:lnTo>
                  <a:pt x="894714" y="56641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33686" y="1256834"/>
            <a:ext cx="4953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solidFill>
                  <a:srgbClr val="FF0000"/>
                </a:solidFill>
                <a:latin typeface="Arial Narrow"/>
                <a:cs typeface="Arial Narrow"/>
              </a:rPr>
              <a:t>Ma</a:t>
            </a:r>
            <a:r>
              <a:rPr sz="1400" b="1" spc="-10" dirty="0">
                <a:solidFill>
                  <a:srgbClr val="FF0000"/>
                </a:solidFill>
                <a:latin typeface="Arial Narrow"/>
                <a:cs typeface="Arial Narrow"/>
              </a:rPr>
              <a:t>rke</a:t>
            </a:r>
            <a:r>
              <a:rPr sz="1400" b="1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18537" y="1349503"/>
            <a:ext cx="1758950" cy="996315"/>
          </a:xfrm>
          <a:custGeom>
            <a:avLst/>
            <a:gdLst/>
            <a:ahLst/>
            <a:cxnLst/>
            <a:rect l="l" t="t" r="r" b="b"/>
            <a:pathLst>
              <a:path w="1758950" h="996314">
                <a:moveTo>
                  <a:pt x="933704" y="0"/>
                </a:moveTo>
                <a:lnTo>
                  <a:pt x="577850" y="0"/>
                </a:lnTo>
                <a:lnTo>
                  <a:pt x="51954" y="212"/>
                </a:lnTo>
                <a:lnTo>
                  <a:pt x="15062" y="18354"/>
                </a:lnTo>
                <a:lnTo>
                  <a:pt x="0" y="56896"/>
                </a:lnTo>
                <a:lnTo>
                  <a:pt x="0" y="284480"/>
                </a:lnTo>
                <a:lnTo>
                  <a:pt x="18334" y="326295"/>
                </a:lnTo>
                <a:lnTo>
                  <a:pt x="56896" y="341375"/>
                </a:lnTo>
                <a:lnTo>
                  <a:pt x="577850" y="341375"/>
                </a:lnTo>
                <a:lnTo>
                  <a:pt x="1758950" y="995807"/>
                </a:lnTo>
                <a:lnTo>
                  <a:pt x="825500" y="341375"/>
                </a:lnTo>
                <a:lnTo>
                  <a:pt x="938637" y="341163"/>
                </a:lnTo>
                <a:lnTo>
                  <a:pt x="952580" y="338156"/>
                </a:lnTo>
                <a:lnTo>
                  <a:pt x="983587" y="311821"/>
                </a:lnTo>
                <a:lnTo>
                  <a:pt x="990600" y="284480"/>
                </a:lnTo>
                <a:lnTo>
                  <a:pt x="990600" y="199136"/>
                </a:lnTo>
                <a:lnTo>
                  <a:pt x="990387" y="51962"/>
                </a:lnTo>
                <a:lnTo>
                  <a:pt x="972245" y="15080"/>
                </a:lnTo>
                <a:lnTo>
                  <a:pt x="948043" y="1830"/>
                </a:lnTo>
                <a:lnTo>
                  <a:pt x="93370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7" y="1349503"/>
            <a:ext cx="1758950" cy="996315"/>
          </a:xfrm>
          <a:custGeom>
            <a:avLst/>
            <a:gdLst/>
            <a:ahLst/>
            <a:cxnLst/>
            <a:rect l="l" t="t" r="r" b="b"/>
            <a:pathLst>
              <a:path w="1758950" h="996314">
                <a:moveTo>
                  <a:pt x="0" y="56896"/>
                </a:moveTo>
                <a:lnTo>
                  <a:pt x="15062" y="18354"/>
                </a:lnTo>
                <a:lnTo>
                  <a:pt x="51954" y="212"/>
                </a:lnTo>
                <a:lnTo>
                  <a:pt x="577850" y="0"/>
                </a:lnTo>
                <a:lnTo>
                  <a:pt x="825500" y="0"/>
                </a:lnTo>
                <a:lnTo>
                  <a:pt x="933704" y="0"/>
                </a:lnTo>
                <a:lnTo>
                  <a:pt x="948043" y="1830"/>
                </a:lnTo>
                <a:lnTo>
                  <a:pt x="981178" y="25571"/>
                </a:lnTo>
                <a:lnTo>
                  <a:pt x="990600" y="199136"/>
                </a:lnTo>
                <a:lnTo>
                  <a:pt x="990600" y="284480"/>
                </a:lnTo>
                <a:lnTo>
                  <a:pt x="988769" y="298819"/>
                </a:lnTo>
                <a:lnTo>
                  <a:pt x="983587" y="311821"/>
                </a:lnTo>
                <a:lnTo>
                  <a:pt x="952580" y="338156"/>
                </a:lnTo>
                <a:lnTo>
                  <a:pt x="825500" y="341375"/>
                </a:lnTo>
                <a:lnTo>
                  <a:pt x="1758950" y="995807"/>
                </a:lnTo>
                <a:lnTo>
                  <a:pt x="577850" y="341375"/>
                </a:lnTo>
                <a:lnTo>
                  <a:pt x="56896" y="341375"/>
                </a:lnTo>
                <a:lnTo>
                  <a:pt x="42539" y="339545"/>
                </a:lnTo>
                <a:lnTo>
                  <a:pt x="9408" y="315804"/>
                </a:lnTo>
                <a:lnTo>
                  <a:pt x="0" y="284480"/>
                </a:lnTo>
                <a:lnTo>
                  <a:pt x="0" y="199136"/>
                </a:lnTo>
                <a:lnTo>
                  <a:pt x="0" y="5689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74241" y="1427517"/>
            <a:ext cx="6762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solidFill>
                  <a:srgbClr val="FF0000"/>
                </a:solidFill>
                <a:latin typeface="Arial Narrow"/>
                <a:cs typeface="Arial Narrow"/>
              </a:rPr>
              <a:t>Analytics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78558" y="4745735"/>
            <a:ext cx="1908810" cy="755650"/>
          </a:xfrm>
          <a:custGeom>
            <a:avLst/>
            <a:gdLst/>
            <a:ahLst/>
            <a:cxnLst/>
            <a:rect l="l" t="t" r="r" b="b"/>
            <a:pathLst>
              <a:path w="1908810" h="755650">
                <a:moveTo>
                  <a:pt x="1908429" y="0"/>
                </a:moveTo>
                <a:lnTo>
                  <a:pt x="577850" y="413765"/>
                </a:lnTo>
                <a:lnTo>
                  <a:pt x="51954" y="413978"/>
                </a:lnTo>
                <a:lnTo>
                  <a:pt x="37999" y="416985"/>
                </a:lnTo>
                <a:lnTo>
                  <a:pt x="7001" y="443320"/>
                </a:lnTo>
                <a:lnTo>
                  <a:pt x="0" y="470662"/>
                </a:lnTo>
                <a:lnTo>
                  <a:pt x="0" y="556005"/>
                </a:lnTo>
                <a:lnTo>
                  <a:pt x="211" y="703179"/>
                </a:lnTo>
                <a:lnTo>
                  <a:pt x="18334" y="740061"/>
                </a:lnTo>
                <a:lnTo>
                  <a:pt x="56896" y="755141"/>
                </a:lnTo>
                <a:lnTo>
                  <a:pt x="825500" y="755141"/>
                </a:lnTo>
                <a:lnTo>
                  <a:pt x="938637" y="754929"/>
                </a:lnTo>
                <a:lnTo>
                  <a:pt x="975519" y="736787"/>
                </a:lnTo>
                <a:lnTo>
                  <a:pt x="990600" y="698245"/>
                </a:lnTo>
                <a:lnTo>
                  <a:pt x="990600" y="470662"/>
                </a:lnTo>
                <a:lnTo>
                  <a:pt x="972245" y="428846"/>
                </a:lnTo>
                <a:lnTo>
                  <a:pt x="933704" y="413765"/>
                </a:lnTo>
                <a:lnTo>
                  <a:pt x="825500" y="413765"/>
                </a:lnTo>
                <a:lnTo>
                  <a:pt x="190842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78558" y="4745735"/>
            <a:ext cx="1908810" cy="755650"/>
          </a:xfrm>
          <a:custGeom>
            <a:avLst/>
            <a:gdLst/>
            <a:ahLst/>
            <a:cxnLst/>
            <a:rect l="l" t="t" r="r" b="b"/>
            <a:pathLst>
              <a:path w="1908810" h="755650">
                <a:moveTo>
                  <a:pt x="0" y="470662"/>
                </a:moveTo>
                <a:lnTo>
                  <a:pt x="15062" y="432120"/>
                </a:lnTo>
                <a:lnTo>
                  <a:pt x="51954" y="413978"/>
                </a:lnTo>
                <a:lnTo>
                  <a:pt x="577850" y="413765"/>
                </a:lnTo>
                <a:lnTo>
                  <a:pt x="1908429" y="0"/>
                </a:lnTo>
                <a:lnTo>
                  <a:pt x="825500" y="413765"/>
                </a:lnTo>
                <a:lnTo>
                  <a:pt x="933704" y="413765"/>
                </a:lnTo>
                <a:lnTo>
                  <a:pt x="948043" y="415596"/>
                </a:lnTo>
                <a:lnTo>
                  <a:pt x="981178" y="439337"/>
                </a:lnTo>
                <a:lnTo>
                  <a:pt x="990600" y="470662"/>
                </a:lnTo>
                <a:lnTo>
                  <a:pt x="990600" y="556005"/>
                </a:lnTo>
                <a:lnTo>
                  <a:pt x="990600" y="698245"/>
                </a:lnTo>
                <a:lnTo>
                  <a:pt x="988769" y="712585"/>
                </a:lnTo>
                <a:lnTo>
                  <a:pt x="965028" y="745720"/>
                </a:lnTo>
                <a:lnTo>
                  <a:pt x="825500" y="755141"/>
                </a:lnTo>
                <a:lnTo>
                  <a:pt x="577850" y="755141"/>
                </a:lnTo>
                <a:lnTo>
                  <a:pt x="56896" y="755141"/>
                </a:lnTo>
                <a:lnTo>
                  <a:pt x="42539" y="753311"/>
                </a:lnTo>
                <a:lnTo>
                  <a:pt x="9408" y="729570"/>
                </a:lnTo>
                <a:lnTo>
                  <a:pt x="0" y="556005"/>
                </a:lnTo>
                <a:lnTo>
                  <a:pt x="0" y="470662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20824" y="5238406"/>
            <a:ext cx="50545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65" dirty="0">
                <a:solidFill>
                  <a:srgbClr val="FF0000"/>
                </a:solidFill>
                <a:latin typeface="Arial Narrow"/>
                <a:cs typeface="Arial Narrow"/>
              </a:rPr>
              <a:t>V</a:t>
            </a:r>
            <a:r>
              <a:rPr sz="1400" b="1" spc="-5" dirty="0">
                <a:solidFill>
                  <a:srgbClr val="FF0000"/>
                </a:solidFill>
                <a:latin typeface="Arial Narrow"/>
                <a:cs typeface="Arial Narrow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 Narrow"/>
                <a:cs typeface="Arial Narrow"/>
              </a:rPr>
              <a:t>riety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29523" y="4433190"/>
            <a:ext cx="2245360" cy="812165"/>
          </a:xfrm>
          <a:custGeom>
            <a:avLst/>
            <a:gdLst/>
            <a:ahLst/>
            <a:cxnLst/>
            <a:rect l="l" t="t" r="r" b="b"/>
            <a:pathLst>
              <a:path w="2245359" h="812164">
                <a:moveTo>
                  <a:pt x="0" y="0"/>
                </a:moveTo>
                <a:lnTo>
                  <a:pt x="1419605" y="471805"/>
                </a:lnTo>
                <a:lnTo>
                  <a:pt x="1306624" y="471983"/>
                </a:lnTo>
                <a:lnTo>
                  <a:pt x="1292647" y="474904"/>
                </a:lnTo>
                <a:lnTo>
                  <a:pt x="1261543" y="501113"/>
                </a:lnTo>
                <a:lnTo>
                  <a:pt x="1254505" y="528447"/>
                </a:lnTo>
                <a:lnTo>
                  <a:pt x="1254505" y="613410"/>
                </a:lnTo>
                <a:lnTo>
                  <a:pt x="1254684" y="759538"/>
                </a:lnTo>
                <a:lnTo>
                  <a:pt x="1272638" y="796523"/>
                </a:lnTo>
                <a:lnTo>
                  <a:pt x="1311148" y="811657"/>
                </a:lnTo>
                <a:lnTo>
                  <a:pt x="1667255" y="811657"/>
                </a:lnTo>
                <a:lnTo>
                  <a:pt x="2192987" y="811478"/>
                </a:lnTo>
                <a:lnTo>
                  <a:pt x="2229972" y="793524"/>
                </a:lnTo>
                <a:lnTo>
                  <a:pt x="2245105" y="755015"/>
                </a:lnTo>
                <a:lnTo>
                  <a:pt x="2245105" y="528447"/>
                </a:lnTo>
                <a:lnTo>
                  <a:pt x="2226973" y="486938"/>
                </a:lnTo>
                <a:lnTo>
                  <a:pt x="2188464" y="471805"/>
                </a:lnTo>
                <a:lnTo>
                  <a:pt x="1667255" y="47180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29523" y="4433190"/>
            <a:ext cx="2245360" cy="812165"/>
          </a:xfrm>
          <a:custGeom>
            <a:avLst/>
            <a:gdLst/>
            <a:ahLst/>
            <a:cxnLst/>
            <a:rect l="l" t="t" r="r" b="b"/>
            <a:pathLst>
              <a:path w="2245359" h="812164">
                <a:moveTo>
                  <a:pt x="1254505" y="528447"/>
                </a:moveTo>
                <a:lnTo>
                  <a:pt x="1269639" y="489937"/>
                </a:lnTo>
                <a:lnTo>
                  <a:pt x="1306624" y="471983"/>
                </a:lnTo>
                <a:lnTo>
                  <a:pt x="1419605" y="471805"/>
                </a:lnTo>
                <a:lnTo>
                  <a:pt x="0" y="0"/>
                </a:lnTo>
                <a:lnTo>
                  <a:pt x="1667255" y="471805"/>
                </a:lnTo>
                <a:lnTo>
                  <a:pt x="2188464" y="471805"/>
                </a:lnTo>
                <a:lnTo>
                  <a:pt x="2202805" y="473642"/>
                </a:lnTo>
                <a:lnTo>
                  <a:pt x="2235865" y="497462"/>
                </a:lnTo>
                <a:lnTo>
                  <a:pt x="2245105" y="528447"/>
                </a:lnTo>
                <a:lnTo>
                  <a:pt x="2245105" y="613410"/>
                </a:lnTo>
                <a:lnTo>
                  <a:pt x="2245105" y="755015"/>
                </a:lnTo>
                <a:lnTo>
                  <a:pt x="2243268" y="769356"/>
                </a:lnTo>
                <a:lnTo>
                  <a:pt x="2219448" y="802416"/>
                </a:lnTo>
                <a:lnTo>
                  <a:pt x="1667255" y="811657"/>
                </a:lnTo>
                <a:lnTo>
                  <a:pt x="1419605" y="811657"/>
                </a:lnTo>
                <a:lnTo>
                  <a:pt x="1311148" y="811657"/>
                </a:lnTo>
                <a:lnTo>
                  <a:pt x="1296806" y="809819"/>
                </a:lnTo>
                <a:lnTo>
                  <a:pt x="1263746" y="785999"/>
                </a:lnTo>
                <a:lnTo>
                  <a:pt x="1254505" y="613410"/>
                </a:lnTo>
                <a:lnTo>
                  <a:pt x="1254505" y="528447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654668" y="4983262"/>
            <a:ext cx="44830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solidFill>
                  <a:srgbClr val="FF0000"/>
                </a:solidFill>
                <a:latin typeface="Arial Narrow"/>
                <a:cs typeface="Arial Narrow"/>
              </a:rPr>
              <a:t>M</a:t>
            </a:r>
            <a:r>
              <a:rPr sz="1400" b="1" dirty="0">
                <a:solidFill>
                  <a:srgbClr val="FF0000"/>
                </a:solidFill>
                <a:latin typeface="Arial Narrow"/>
                <a:cs typeface="Arial Narrow"/>
              </a:rPr>
              <a:t>od</a:t>
            </a:r>
            <a:r>
              <a:rPr sz="1400" b="1" spc="-5" dirty="0">
                <a:solidFill>
                  <a:srgbClr val="FF0000"/>
                </a:solidFill>
                <a:latin typeface="Arial Narrow"/>
                <a:cs typeface="Arial Narrow"/>
              </a:rPr>
              <a:t>e</a:t>
            </a:r>
            <a:r>
              <a:rPr sz="1400" b="1" dirty="0">
                <a:solidFill>
                  <a:srgbClr val="FF0000"/>
                </a:solidFill>
                <a:latin typeface="Arial Narrow"/>
                <a:cs typeface="Arial Narrow"/>
              </a:rPr>
              <a:t>l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57351" y="2263901"/>
            <a:ext cx="2138045" cy="1149350"/>
          </a:xfrm>
          <a:custGeom>
            <a:avLst/>
            <a:gdLst/>
            <a:ahLst/>
            <a:cxnLst/>
            <a:rect l="l" t="t" r="r" b="b"/>
            <a:pathLst>
              <a:path w="2138045" h="1149350">
                <a:moveTo>
                  <a:pt x="1441196" y="0"/>
                </a:moveTo>
                <a:lnTo>
                  <a:pt x="873887" y="0"/>
                </a:lnTo>
                <a:lnTo>
                  <a:pt x="51954" y="212"/>
                </a:lnTo>
                <a:lnTo>
                  <a:pt x="15062" y="18354"/>
                </a:lnTo>
                <a:lnTo>
                  <a:pt x="0" y="56896"/>
                </a:lnTo>
                <a:lnTo>
                  <a:pt x="0" y="284480"/>
                </a:lnTo>
                <a:lnTo>
                  <a:pt x="18334" y="326295"/>
                </a:lnTo>
                <a:lnTo>
                  <a:pt x="56896" y="341375"/>
                </a:lnTo>
                <a:lnTo>
                  <a:pt x="873887" y="341375"/>
                </a:lnTo>
                <a:lnTo>
                  <a:pt x="2138045" y="1149096"/>
                </a:lnTo>
                <a:lnTo>
                  <a:pt x="1248410" y="341375"/>
                </a:lnTo>
                <a:lnTo>
                  <a:pt x="1446129" y="341163"/>
                </a:lnTo>
                <a:lnTo>
                  <a:pt x="1460072" y="338156"/>
                </a:lnTo>
                <a:lnTo>
                  <a:pt x="1491079" y="311821"/>
                </a:lnTo>
                <a:lnTo>
                  <a:pt x="1498092" y="284480"/>
                </a:lnTo>
                <a:lnTo>
                  <a:pt x="1498092" y="199136"/>
                </a:lnTo>
                <a:lnTo>
                  <a:pt x="1497879" y="51962"/>
                </a:lnTo>
                <a:lnTo>
                  <a:pt x="1479737" y="15080"/>
                </a:lnTo>
                <a:lnTo>
                  <a:pt x="1455535" y="1830"/>
                </a:lnTo>
                <a:lnTo>
                  <a:pt x="144119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57351" y="2263901"/>
            <a:ext cx="2138045" cy="1149350"/>
          </a:xfrm>
          <a:custGeom>
            <a:avLst/>
            <a:gdLst/>
            <a:ahLst/>
            <a:cxnLst/>
            <a:rect l="l" t="t" r="r" b="b"/>
            <a:pathLst>
              <a:path w="2138045" h="1149350">
                <a:moveTo>
                  <a:pt x="0" y="56896"/>
                </a:moveTo>
                <a:lnTo>
                  <a:pt x="15062" y="18354"/>
                </a:lnTo>
                <a:lnTo>
                  <a:pt x="51954" y="212"/>
                </a:lnTo>
                <a:lnTo>
                  <a:pt x="873887" y="0"/>
                </a:lnTo>
                <a:lnTo>
                  <a:pt x="1248410" y="0"/>
                </a:lnTo>
                <a:lnTo>
                  <a:pt x="1441196" y="0"/>
                </a:lnTo>
                <a:lnTo>
                  <a:pt x="1455535" y="1830"/>
                </a:lnTo>
                <a:lnTo>
                  <a:pt x="1488670" y="25571"/>
                </a:lnTo>
                <a:lnTo>
                  <a:pt x="1498092" y="199136"/>
                </a:lnTo>
                <a:lnTo>
                  <a:pt x="1498092" y="284480"/>
                </a:lnTo>
                <a:lnTo>
                  <a:pt x="1496261" y="298819"/>
                </a:lnTo>
                <a:lnTo>
                  <a:pt x="1491079" y="311821"/>
                </a:lnTo>
                <a:lnTo>
                  <a:pt x="1460072" y="338156"/>
                </a:lnTo>
                <a:lnTo>
                  <a:pt x="1248410" y="341375"/>
                </a:lnTo>
                <a:lnTo>
                  <a:pt x="2138045" y="1149096"/>
                </a:lnTo>
                <a:lnTo>
                  <a:pt x="873887" y="341375"/>
                </a:lnTo>
                <a:lnTo>
                  <a:pt x="56896" y="341375"/>
                </a:lnTo>
                <a:lnTo>
                  <a:pt x="42539" y="339545"/>
                </a:lnTo>
                <a:lnTo>
                  <a:pt x="9408" y="315804"/>
                </a:lnTo>
                <a:lnTo>
                  <a:pt x="0" y="284480"/>
                </a:lnTo>
                <a:lnTo>
                  <a:pt x="0" y="199136"/>
                </a:lnTo>
                <a:lnTo>
                  <a:pt x="0" y="5689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45944" y="2342170"/>
            <a:ext cx="9182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solidFill>
                  <a:srgbClr val="FF0000"/>
                </a:solidFill>
                <a:latin typeface="Arial Narrow"/>
                <a:cs typeface="Arial Narrow"/>
              </a:rPr>
              <a:t>Manageme</a:t>
            </a:r>
            <a:r>
              <a:rPr sz="1400" b="1" dirty="0">
                <a:solidFill>
                  <a:srgbClr val="FF0000"/>
                </a:solidFill>
                <a:latin typeface="Arial Narrow"/>
                <a:cs typeface="Arial Narrow"/>
              </a:rPr>
              <a:t>nt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42509" y="1027938"/>
            <a:ext cx="990600" cy="1203960"/>
          </a:xfrm>
          <a:custGeom>
            <a:avLst/>
            <a:gdLst/>
            <a:ahLst/>
            <a:cxnLst/>
            <a:rect l="l" t="t" r="r" b="b"/>
            <a:pathLst>
              <a:path w="990600" h="1203960">
                <a:moveTo>
                  <a:pt x="933957" y="0"/>
                </a:moveTo>
                <a:lnTo>
                  <a:pt x="165100" y="0"/>
                </a:lnTo>
                <a:lnTo>
                  <a:pt x="52118" y="178"/>
                </a:lnTo>
                <a:lnTo>
                  <a:pt x="15133" y="18132"/>
                </a:lnTo>
                <a:lnTo>
                  <a:pt x="0" y="56641"/>
                </a:lnTo>
                <a:lnTo>
                  <a:pt x="0" y="283210"/>
                </a:lnTo>
                <a:lnTo>
                  <a:pt x="18132" y="324718"/>
                </a:lnTo>
                <a:lnTo>
                  <a:pt x="56641" y="339851"/>
                </a:lnTo>
                <a:lnTo>
                  <a:pt x="165100" y="339851"/>
                </a:lnTo>
                <a:lnTo>
                  <a:pt x="394335" y="1203833"/>
                </a:lnTo>
                <a:lnTo>
                  <a:pt x="412750" y="339851"/>
                </a:lnTo>
                <a:lnTo>
                  <a:pt x="938481" y="339673"/>
                </a:lnTo>
                <a:lnTo>
                  <a:pt x="952458" y="336752"/>
                </a:lnTo>
                <a:lnTo>
                  <a:pt x="983562" y="310543"/>
                </a:lnTo>
                <a:lnTo>
                  <a:pt x="990600" y="283210"/>
                </a:lnTo>
                <a:lnTo>
                  <a:pt x="990600" y="198247"/>
                </a:lnTo>
                <a:lnTo>
                  <a:pt x="990421" y="52118"/>
                </a:lnTo>
                <a:lnTo>
                  <a:pt x="972467" y="15133"/>
                </a:lnTo>
                <a:lnTo>
                  <a:pt x="948299" y="1837"/>
                </a:lnTo>
                <a:lnTo>
                  <a:pt x="93395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42509" y="1027938"/>
            <a:ext cx="990600" cy="1203960"/>
          </a:xfrm>
          <a:custGeom>
            <a:avLst/>
            <a:gdLst/>
            <a:ahLst/>
            <a:cxnLst/>
            <a:rect l="l" t="t" r="r" b="b"/>
            <a:pathLst>
              <a:path w="990600" h="1203960">
                <a:moveTo>
                  <a:pt x="0" y="56641"/>
                </a:moveTo>
                <a:lnTo>
                  <a:pt x="15133" y="18132"/>
                </a:lnTo>
                <a:lnTo>
                  <a:pt x="52118" y="178"/>
                </a:lnTo>
                <a:lnTo>
                  <a:pt x="165100" y="0"/>
                </a:lnTo>
                <a:lnTo>
                  <a:pt x="412750" y="0"/>
                </a:lnTo>
                <a:lnTo>
                  <a:pt x="933957" y="0"/>
                </a:lnTo>
                <a:lnTo>
                  <a:pt x="948299" y="1837"/>
                </a:lnTo>
                <a:lnTo>
                  <a:pt x="981359" y="25657"/>
                </a:lnTo>
                <a:lnTo>
                  <a:pt x="990600" y="198247"/>
                </a:lnTo>
                <a:lnTo>
                  <a:pt x="990600" y="283210"/>
                </a:lnTo>
                <a:lnTo>
                  <a:pt x="988762" y="297551"/>
                </a:lnTo>
                <a:lnTo>
                  <a:pt x="983562" y="310543"/>
                </a:lnTo>
                <a:lnTo>
                  <a:pt x="952458" y="336752"/>
                </a:lnTo>
                <a:lnTo>
                  <a:pt x="412750" y="339851"/>
                </a:lnTo>
                <a:lnTo>
                  <a:pt x="394335" y="1203833"/>
                </a:lnTo>
                <a:lnTo>
                  <a:pt x="165100" y="339851"/>
                </a:lnTo>
                <a:lnTo>
                  <a:pt x="56641" y="339851"/>
                </a:lnTo>
                <a:lnTo>
                  <a:pt x="42300" y="338014"/>
                </a:lnTo>
                <a:lnTo>
                  <a:pt x="9240" y="314194"/>
                </a:lnTo>
                <a:lnTo>
                  <a:pt x="0" y="283210"/>
                </a:lnTo>
                <a:lnTo>
                  <a:pt x="0" y="198247"/>
                </a:lnTo>
                <a:lnTo>
                  <a:pt x="0" y="56641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048504" y="1104683"/>
            <a:ext cx="57848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solidFill>
                  <a:srgbClr val="FF0000"/>
                </a:solidFill>
                <a:latin typeface="Arial Narrow"/>
                <a:cs typeface="Arial Narrow"/>
              </a:rPr>
              <a:t>Analyze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13910" y="4726433"/>
            <a:ext cx="990600" cy="1137285"/>
          </a:xfrm>
          <a:custGeom>
            <a:avLst/>
            <a:gdLst/>
            <a:ahLst/>
            <a:cxnLst/>
            <a:rect l="l" t="t" r="r" b="b"/>
            <a:pathLst>
              <a:path w="990600" h="1137285">
                <a:moveTo>
                  <a:pt x="321055" y="0"/>
                </a:moveTo>
                <a:lnTo>
                  <a:pt x="165100" y="797306"/>
                </a:lnTo>
                <a:lnTo>
                  <a:pt x="52118" y="797484"/>
                </a:lnTo>
                <a:lnTo>
                  <a:pt x="38141" y="800405"/>
                </a:lnTo>
                <a:lnTo>
                  <a:pt x="7037" y="826614"/>
                </a:lnTo>
                <a:lnTo>
                  <a:pt x="0" y="853948"/>
                </a:lnTo>
                <a:lnTo>
                  <a:pt x="0" y="938911"/>
                </a:lnTo>
                <a:lnTo>
                  <a:pt x="178" y="1085044"/>
                </a:lnTo>
                <a:lnTo>
                  <a:pt x="18132" y="1122037"/>
                </a:lnTo>
                <a:lnTo>
                  <a:pt x="56641" y="1137158"/>
                </a:lnTo>
                <a:lnTo>
                  <a:pt x="412750" y="1137158"/>
                </a:lnTo>
                <a:lnTo>
                  <a:pt x="938481" y="1136979"/>
                </a:lnTo>
                <a:lnTo>
                  <a:pt x="975466" y="1119040"/>
                </a:lnTo>
                <a:lnTo>
                  <a:pt x="990600" y="1080516"/>
                </a:lnTo>
                <a:lnTo>
                  <a:pt x="990600" y="853948"/>
                </a:lnTo>
                <a:lnTo>
                  <a:pt x="972467" y="812439"/>
                </a:lnTo>
                <a:lnTo>
                  <a:pt x="933957" y="797306"/>
                </a:lnTo>
                <a:lnTo>
                  <a:pt x="412750" y="797306"/>
                </a:lnTo>
                <a:lnTo>
                  <a:pt x="32105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13910" y="4726433"/>
            <a:ext cx="990600" cy="1137285"/>
          </a:xfrm>
          <a:custGeom>
            <a:avLst/>
            <a:gdLst/>
            <a:ahLst/>
            <a:cxnLst/>
            <a:rect l="l" t="t" r="r" b="b"/>
            <a:pathLst>
              <a:path w="990600" h="1137285">
                <a:moveTo>
                  <a:pt x="0" y="853948"/>
                </a:moveTo>
                <a:lnTo>
                  <a:pt x="15133" y="815438"/>
                </a:lnTo>
                <a:lnTo>
                  <a:pt x="52118" y="797484"/>
                </a:lnTo>
                <a:lnTo>
                  <a:pt x="165100" y="797306"/>
                </a:lnTo>
                <a:lnTo>
                  <a:pt x="321055" y="0"/>
                </a:lnTo>
                <a:lnTo>
                  <a:pt x="412750" y="797306"/>
                </a:lnTo>
                <a:lnTo>
                  <a:pt x="933957" y="797306"/>
                </a:lnTo>
                <a:lnTo>
                  <a:pt x="948299" y="799143"/>
                </a:lnTo>
                <a:lnTo>
                  <a:pt x="981359" y="822963"/>
                </a:lnTo>
                <a:lnTo>
                  <a:pt x="990600" y="853948"/>
                </a:lnTo>
                <a:lnTo>
                  <a:pt x="990600" y="938911"/>
                </a:lnTo>
                <a:lnTo>
                  <a:pt x="990600" y="1080516"/>
                </a:lnTo>
                <a:lnTo>
                  <a:pt x="988762" y="1094870"/>
                </a:lnTo>
                <a:lnTo>
                  <a:pt x="964942" y="1127927"/>
                </a:lnTo>
                <a:lnTo>
                  <a:pt x="412750" y="1137158"/>
                </a:lnTo>
                <a:lnTo>
                  <a:pt x="165100" y="1137158"/>
                </a:lnTo>
                <a:lnTo>
                  <a:pt x="56641" y="1137158"/>
                </a:lnTo>
                <a:lnTo>
                  <a:pt x="42300" y="1135322"/>
                </a:lnTo>
                <a:lnTo>
                  <a:pt x="9240" y="1111517"/>
                </a:lnTo>
                <a:lnTo>
                  <a:pt x="0" y="938911"/>
                </a:lnTo>
                <a:lnTo>
                  <a:pt x="0" y="853948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43347" y="5601727"/>
            <a:ext cx="3314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20" dirty="0">
                <a:solidFill>
                  <a:srgbClr val="FF0000"/>
                </a:solidFill>
                <a:latin typeface="Arial Narrow"/>
                <a:cs typeface="Arial Narrow"/>
              </a:rPr>
              <a:t>W</a:t>
            </a:r>
            <a:r>
              <a:rPr sz="1400" b="1" spc="-5" dirty="0">
                <a:solidFill>
                  <a:srgbClr val="FF0000"/>
                </a:solidFill>
                <a:latin typeface="Arial Narrow"/>
                <a:cs typeface="Arial Narrow"/>
              </a:rPr>
              <a:t>e</a:t>
            </a:r>
            <a:r>
              <a:rPr sz="1400" b="1" dirty="0">
                <a:solidFill>
                  <a:srgbClr val="FF0000"/>
                </a:solidFill>
                <a:latin typeface="Arial Narrow"/>
                <a:cs typeface="Arial Narrow"/>
              </a:rPr>
              <a:t>b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53121" y="3847210"/>
            <a:ext cx="990600" cy="1993900"/>
          </a:xfrm>
          <a:custGeom>
            <a:avLst/>
            <a:gdLst/>
            <a:ahLst/>
            <a:cxnLst/>
            <a:rect l="l" t="t" r="r" b="b"/>
            <a:pathLst>
              <a:path w="990600" h="1993900">
                <a:moveTo>
                  <a:pt x="109600" y="0"/>
                </a:moveTo>
                <a:lnTo>
                  <a:pt x="165100" y="1653666"/>
                </a:lnTo>
                <a:lnTo>
                  <a:pt x="52118" y="1653845"/>
                </a:lnTo>
                <a:lnTo>
                  <a:pt x="38141" y="1656766"/>
                </a:lnTo>
                <a:lnTo>
                  <a:pt x="7037" y="1682975"/>
                </a:lnTo>
                <a:lnTo>
                  <a:pt x="0" y="1710308"/>
                </a:lnTo>
                <a:lnTo>
                  <a:pt x="0" y="1795272"/>
                </a:lnTo>
                <a:lnTo>
                  <a:pt x="178" y="1941405"/>
                </a:lnTo>
                <a:lnTo>
                  <a:pt x="18132" y="1978398"/>
                </a:lnTo>
                <a:lnTo>
                  <a:pt x="56641" y="1993519"/>
                </a:lnTo>
                <a:lnTo>
                  <a:pt x="412750" y="1993519"/>
                </a:lnTo>
                <a:lnTo>
                  <a:pt x="938481" y="1993340"/>
                </a:lnTo>
                <a:lnTo>
                  <a:pt x="975466" y="1975401"/>
                </a:lnTo>
                <a:lnTo>
                  <a:pt x="990600" y="1936877"/>
                </a:lnTo>
                <a:lnTo>
                  <a:pt x="990600" y="1710308"/>
                </a:lnTo>
                <a:lnTo>
                  <a:pt x="972467" y="1668800"/>
                </a:lnTo>
                <a:lnTo>
                  <a:pt x="933957" y="1653666"/>
                </a:lnTo>
                <a:lnTo>
                  <a:pt x="412750" y="1653666"/>
                </a:lnTo>
                <a:lnTo>
                  <a:pt x="109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53121" y="3847210"/>
            <a:ext cx="990600" cy="1993900"/>
          </a:xfrm>
          <a:custGeom>
            <a:avLst/>
            <a:gdLst/>
            <a:ahLst/>
            <a:cxnLst/>
            <a:rect l="l" t="t" r="r" b="b"/>
            <a:pathLst>
              <a:path w="990600" h="1993900">
                <a:moveTo>
                  <a:pt x="0" y="1710308"/>
                </a:moveTo>
                <a:lnTo>
                  <a:pt x="15133" y="1671799"/>
                </a:lnTo>
                <a:lnTo>
                  <a:pt x="52118" y="1653845"/>
                </a:lnTo>
                <a:lnTo>
                  <a:pt x="165100" y="1653666"/>
                </a:lnTo>
                <a:lnTo>
                  <a:pt x="109600" y="0"/>
                </a:lnTo>
                <a:lnTo>
                  <a:pt x="412750" y="1653666"/>
                </a:lnTo>
                <a:lnTo>
                  <a:pt x="933957" y="1653666"/>
                </a:lnTo>
                <a:lnTo>
                  <a:pt x="948299" y="1655504"/>
                </a:lnTo>
                <a:lnTo>
                  <a:pt x="981359" y="1679324"/>
                </a:lnTo>
                <a:lnTo>
                  <a:pt x="990600" y="1710308"/>
                </a:lnTo>
                <a:lnTo>
                  <a:pt x="990600" y="1795272"/>
                </a:lnTo>
                <a:lnTo>
                  <a:pt x="990600" y="1936877"/>
                </a:lnTo>
                <a:lnTo>
                  <a:pt x="988762" y="1951231"/>
                </a:lnTo>
                <a:lnTo>
                  <a:pt x="964942" y="1984288"/>
                </a:lnTo>
                <a:lnTo>
                  <a:pt x="412750" y="1993519"/>
                </a:lnTo>
                <a:lnTo>
                  <a:pt x="165100" y="1993519"/>
                </a:lnTo>
                <a:lnTo>
                  <a:pt x="56641" y="1993519"/>
                </a:lnTo>
                <a:lnTo>
                  <a:pt x="42300" y="1991683"/>
                </a:lnTo>
                <a:lnTo>
                  <a:pt x="9240" y="1967878"/>
                </a:lnTo>
                <a:lnTo>
                  <a:pt x="0" y="1795272"/>
                </a:lnTo>
                <a:lnTo>
                  <a:pt x="0" y="1710308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592949" y="5579172"/>
            <a:ext cx="7080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solidFill>
                  <a:srgbClr val="FF0000"/>
                </a:solidFill>
                <a:latin typeface="Arial Narrow"/>
                <a:cs typeface="Arial Narrow"/>
              </a:rPr>
              <a:t>F</a:t>
            </a:r>
            <a:r>
              <a:rPr sz="1400" b="1" spc="-5" dirty="0">
                <a:solidFill>
                  <a:srgbClr val="FF0000"/>
                </a:solidFill>
                <a:latin typeface="Arial Narrow"/>
                <a:cs typeface="Arial Narrow"/>
              </a:rPr>
              <a:t>ace</a:t>
            </a:r>
            <a:r>
              <a:rPr sz="1400" b="1" dirty="0">
                <a:solidFill>
                  <a:srgbClr val="FF0000"/>
                </a:solidFill>
                <a:latin typeface="Arial Narrow"/>
                <a:cs typeface="Arial Narrow"/>
              </a:rPr>
              <a:t>book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dirty="0">
                <a:latin typeface="Arial Narrow"/>
                <a:cs typeface="Arial Narrow"/>
              </a:rPr>
              <a:t>ata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16629" y="1880997"/>
            <a:ext cx="45720" cy="15240"/>
          </a:xfrm>
          <a:custGeom>
            <a:avLst/>
            <a:gdLst/>
            <a:ahLst/>
            <a:cxnLst/>
            <a:rect l="l" t="t" r="r" b="b"/>
            <a:pathLst>
              <a:path w="45719" h="15239">
                <a:moveTo>
                  <a:pt x="0" y="7620"/>
                </a:moveTo>
                <a:lnTo>
                  <a:pt x="45719" y="762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0117" y="2173604"/>
            <a:ext cx="45720" cy="15240"/>
          </a:xfrm>
          <a:custGeom>
            <a:avLst/>
            <a:gdLst/>
            <a:ahLst/>
            <a:cxnLst/>
            <a:rect l="l" t="t" r="r" b="b"/>
            <a:pathLst>
              <a:path w="45719" h="15239">
                <a:moveTo>
                  <a:pt x="0" y="7619"/>
                </a:moveTo>
                <a:lnTo>
                  <a:pt x="45719" y="7619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9256" y="4182236"/>
            <a:ext cx="2085339" cy="0"/>
          </a:xfrm>
          <a:custGeom>
            <a:avLst/>
            <a:gdLst/>
            <a:ahLst/>
            <a:cxnLst/>
            <a:rect l="l" t="t" r="r" b="b"/>
            <a:pathLst>
              <a:path w="2085339">
                <a:moveTo>
                  <a:pt x="0" y="0"/>
                </a:moveTo>
                <a:lnTo>
                  <a:pt x="2084781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4955" y="3534917"/>
            <a:ext cx="203835" cy="1295400"/>
          </a:xfrm>
          <a:custGeom>
            <a:avLst/>
            <a:gdLst/>
            <a:ahLst/>
            <a:cxnLst/>
            <a:rect l="l" t="t" r="r" b="b"/>
            <a:pathLst>
              <a:path w="203835" h="1295400">
                <a:moveTo>
                  <a:pt x="0" y="0"/>
                </a:moveTo>
                <a:lnTo>
                  <a:pt x="39254" y="1228"/>
                </a:lnTo>
                <a:lnTo>
                  <a:pt x="85219" y="6939"/>
                </a:lnTo>
                <a:lnTo>
                  <a:pt x="108203" y="629666"/>
                </a:lnTo>
                <a:lnTo>
                  <a:pt x="110092" y="633025"/>
                </a:lnTo>
                <a:lnTo>
                  <a:pt x="149677" y="643849"/>
                </a:lnTo>
                <a:lnTo>
                  <a:pt x="203364" y="647569"/>
                </a:lnTo>
                <a:lnTo>
                  <a:pt x="184999" y="648019"/>
                </a:lnTo>
                <a:lnTo>
                  <a:pt x="135663" y="653475"/>
                </a:lnTo>
                <a:lnTo>
                  <a:pt x="108203" y="1277366"/>
                </a:lnTo>
                <a:lnTo>
                  <a:pt x="106315" y="1280725"/>
                </a:lnTo>
                <a:lnTo>
                  <a:pt x="66730" y="1291549"/>
                </a:lnTo>
                <a:lnTo>
                  <a:pt x="32536" y="1294566"/>
                </a:lnTo>
                <a:lnTo>
                  <a:pt x="13043" y="1295269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0390" y="3380995"/>
            <a:ext cx="1856105" cy="809625"/>
          </a:xfrm>
          <a:custGeom>
            <a:avLst/>
            <a:gdLst/>
            <a:ahLst/>
            <a:cxnLst/>
            <a:rect l="l" t="t" r="r" b="b"/>
            <a:pathLst>
              <a:path w="1856104" h="809625">
                <a:moveTo>
                  <a:pt x="1798701" y="0"/>
                </a:moveTo>
                <a:lnTo>
                  <a:pt x="1030097" y="0"/>
                </a:lnTo>
                <a:lnTo>
                  <a:pt x="916959" y="212"/>
                </a:lnTo>
                <a:lnTo>
                  <a:pt x="880077" y="18354"/>
                </a:lnTo>
                <a:lnTo>
                  <a:pt x="864997" y="56895"/>
                </a:lnTo>
                <a:lnTo>
                  <a:pt x="864997" y="284479"/>
                </a:lnTo>
                <a:lnTo>
                  <a:pt x="883351" y="326295"/>
                </a:lnTo>
                <a:lnTo>
                  <a:pt x="921893" y="341375"/>
                </a:lnTo>
                <a:lnTo>
                  <a:pt x="1030097" y="341375"/>
                </a:lnTo>
                <a:lnTo>
                  <a:pt x="0" y="809116"/>
                </a:lnTo>
                <a:lnTo>
                  <a:pt x="1277747" y="341375"/>
                </a:lnTo>
                <a:lnTo>
                  <a:pt x="1803634" y="341163"/>
                </a:lnTo>
                <a:lnTo>
                  <a:pt x="1817577" y="338156"/>
                </a:lnTo>
                <a:lnTo>
                  <a:pt x="1848584" y="311821"/>
                </a:lnTo>
                <a:lnTo>
                  <a:pt x="1855597" y="284479"/>
                </a:lnTo>
                <a:lnTo>
                  <a:pt x="1855597" y="199135"/>
                </a:lnTo>
                <a:lnTo>
                  <a:pt x="1855384" y="51962"/>
                </a:lnTo>
                <a:lnTo>
                  <a:pt x="1837242" y="15080"/>
                </a:lnTo>
                <a:lnTo>
                  <a:pt x="1813040" y="1830"/>
                </a:lnTo>
                <a:lnTo>
                  <a:pt x="179870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90390" y="3380995"/>
            <a:ext cx="1856105" cy="809625"/>
          </a:xfrm>
          <a:custGeom>
            <a:avLst/>
            <a:gdLst/>
            <a:ahLst/>
            <a:cxnLst/>
            <a:rect l="l" t="t" r="r" b="b"/>
            <a:pathLst>
              <a:path w="1856104" h="809625">
                <a:moveTo>
                  <a:pt x="864997" y="56895"/>
                </a:moveTo>
                <a:lnTo>
                  <a:pt x="880077" y="18354"/>
                </a:lnTo>
                <a:lnTo>
                  <a:pt x="916959" y="212"/>
                </a:lnTo>
                <a:lnTo>
                  <a:pt x="1030097" y="0"/>
                </a:lnTo>
                <a:lnTo>
                  <a:pt x="1277747" y="0"/>
                </a:lnTo>
                <a:lnTo>
                  <a:pt x="1798701" y="0"/>
                </a:lnTo>
                <a:lnTo>
                  <a:pt x="1813040" y="1830"/>
                </a:lnTo>
                <a:lnTo>
                  <a:pt x="1846175" y="25571"/>
                </a:lnTo>
                <a:lnTo>
                  <a:pt x="1855597" y="199135"/>
                </a:lnTo>
                <a:lnTo>
                  <a:pt x="1855597" y="284479"/>
                </a:lnTo>
                <a:lnTo>
                  <a:pt x="1853766" y="298819"/>
                </a:lnTo>
                <a:lnTo>
                  <a:pt x="1848584" y="311821"/>
                </a:lnTo>
                <a:lnTo>
                  <a:pt x="1817577" y="338156"/>
                </a:lnTo>
                <a:lnTo>
                  <a:pt x="1277747" y="341375"/>
                </a:lnTo>
                <a:lnTo>
                  <a:pt x="0" y="809116"/>
                </a:lnTo>
                <a:lnTo>
                  <a:pt x="1030097" y="341375"/>
                </a:lnTo>
                <a:lnTo>
                  <a:pt x="921893" y="341375"/>
                </a:lnTo>
                <a:lnTo>
                  <a:pt x="907553" y="339545"/>
                </a:lnTo>
                <a:lnTo>
                  <a:pt x="874418" y="315804"/>
                </a:lnTo>
                <a:lnTo>
                  <a:pt x="864997" y="284479"/>
                </a:lnTo>
                <a:lnTo>
                  <a:pt x="864997" y="199135"/>
                </a:lnTo>
                <a:lnTo>
                  <a:pt x="864997" y="56895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30324" y="991906"/>
            <a:ext cx="7221855" cy="2749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buClr>
                <a:srgbClr val="C00000"/>
              </a:buClr>
              <a:buFont typeface="Microsoft Sans Serif"/>
              <a:buChar char="▪"/>
              <a:tabLst>
                <a:tab pos="285750" algn="l"/>
              </a:tabLst>
            </a:pPr>
            <a:r>
              <a:rPr sz="2400" b="1" dirty="0">
                <a:latin typeface="Arial Narrow"/>
                <a:cs typeface="Arial Narrow"/>
              </a:rPr>
              <a:t>D</a:t>
            </a:r>
            <a:r>
              <a:rPr sz="2400" b="1" spc="-10" dirty="0">
                <a:latin typeface="Arial Narrow"/>
                <a:cs typeface="Arial Narrow"/>
              </a:rPr>
              <a:t>e</a:t>
            </a:r>
            <a:r>
              <a:rPr sz="2400" b="1" dirty="0">
                <a:latin typeface="Arial Narrow"/>
                <a:cs typeface="Arial Narrow"/>
              </a:rPr>
              <a:t>finit</a:t>
            </a:r>
            <a:r>
              <a:rPr sz="2400" b="1" spc="5" dirty="0">
                <a:latin typeface="Arial Narrow"/>
                <a:cs typeface="Arial Narrow"/>
              </a:rPr>
              <a:t>i</a:t>
            </a:r>
            <a:r>
              <a:rPr sz="2400" b="1" dirty="0">
                <a:latin typeface="Arial Narrow"/>
                <a:cs typeface="Arial Narrow"/>
              </a:rPr>
              <a:t>on</a:t>
            </a:r>
            <a:endParaRPr sz="2400">
              <a:latin typeface="Arial Narrow"/>
              <a:cs typeface="Arial Narrow"/>
            </a:endParaRPr>
          </a:p>
          <a:p>
            <a:pPr marL="12700">
              <a:spcBef>
                <a:spcPts val="390"/>
              </a:spcBef>
            </a:pPr>
            <a:r>
              <a:rPr sz="1600" b="1" spc="-10" dirty="0">
                <a:latin typeface="Arial Narrow"/>
                <a:cs typeface="Arial Narrow"/>
              </a:rPr>
              <a:t>Big</a:t>
            </a:r>
            <a:r>
              <a:rPr sz="1600" b="1" spc="-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D</a:t>
            </a:r>
            <a:r>
              <a:rPr sz="1600" b="1" spc="-5" dirty="0">
                <a:latin typeface="Arial Narrow"/>
                <a:cs typeface="Arial Narrow"/>
              </a:rPr>
              <a:t>a</a:t>
            </a:r>
            <a:r>
              <a:rPr sz="1600" b="1" spc="-10" dirty="0">
                <a:latin typeface="Arial Narrow"/>
                <a:cs typeface="Arial Narrow"/>
              </a:rPr>
              <a:t>ta</a:t>
            </a:r>
            <a:r>
              <a:rPr sz="1600" b="1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is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the</a:t>
            </a:r>
            <a:r>
              <a:rPr sz="1600" spc="-5" dirty="0">
                <a:latin typeface="Arial Narrow"/>
                <a:cs typeface="Arial Narrow"/>
              </a:rPr>
              <a:t> f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eld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that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g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thers </a:t>
            </a:r>
            <a:r>
              <a:rPr sz="1600" spc="-15" dirty="0">
                <a:latin typeface="Arial Narrow"/>
                <a:cs typeface="Arial Narrow"/>
              </a:rPr>
              <a:t>al</a:t>
            </a:r>
            <a:r>
              <a:rPr sz="1600" spc="-5" dirty="0">
                <a:latin typeface="Arial Narrow"/>
                <a:cs typeface="Arial Narrow"/>
              </a:rPr>
              <a:t>l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ct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vi</a:t>
            </a:r>
            <a:r>
              <a:rPr sz="1600" spc="-15" dirty="0">
                <a:latin typeface="Arial Narrow"/>
                <a:cs typeface="Arial Narrow"/>
              </a:rPr>
              <a:t>tie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and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fun</a:t>
            </a:r>
            <a:r>
              <a:rPr sz="1600" spc="-5" dirty="0">
                <a:latin typeface="Arial Narrow"/>
                <a:cs typeface="Arial Narrow"/>
              </a:rPr>
              <a:t>ct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s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: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4"/>
              </a:spcBef>
              <a:buFont typeface="Arial Narrow"/>
              <a:buChar char="-"/>
              <a:tabLst>
                <a:tab pos="299720" algn="l"/>
              </a:tabLst>
            </a:pPr>
            <a:r>
              <a:rPr sz="1600" b="1" u="heavy" spc="-10" dirty="0">
                <a:latin typeface="Arial Narrow"/>
                <a:cs typeface="Arial Narrow"/>
              </a:rPr>
              <a:t>A</a:t>
            </a:r>
            <a:r>
              <a:rPr sz="1600" b="1" u="heavy" spc="-5" dirty="0">
                <a:latin typeface="Arial Narrow"/>
                <a:cs typeface="Arial Narrow"/>
              </a:rPr>
              <a:t>c</a:t>
            </a:r>
            <a:r>
              <a:rPr sz="1600" b="1" u="heavy" spc="-10" dirty="0">
                <a:latin typeface="Arial Narrow"/>
                <a:cs typeface="Arial Narrow"/>
              </a:rPr>
              <a:t>q</a:t>
            </a:r>
            <a:r>
              <a:rPr sz="1600" b="1" u="heavy" spc="-5" dirty="0">
                <a:latin typeface="Arial Narrow"/>
                <a:cs typeface="Arial Narrow"/>
              </a:rPr>
              <a:t>uisi</a:t>
            </a:r>
            <a:r>
              <a:rPr sz="1600" b="1" u="heavy" spc="-15" dirty="0">
                <a:latin typeface="Arial Narrow"/>
                <a:cs typeface="Arial Narrow"/>
              </a:rPr>
              <a:t>t</a:t>
            </a:r>
            <a:r>
              <a:rPr sz="1600" b="1" u="heavy" spc="-10" dirty="0">
                <a:latin typeface="Arial Narrow"/>
                <a:cs typeface="Arial Narrow"/>
              </a:rPr>
              <a:t>ion</a:t>
            </a:r>
            <a:r>
              <a:rPr sz="1600" b="1" spc="-10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 </a:t>
            </a:r>
            <a:r>
              <a:rPr sz="1600" spc="-10" dirty="0">
                <a:latin typeface="Arial Narrow"/>
                <a:cs typeface="Arial Narrow"/>
              </a:rPr>
              <a:t>Data</a:t>
            </a:r>
            <a:r>
              <a:rPr sz="1600" b="1" spc="-5" dirty="0">
                <a:latin typeface="Arial Narrow"/>
                <a:cs typeface="Arial Narrow"/>
              </a:rPr>
              <a:t>,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4"/>
              </a:spcBef>
              <a:buFont typeface="Arial Narrow"/>
              <a:buChar char="-"/>
              <a:tabLst>
                <a:tab pos="299720" algn="l"/>
              </a:tabLst>
            </a:pPr>
            <a:r>
              <a:rPr sz="1600" b="1" u="heavy" spc="-10" dirty="0">
                <a:latin typeface="Arial Narrow"/>
                <a:cs typeface="Arial Narrow"/>
              </a:rPr>
              <a:t>Stora</a:t>
            </a:r>
            <a:r>
              <a:rPr sz="1600" b="1" u="heavy" spc="-5" dirty="0">
                <a:latin typeface="Arial Narrow"/>
                <a:cs typeface="Arial Narrow"/>
              </a:rPr>
              <a:t>g</a:t>
            </a:r>
            <a:r>
              <a:rPr sz="1600" b="1" u="heavy" spc="-10" dirty="0">
                <a:latin typeface="Arial Narrow"/>
                <a:cs typeface="Arial Narrow"/>
              </a:rPr>
              <a:t>e</a:t>
            </a:r>
            <a:r>
              <a:rPr sz="1600" b="1" spc="-1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 </a:t>
            </a:r>
            <a:r>
              <a:rPr sz="1600" spc="-10" dirty="0">
                <a:latin typeface="Arial Narrow"/>
                <a:cs typeface="Arial Narrow"/>
              </a:rPr>
              <a:t>Data</a:t>
            </a:r>
            <a:r>
              <a:rPr sz="1600" b="1" spc="-5" dirty="0">
                <a:latin typeface="Arial Narrow"/>
                <a:cs typeface="Arial Narrow"/>
              </a:rPr>
              <a:t>.</a:t>
            </a:r>
            <a:endParaRPr sz="1600">
              <a:latin typeface="Arial Narrow"/>
              <a:cs typeface="Arial Narrow"/>
            </a:endParaRPr>
          </a:p>
          <a:p>
            <a:pPr>
              <a:spcBef>
                <a:spcPts val="46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/>
            <a:r>
              <a:rPr sz="1600" spc="-5" dirty="0">
                <a:latin typeface="Arial Narrow"/>
                <a:cs typeface="Arial Narrow"/>
              </a:rPr>
              <a:t>f</a:t>
            </a:r>
            <a:r>
              <a:rPr sz="1600" spc="-15" dirty="0">
                <a:latin typeface="Arial Narrow"/>
                <a:cs typeface="Arial Narrow"/>
              </a:rPr>
              <a:t>r</a:t>
            </a:r>
            <a:r>
              <a:rPr sz="1600" spc="-10" dirty="0">
                <a:latin typeface="Arial Narrow"/>
                <a:cs typeface="Arial Narrow"/>
              </a:rPr>
              <a:t>om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ul</a:t>
            </a:r>
            <a:r>
              <a:rPr sz="1600" spc="-15" dirty="0">
                <a:latin typeface="Arial Narrow"/>
                <a:cs typeface="Arial Narrow"/>
              </a:rPr>
              <a:t>t</a:t>
            </a:r>
            <a:r>
              <a:rPr sz="1600" spc="-10" dirty="0">
                <a:latin typeface="Arial Narrow"/>
                <a:cs typeface="Arial Narrow"/>
              </a:rPr>
              <a:t>iple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so</a:t>
            </a:r>
            <a:r>
              <a:rPr sz="1600" spc="-5" dirty="0">
                <a:latin typeface="Arial Narrow"/>
                <a:cs typeface="Arial Narrow"/>
              </a:rPr>
              <a:t>u</a:t>
            </a:r>
            <a:r>
              <a:rPr sz="1600" spc="-10" dirty="0">
                <a:latin typeface="Arial Narrow"/>
                <a:cs typeface="Arial Narrow"/>
              </a:rPr>
              <a:t>rces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that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ca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n</a:t>
            </a:r>
            <a:r>
              <a:rPr sz="1600" spc="-5" dirty="0">
                <a:latin typeface="Arial Narrow"/>
                <a:cs typeface="Arial Narrow"/>
              </a:rPr>
              <a:t>ot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pro</a:t>
            </a:r>
            <a:r>
              <a:rPr sz="1600" spc="-5" dirty="0">
                <a:latin typeface="Arial Narrow"/>
                <a:cs typeface="Arial Narrow"/>
              </a:rPr>
              <a:t>c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spc="-10" dirty="0">
                <a:latin typeface="Arial Narrow"/>
                <a:cs typeface="Arial Narrow"/>
              </a:rPr>
              <a:t>sed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by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com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on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and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b="1" spc="-5" dirty="0">
                <a:latin typeface="Arial Narrow"/>
                <a:cs typeface="Arial Narrow"/>
              </a:rPr>
              <a:t>t</a:t>
            </a:r>
            <a:r>
              <a:rPr sz="1600" b="1" spc="-20" dirty="0">
                <a:latin typeface="Arial Narrow"/>
                <a:cs typeface="Arial Narrow"/>
              </a:rPr>
              <a:t>r</a:t>
            </a:r>
            <a:r>
              <a:rPr sz="1600" b="1" spc="-10" dirty="0">
                <a:latin typeface="Arial Narrow"/>
                <a:cs typeface="Arial Narrow"/>
              </a:rPr>
              <a:t>a</a:t>
            </a:r>
            <a:r>
              <a:rPr sz="1600" b="1" spc="-5" dirty="0">
                <a:latin typeface="Arial Narrow"/>
                <a:cs typeface="Arial Narrow"/>
              </a:rPr>
              <a:t>di</a:t>
            </a:r>
            <a:r>
              <a:rPr sz="1600" b="1" spc="-15" dirty="0">
                <a:latin typeface="Arial Narrow"/>
                <a:cs typeface="Arial Narrow"/>
              </a:rPr>
              <a:t>t</a:t>
            </a:r>
            <a:r>
              <a:rPr sz="1600" b="1" spc="-10" dirty="0">
                <a:latin typeface="Arial Narrow"/>
                <a:cs typeface="Arial Narrow"/>
              </a:rPr>
              <a:t>ional</a:t>
            </a:r>
            <a:r>
              <a:rPr sz="1600" b="1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systems</a:t>
            </a:r>
            <a:r>
              <a:rPr sz="1600" spc="1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(</a:t>
            </a:r>
            <a:r>
              <a:rPr sz="1600" spc="-15" dirty="0">
                <a:latin typeface="Arial Narrow"/>
                <a:cs typeface="Arial Narrow"/>
              </a:rPr>
              <a:t>fo</a:t>
            </a:r>
            <a:r>
              <a:rPr sz="1600" spc="-5" dirty="0">
                <a:latin typeface="Arial Narrow"/>
                <a:cs typeface="Arial Narrow"/>
              </a:rPr>
              <a:t>r 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x</a:t>
            </a:r>
            <a:r>
              <a:rPr sz="1600" spc="-10" dirty="0">
                <a:latin typeface="Arial Narrow"/>
                <a:cs typeface="Arial Narrow"/>
              </a:rPr>
              <a:t>ample E</a:t>
            </a:r>
            <a:r>
              <a:rPr sz="1600" spc="-5" dirty="0">
                <a:latin typeface="Arial Narrow"/>
                <a:cs typeface="Arial Narrow"/>
              </a:rPr>
              <a:t>R</a:t>
            </a:r>
            <a:r>
              <a:rPr sz="1600" spc="-175" dirty="0">
                <a:latin typeface="Arial Narrow"/>
                <a:cs typeface="Arial Narrow"/>
              </a:rPr>
              <a:t>P</a:t>
            </a:r>
            <a:r>
              <a:rPr sz="1600" spc="-5" dirty="0">
                <a:latin typeface="Arial Narrow"/>
                <a:cs typeface="Arial Narrow"/>
              </a:rPr>
              <a:t>,</a:t>
            </a:r>
            <a:r>
              <a:rPr sz="1600" spc="-10" dirty="0">
                <a:latin typeface="Arial Narrow"/>
                <a:cs typeface="Arial Narrow"/>
              </a:rPr>
              <a:t> E</a:t>
            </a:r>
            <a:r>
              <a:rPr sz="1600" spc="-5" dirty="0">
                <a:latin typeface="Arial Narrow"/>
                <a:cs typeface="Arial Narrow"/>
              </a:rPr>
              <a:t>x</a:t>
            </a:r>
            <a:r>
              <a:rPr sz="1600" spc="-10" dirty="0">
                <a:latin typeface="Arial Narrow"/>
                <a:cs typeface="Arial Narrow"/>
              </a:rPr>
              <a:t>c</a:t>
            </a:r>
            <a:r>
              <a:rPr sz="1600" spc="-15" dirty="0">
                <a:latin typeface="Arial Narrow"/>
                <a:cs typeface="Arial Narrow"/>
              </a:rPr>
              <a:t>el</a:t>
            </a:r>
            <a:r>
              <a:rPr sz="1600" spc="-5" dirty="0">
                <a:latin typeface="Arial Narrow"/>
                <a:cs typeface="Arial Narrow"/>
              </a:rPr>
              <a:t>,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etc.</a:t>
            </a:r>
            <a:r>
              <a:rPr sz="1600" spc="-15" dirty="0">
                <a:latin typeface="Arial Narrow"/>
                <a:cs typeface="Arial Narrow"/>
              </a:rPr>
              <a:t>)</a:t>
            </a:r>
            <a:r>
              <a:rPr sz="1600" spc="-5" dirty="0">
                <a:latin typeface="Arial Narrow"/>
                <a:cs typeface="Arial Narrow"/>
              </a:rPr>
              <a:t>.</a:t>
            </a:r>
            <a:endParaRPr sz="1600">
              <a:latin typeface="Arial Narrow"/>
              <a:cs typeface="Arial Narrow"/>
            </a:endParaRPr>
          </a:p>
          <a:p>
            <a:pPr marL="12700">
              <a:spcBef>
                <a:spcPts val="380"/>
              </a:spcBef>
            </a:pPr>
            <a:r>
              <a:rPr sz="1600" spc="-10" dirty="0">
                <a:latin typeface="Arial Narrow"/>
                <a:cs typeface="Arial Narrow"/>
              </a:rPr>
              <a:t>In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Big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ata,</a:t>
            </a:r>
            <a:r>
              <a:rPr sz="1600" spc="-10" dirty="0">
                <a:latin typeface="Arial Narrow"/>
                <a:cs typeface="Arial Narrow"/>
              </a:rPr>
              <a:t> D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ta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ar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 :</a:t>
            </a:r>
            <a:endParaRPr sz="1600">
              <a:latin typeface="Arial Narrow"/>
              <a:cs typeface="Arial Narrow"/>
            </a:endParaRPr>
          </a:p>
          <a:p>
            <a:pPr marL="815340" algn="ctr">
              <a:spcBef>
                <a:spcPts val="980"/>
              </a:spcBef>
            </a:pPr>
            <a:r>
              <a:rPr sz="1400" b="1" dirty="0">
                <a:solidFill>
                  <a:srgbClr val="FF0000"/>
                </a:solidFill>
                <a:latin typeface="Arial Narrow"/>
                <a:cs typeface="Arial Narrow"/>
              </a:rPr>
              <a:t>4 V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0324" y="3683858"/>
            <a:ext cx="2397125" cy="1138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buFont typeface="Arial Narrow"/>
              <a:buChar char="-"/>
              <a:tabLst>
                <a:tab pos="299720" algn="l"/>
              </a:tabLst>
            </a:pPr>
            <a:r>
              <a:rPr sz="1600" b="1" u="heavy" spc="-10" dirty="0">
                <a:latin typeface="Arial Narrow"/>
                <a:cs typeface="Arial Narrow"/>
              </a:rPr>
              <a:t>H</a:t>
            </a:r>
            <a:r>
              <a:rPr sz="1600" b="1" u="heavy" spc="-5" dirty="0">
                <a:latin typeface="Arial Narrow"/>
                <a:cs typeface="Arial Narrow"/>
              </a:rPr>
              <a:t>u</a:t>
            </a:r>
            <a:r>
              <a:rPr sz="1600" b="1" u="heavy" spc="-10" dirty="0">
                <a:latin typeface="Arial Narrow"/>
                <a:cs typeface="Arial Narrow"/>
              </a:rPr>
              <a:t>g</a:t>
            </a:r>
            <a:r>
              <a:rPr sz="1600" b="1" u="heavy" dirty="0">
                <a:latin typeface="Arial Narrow"/>
                <a:cs typeface="Arial Narrow"/>
              </a:rPr>
              <a:t>e</a:t>
            </a:r>
            <a:r>
              <a:rPr sz="1600" b="1" u="heavy" spc="-5" dirty="0">
                <a:latin typeface="Arial Narrow"/>
                <a:cs typeface="Arial Narrow"/>
              </a:rPr>
              <a:t>(</a:t>
            </a:r>
            <a:r>
              <a:rPr sz="1600" b="1" u="heavy" spc="-110" dirty="0">
                <a:latin typeface="Arial Narrow"/>
                <a:cs typeface="Arial Narrow"/>
              </a:rPr>
              <a:t>V</a:t>
            </a:r>
            <a:r>
              <a:rPr sz="1600" b="1" u="heavy" spc="-10" dirty="0">
                <a:latin typeface="Arial Narrow"/>
                <a:cs typeface="Arial Narrow"/>
              </a:rPr>
              <a:t>olume),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0"/>
              </a:spcBef>
              <a:buFont typeface="Arial Narrow"/>
              <a:buChar char="-"/>
              <a:tabLst>
                <a:tab pos="299720" algn="l"/>
              </a:tabLst>
            </a:pPr>
            <a:r>
              <a:rPr sz="1600" b="1" spc="-10" dirty="0">
                <a:latin typeface="Arial Narrow"/>
                <a:cs typeface="Arial Narrow"/>
              </a:rPr>
              <a:t>h</a:t>
            </a:r>
            <a:r>
              <a:rPr sz="1600" b="1" spc="-5" dirty="0">
                <a:latin typeface="Arial Narrow"/>
                <a:cs typeface="Arial Narrow"/>
              </a:rPr>
              <a:t>e</a:t>
            </a:r>
            <a:r>
              <a:rPr sz="1600" b="1" spc="-10" dirty="0">
                <a:latin typeface="Arial Narrow"/>
                <a:cs typeface="Arial Narrow"/>
              </a:rPr>
              <a:t>tereo</a:t>
            </a:r>
            <a:r>
              <a:rPr sz="1600" b="1" spc="-5" dirty="0">
                <a:latin typeface="Arial Narrow"/>
                <a:cs typeface="Arial Narrow"/>
              </a:rPr>
              <a:t>u</a:t>
            </a:r>
            <a:r>
              <a:rPr sz="1600" b="1" spc="-10" dirty="0">
                <a:latin typeface="Arial Narrow"/>
                <a:cs typeface="Arial Narrow"/>
              </a:rPr>
              <a:t>g</a:t>
            </a:r>
            <a:r>
              <a:rPr sz="1600" b="1" spc="-5" dirty="0">
                <a:latin typeface="Arial Narrow"/>
                <a:cs typeface="Arial Narrow"/>
              </a:rPr>
              <a:t>e</a:t>
            </a:r>
            <a:r>
              <a:rPr sz="1600" b="1" spc="-10" dirty="0">
                <a:latin typeface="Arial Narrow"/>
                <a:cs typeface="Arial Narrow"/>
              </a:rPr>
              <a:t>nious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(</a:t>
            </a:r>
            <a:r>
              <a:rPr sz="1600" b="1" spc="-80" dirty="0">
                <a:latin typeface="Arial Narrow"/>
                <a:cs typeface="Arial Narrow"/>
              </a:rPr>
              <a:t>V</a:t>
            </a:r>
            <a:r>
              <a:rPr sz="1600" b="1" spc="-10" dirty="0">
                <a:latin typeface="Arial Narrow"/>
                <a:cs typeface="Arial Narrow"/>
              </a:rPr>
              <a:t>ariet</a:t>
            </a:r>
            <a:r>
              <a:rPr sz="1600" b="1" spc="-5" dirty="0">
                <a:latin typeface="Arial Narrow"/>
                <a:cs typeface="Arial Narrow"/>
              </a:rPr>
              <a:t>y</a:t>
            </a:r>
            <a:r>
              <a:rPr sz="1600" b="1" spc="-10" dirty="0">
                <a:latin typeface="Arial Narrow"/>
                <a:cs typeface="Arial Narrow"/>
              </a:rPr>
              <a:t>),</a:t>
            </a:r>
            <a:endParaRPr sz="1600">
              <a:latin typeface="Arial Narrow"/>
              <a:cs typeface="Arial Narrow"/>
            </a:endParaRPr>
          </a:p>
          <a:p>
            <a:pPr marL="12700">
              <a:spcBef>
                <a:spcPts val="384"/>
              </a:spcBef>
            </a:pPr>
            <a:r>
              <a:rPr sz="1600" spc="-5" dirty="0">
                <a:latin typeface="Arial Narrow"/>
                <a:cs typeface="Arial Narrow"/>
              </a:rPr>
              <a:t>-</a:t>
            </a:r>
            <a:endParaRPr sz="1600">
              <a:latin typeface="Arial Narrow"/>
              <a:cs typeface="Arial Narrow"/>
            </a:endParaRPr>
          </a:p>
          <a:p>
            <a:pPr marL="12700">
              <a:spcBef>
                <a:spcPts val="380"/>
              </a:spcBef>
            </a:pPr>
            <a:r>
              <a:rPr sz="1600" spc="-5" dirty="0">
                <a:latin typeface="Arial Narrow"/>
                <a:cs typeface="Arial Narrow"/>
              </a:rPr>
              <a:t>-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6836" y="4269073"/>
            <a:ext cx="1679575" cy="562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600" b="1" u="heavy" spc="-10" dirty="0">
                <a:latin typeface="Arial Narrow"/>
                <a:cs typeface="Arial Narrow"/>
              </a:rPr>
              <a:t>D</a:t>
            </a:r>
            <a:r>
              <a:rPr sz="1600" b="1" u="heavy" spc="-5" dirty="0">
                <a:latin typeface="Arial Narrow"/>
                <a:cs typeface="Arial Narrow"/>
              </a:rPr>
              <a:t>y</a:t>
            </a:r>
            <a:r>
              <a:rPr sz="1600" b="1" u="heavy" spc="-10" dirty="0">
                <a:latin typeface="Arial Narrow"/>
                <a:cs typeface="Arial Narrow"/>
              </a:rPr>
              <a:t>n</a:t>
            </a:r>
            <a:r>
              <a:rPr sz="1600" b="1" u="heavy" spc="-5" dirty="0">
                <a:latin typeface="Arial Narrow"/>
                <a:cs typeface="Arial Narrow"/>
              </a:rPr>
              <a:t>a</a:t>
            </a:r>
            <a:r>
              <a:rPr sz="1600" b="1" u="heavy" spc="-10" dirty="0">
                <a:latin typeface="Arial Narrow"/>
                <a:cs typeface="Arial Narrow"/>
              </a:rPr>
              <a:t>mic</a:t>
            </a:r>
            <a:r>
              <a:rPr sz="1600" b="1" u="heavy" spc="-30" dirty="0">
                <a:latin typeface="Arial Narrow"/>
                <a:cs typeface="Arial Narrow"/>
              </a:rPr>
              <a:t> </a:t>
            </a:r>
            <a:r>
              <a:rPr sz="1600" b="1" u="heavy" spc="-10" dirty="0">
                <a:latin typeface="Arial Narrow"/>
                <a:cs typeface="Arial Narrow"/>
              </a:rPr>
              <a:t>(</a:t>
            </a:r>
            <a:r>
              <a:rPr sz="1600" b="1" u="heavy" spc="-80" dirty="0">
                <a:latin typeface="Arial Narrow"/>
                <a:cs typeface="Arial Narrow"/>
              </a:rPr>
              <a:t>V</a:t>
            </a:r>
            <a:r>
              <a:rPr sz="1600" b="1" u="heavy" spc="-10" dirty="0">
                <a:latin typeface="Arial Narrow"/>
                <a:cs typeface="Arial Narrow"/>
              </a:rPr>
              <a:t>elo</a:t>
            </a:r>
            <a:r>
              <a:rPr sz="1600" b="1" u="heavy" spc="-5" dirty="0">
                <a:latin typeface="Arial Narrow"/>
                <a:cs typeface="Arial Narrow"/>
              </a:rPr>
              <a:t>ci</a:t>
            </a:r>
            <a:r>
              <a:rPr sz="1600" b="1" u="heavy" spc="-15" dirty="0">
                <a:latin typeface="Arial Narrow"/>
                <a:cs typeface="Arial Narrow"/>
              </a:rPr>
              <a:t>t</a:t>
            </a:r>
            <a:r>
              <a:rPr sz="1600" b="1" u="heavy" spc="-5" dirty="0">
                <a:latin typeface="Arial Narrow"/>
                <a:cs typeface="Arial Narrow"/>
              </a:rPr>
              <a:t>y</a:t>
            </a:r>
            <a:r>
              <a:rPr sz="1600" b="1" u="heavy" spc="-10" dirty="0">
                <a:latin typeface="Arial Narrow"/>
                <a:cs typeface="Arial Narrow"/>
              </a:rPr>
              <a:t>),</a:t>
            </a:r>
            <a:r>
              <a:rPr sz="1600" b="1" spc="-10" dirty="0">
                <a:latin typeface="Arial Narrow"/>
                <a:cs typeface="Arial Narrow"/>
              </a:rPr>
              <a:t> </a:t>
            </a:r>
            <a:r>
              <a:rPr sz="1600" b="1" u="heavy" spc="-10" dirty="0">
                <a:latin typeface="Arial Narrow"/>
                <a:cs typeface="Arial Narrow"/>
              </a:rPr>
              <a:t>U</a:t>
            </a:r>
            <a:r>
              <a:rPr sz="1600" b="1" u="heavy" spc="-5" dirty="0">
                <a:latin typeface="Arial Narrow"/>
                <a:cs typeface="Arial Narrow"/>
              </a:rPr>
              <a:t>n</a:t>
            </a:r>
            <a:r>
              <a:rPr sz="1600" b="1" u="heavy" spc="-10" dirty="0">
                <a:latin typeface="Arial Narrow"/>
                <a:cs typeface="Arial Narrow"/>
              </a:rPr>
              <a:t>c</a:t>
            </a:r>
            <a:r>
              <a:rPr sz="1600" b="1" u="heavy" spc="-5" dirty="0">
                <a:latin typeface="Arial Narrow"/>
                <a:cs typeface="Arial Narrow"/>
              </a:rPr>
              <a:t>e</a:t>
            </a:r>
            <a:r>
              <a:rPr sz="1600" b="1" u="heavy" spc="-15" dirty="0">
                <a:latin typeface="Arial Narrow"/>
                <a:cs typeface="Arial Narrow"/>
              </a:rPr>
              <a:t>r</a:t>
            </a:r>
            <a:r>
              <a:rPr sz="1600" b="1" u="heavy" spc="-10" dirty="0">
                <a:latin typeface="Arial Narrow"/>
                <a:cs typeface="Arial Narrow"/>
              </a:rPr>
              <a:t>tain </a:t>
            </a:r>
            <a:r>
              <a:rPr sz="1600" b="1" u="heavy" spc="-5" dirty="0">
                <a:latin typeface="Arial Narrow"/>
                <a:cs typeface="Arial Narrow"/>
              </a:rPr>
              <a:t> </a:t>
            </a:r>
            <a:r>
              <a:rPr sz="1600" b="1" u="heavy" spc="-10" dirty="0">
                <a:latin typeface="Arial Narrow"/>
                <a:cs typeface="Arial Narrow"/>
              </a:rPr>
              <a:t>(</a:t>
            </a:r>
            <a:r>
              <a:rPr sz="1600" b="1" u="heavy" spc="-80" dirty="0">
                <a:latin typeface="Arial Narrow"/>
                <a:cs typeface="Arial Narrow"/>
              </a:rPr>
              <a:t>V</a:t>
            </a:r>
            <a:r>
              <a:rPr sz="1600" b="1" u="heavy" spc="-10" dirty="0">
                <a:latin typeface="Arial Narrow"/>
                <a:cs typeface="Arial Narrow"/>
              </a:rPr>
              <a:t>era</a:t>
            </a:r>
            <a:r>
              <a:rPr sz="1600" b="1" u="heavy" spc="-5" dirty="0">
                <a:latin typeface="Arial Narrow"/>
                <a:cs typeface="Arial Narrow"/>
              </a:rPr>
              <a:t>ci</a:t>
            </a:r>
            <a:r>
              <a:rPr sz="1600" b="1" u="heavy" spc="-15" dirty="0">
                <a:latin typeface="Arial Narrow"/>
                <a:cs typeface="Arial Narrow"/>
              </a:rPr>
              <a:t>t</a:t>
            </a:r>
            <a:r>
              <a:rPr sz="1600" b="1" u="heavy" spc="-5" dirty="0">
                <a:latin typeface="Arial Narrow"/>
                <a:cs typeface="Arial Narrow"/>
              </a:rPr>
              <a:t>y</a:t>
            </a:r>
            <a:r>
              <a:rPr sz="1600" b="1" u="heavy" spc="-10" dirty="0">
                <a:latin typeface="Arial Narrow"/>
                <a:cs typeface="Arial Narrow"/>
              </a:rPr>
              <a:t>).</a:t>
            </a:r>
            <a:endParaRPr sz="1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0324" y="982617"/>
            <a:ext cx="4039235" cy="605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Clr>
                <a:srgbClr val="C00000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000" b="1" spc="-130" dirty="0">
                <a:latin typeface="Arial Narrow"/>
                <a:cs typeface="Arial Narrow"/>
              </a:rPr>
              <a:t>V</a:t>
            </a:r>
            <a:r>
              <a:rPr sz="2000" b="1" dirty="0">
                <a:latin typeface="Arial Narrow"/>
                <a:cs typeface="Arial Narrow"/>
              </a:rPr>
              <a:t>olume</a:t>
            </a:r>
            <a:endParaRPr sz="2000">
              <a:latin typeface="Arial Narrow"/>
              <a:cs typeface="Arial Narrow"/>
            </a:endParaRPr>
          </a:p>
          <a:p>
            <a:pPr marL="12700">
              <a:spcBef>
                <a:spcPts val="390"/>
              </a:spcBef>
            </a:pPr>
            <a:r>
              <a:rPr sz="1600" spc="-10" dirty="0">
                <a:latin typeface="Arial Narrow"/>
                <a:cs typeface="Arial Narrow"/>
              </a:rPr>
              <a:t>The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v</a:t>
            </a:r>
            <a:r>
              <a:rPr sz="1600" spc="-10" dirty="0">
                <a:latin typeface="Arial Narrow"/>
                <a:cs typeface="Arial Narrow"/>
              </a:rPr>
              <a:t>olut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on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 </a:t>
            </a:r>
            <a:r>
              <a:rPr sz="1600" spc="-10" dirty="0">
                <a:latin typeface="Arial Narrow"/>
                <a:cs typeface="Arial Narrow"/>
              </a:rPr>
              <a:t>data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stored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x</a:t>
            </a:r>
            <a:r>
              <a:rPr sz="1600" spc="-10" dirty="0">
                <a:latin typeface="Arial Narrow"/>
                <a:cs typeface="Arial Narrow"/>
              </a:rPr>
              <a:t>ch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n</a:t>
            </a:r>
            <a:r>
              <a:rPr sz="1600" spc="-5" dirty="0">
                <a:latin typeface="Arial Narrow"/>
                <a:cs typeface="Arial Narrow"/>
              </a:rPr>
              <a:t>g</a:t>
            </a:r>
            <a:r>
              <a:rPr sz="1600" spc="-1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v</a:t>
            </a:r>
            <a:r>
              <a:rPr sz="1600" spc="-15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r</a:t>
            </a:r>
            <a:r>
              <a:rPr sz="1600" spc="2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e.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dirty="0">
                <a:latin typeface="Arial Narrow"/>
                <a:cs typeface="Arial Narrow"/>
              </a:rPr>
              <a:t>ata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b="1" spc="-120" dirty="0">
                <a:latin typeface="Arial Narrow"/>
                <a:cs typeface="Arial Narrow"/>
              </a:rPr>
              <a:t>V</a:t>
            </a:r>
            <a:r>
              <a:rPr b="1" spc="-10" dirty="0">
                <a:latin typeface="Arial Narrow"/>
                <a:cs typeface="Arial Narrow"/>
              </a:rPr>
              <a:t>ol</a:t>
            </a:r>
            <a:r>
              <a:rPr b="1" spc="-20" dirty="0">
                <a:latin typeface="Arial Narrow"/>
                <a:cs typeface="Arial Narrow"/>
              </a:rPr>
              <a:t>u</a:t>
            </a:r>
            <a:r>
              <a:rPr b="1" dirty="0">
                <a:latin typeface="Arial Narrow"/>
                <a:cs typeface="Arial Narrow"/>
              </a:rPr>
              <a:t>me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7802" y="5525261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400049" y="152400"/>
                </a:moveTo>
                <a:lnTo>
                  <a:pt x="133350" y="152400"/>
                </a:lnTo>
                <a:lnTo>
                  <a:pt x="133350" y="304800"/>
                </a:lnTo>
                <a:lnTo>
                  <a:pt x="400049" y="304800"/>
                </a:lnTo>
                <a:lnTo>
                  <a:pt x="400049" y="152400"/>
                </a:lnTo>
                <a:close/>
              </a:path>
              <a:path w="533400" h="304800">
                <a:moveTo>
                  <a:pt x="266699" y="0"/>
                </a:moveTo>
                <a:lnTo>
                  <a:pt x="0" y="152400"/>
                </a:lnTo>
                <a:lnTo>
                  <a:pt x="533399" y="152400"/>
                </a:lnTo>
                <a:lnTo>
                  <a:pt x="2666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7802" y="5525261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152400"/>
                </a:moveTo>
                <a:lnTo>
                  <a:pt x="266699" y="0"/>
                </a:lnTo>
                <a:lnTo>
                  <a:pt x="533399" y="152400"/>
                </a:lnTo>
                <a:lnTo>
                  <a:pt x="400049" y="152400"/>
                </a:lnTo>
                <a:lnTo>
                  <a:pt x="400049" y="304800"/>
                </a:lnTo>
                <a:lnTo>
                  <a:pt x="133350" y="304800"/>
                </a:lnTo>
                <a:lnTo>
                  <a:pt x="133350" y="152400"/>
                </a:lnTo>
                <a:lnTo>
                  <a:pt x="0" y="152400"/>
                </a:lnTo>
                <a:close/>
              </a:path>
            </a:pathLst>
          </a:custGeom>
          <a:ln w="25907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1780" y="5333928"/>
            <a:ext cx="2851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latin typeface="Arial Narrow"/>
                <a:cs typeface="Arial Narrow"/>
              </a:rPr>
              <a:t>0</a:t>
            </a:r>
            <a:r>
              <a:rPr b="1" spc="-10" dirty="0">
                <a:latin typeface="Arial Narrow"/>
                <a:cs typeface="Arial Narrow"/>
              </a:rPr>
              <a:t>.</a:t>
            </a:r>
            <a:r>
              <a:rPr b="1" dirty="0">
                <a:latin typeface="Arial Narrow"/>
                <a:cs typeface="Arial Narrow"/>
              </a:rPr>
              <a:t>9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87040" y="5821680"/>
            <a:ext cx="1016635" cy="410209"/>
          </a:xfrm>
          <a:custGeom>
            <a:avLst/>
            <a:gdLst/>
            <a:ahLst/>
            <a:cxnLst/>
            <a:rect l="l" t="t" r="r" b="b"/>
            <a:pathLst>
              <a:path w="1016635" h="410210">
                <a:moveTo>
                  <a:pt x="762380" y="204978"/>
                </a:moveTo>
                <a:lnTo>
                  <a:pt x="254127" y="204978"/>
                </a:lnTo>
                <a:lnTo>
                  <a:pt x="254127" y="409956"/>
                </a:lnTo>
                <a:lnTo>
                  <a:pt x="762380" y="409956"/>
                </a:lnTo>
                <a:lnTo>
                  <a:pt x="762380" y="204978"/>
                </a:lnTo>
                <a:close/>
              </a:path>
              <a:path w="1016635" h="410210">
                <a:moveTo>
                  <a:pt x="508253" y="0"/>
                </a:moveTo>
                <a:lnTo>
                  <a:pt x="0" y="204978"/>
                </a:lnTo>
                <a:lnTo>
                  <a:pt x="1016508" y="204978"/>
                </a:lnTo>
                <a:lnTo>
                  <a:pt x="5082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20543" y="5987604"/>
            <a:ext cx="3486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5" dirty="0">
                <a:latin typeface="Arial Narrow"/>
                <a:cs typeface="Arial Narrow"/>
              </a:rPr>
              <a:t>2012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88485" y="5139690"/>
            <a:ext cx="533400" cy="699770"/>
          </a:xfrm>
          <a:custGeom>
            <a:avLst/>
            <a:gdLst/>
            <a:ahLst/>
            <a:cxnLst/>
            <a:rect l="l" t="t" r="r" b="b"/>
            <a:pathLst>
              <a:path w="533400" h="699770">
                <a:moveTo>
                  <a:pt x="400050" y="266700"/>
                </a:moveTo>
                <a:lnTo>
                  <a:pt x="133350" y="266700"/>
                </a:lnTo>
                <a:lnTo>
                  <a:pt x="133350" y="699516"/>
                </a:lnTo>
                <a:lnTo>
                  <a:pt x="400050" y="699516"/>
                </a:lnTo>
                <a:lnTo>
                  <a:pt x="400050" y="266700"/>
                </a:lnTo>
                <a:close/>
              </a:path>
              <a:path w="533400" h="699770">
                <a:moveTo>
                  <a:pt x="266700" y="0"/>
                </a:moveTo>
                <a:lnTo>
                  <a:pt x="0" y="266700"/>
                </a:lnTo>
                <a:lnTo>
                  <a:pt x="533400" y="266700"/>
                </a:lnTo>
                <a:lnTo>
                  <a:pt x="2667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8485" y="5139690"/>
            <a:ext cx="533400" cy="699770"/>
          </a:xfrm>
          <a:custGeom>
            <a:avLst/>
            <a:gdLst/>
            <a:ahLst/>
            <a:cxnLst/>
            <a:rect l="l" t="t" r="r" b="b"/>
            <a:pathLst>
              <a:path w="533400" h="699770">
                <a:moveTo>
                  <a:pt x="0" y="266700"/>
                </a:moveTo>
                <a:lnTo>
                  <a:pt x="266700" y="0"/>
                </a:lnTo>
                <a:lnTo>
                  <a:pt x="533400" y="266700"/>
                </a:lnTo>
                <a:lnTo>
                  <a:pt x="400050" y="266700"/>
                </a:lnTo>
                <a:lnTo>
                  <a:pt x="400050" y="699516"/>
                </a:lnTo>
                <a:lnTo>
                  <a:pt x="133350" y="699516"/>
                </a:lnTo>
                <a:lnTo>
                  <a:pt x="133350" y="266700"/>
                </a:lnTo>
                <a:lnTo>
                  <a:pt x="0" y="266700"/>
                </a:lnTo>
                <a:close/>
              </a:path>
            </a:pathLst>
          </a:custGeom>
          <a:ln w="25908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13352" y="5024936"/>
            <a:ext cx="2851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latin typeface="Arial Narrow"/>
                <a:cs typeface="Arial Narrow"/>
              </a:rPr>
              <a:t>1</a:t>
            </a:r>
            <a:r>
              <a:rPr b="1" spc="-10" dirty="0">
                <a:latin typeface="Arial Narrow"/>
                <a:cs typeface="Arial Narrow"/>
              </a:rPr>
              <a:t>.</a:t>
            </a:r>
            <a:r>
              <a:rPr b="1" dirty="0">
                <a:latin typeface="Arial Narrow"/>
                <a:cs typeface="Arial Narrow"/>
              </a:rPr>
              <a:t>6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4943" y="5987604"/>
            <a:ext cx="3486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5" dirty="0">
                <a:latin typeface="Arial Narrow"/>
                <a:cs typeface="Arial Narrow"/>
              </a:rPr>
              <a:t>2013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75453" y="4682491"/>
            <a:ext cx="533400" cy="1153795"/>
          </a:xfrm>
          <a:custGeom>
            <a:avLst/>
            <a:gdLst/>
            <a:ahLst/>
            <a:cxnLst/>
            <a:rect l="l" t="t" r="r" b="b"/>
            <a:pathLst>
              <a:path w="533400" h="1153795">
                <a:moveTo>
                  <a:pt x="400050" y="266700"/>
                </a:moveTo>
                <a:lnTo>
                  <a:pt x="133350" y="266700"/>
                </a:lnTo>
                <a:lnTo>
                  <a:pt x="133350" y="1153668"/>
                </a:lnTo>
                <a:lnTo>
                  <a:pt x="400050" y="1153668"/>
                </a:lnTo>
                <a:lnTo>
                  <a:pt x="400050" y="266700"/>
                </a:lnTo>
                <a:close/>
              </a:path>
              <a:path w="533400" h="1153795">
                <a:moveTo>
                  <a:pt x="266700" y="0"/>
                </a:moveTo>
                <a:lnTo>
                  <a:pt x="0" y="266700"/>
                </a:lnTo>
                <a:lnTo>
                  <a:pt x="533400" y="266700"/>
                </a:lnTo>
                <a:lnTo>
                  <a:pt x="2667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75453" y="4682491"/>
            <a:ext cx="533400" cy="1153795"/>
          </a:xfrm>
          <a:custGeom>
            <a:avLst/>
            <a:gdLst/>
            <a:ahLst/>
            <a:cxnLst/>
            <a:rect l="l" t="t" r="r" b="b"/>
            <a:pathLst>
              <a:path w="533400" h="1153795">
                <a:moveTo>
                  <a:pt x="0" y="266700"/>
                </a:moveTo>
                <a:lnTo>
                  <a:pt x="266700" y="0"/>
                </a:lnTo>
                <a:lnTo>
                  <a:pt x="533400" y="266700"/>
                </a:lnTo>
                <a:lnTo>
                  <a:pt x="400050" y="266700"/>
                </a:lnTo>
                <a:lnTo>
                  <a:pt x="400050" y="1153668"/>
                </a:lnTo>
                <a:lnTo>
                  <a:pt x="133350" y="1153668"/>
                </a:lnTo>
                <a:lnTo>
                  <a:pt x="133350" y="266700"/>
                </a:lnTo>
                <a:lnTo>
                  <a:pt x="0" y="266700"/>
                </a:lnTo>
                <a:close/>
              </a:path>
            </a:pathLst>
          </a:custGeom>
          <a:ln w="25908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97272" y="4519223"/>
            <a:ext cx="2851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latin typeface="Arial Narrow"/>
                <a:cs typeface="Arial Narrow"/>
              </a:rPr>
              <a:t>2</a:t>
            </a:r>
            <a:r>
              <a:rPr b="1" spc="-10" dirty="0">
                <a:latin typeface="Arial Narrow"/>
                <a:cs typeface="Arial Narrow"/>
              </a:rPr>
              <a:t>.</a:t>
            </a:r>
            <a:r>
              <a:rPr b="1" dirty="0">
                <a:latin typeface="Arial Narrow"/>
                <a:cs typeface="Arial Narrow"/>
              </a:rPr>
              <a:t>8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7941" y="5973583"/>
            <a:ext cx="3486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5" dirty="0">
                <a:latin typeface="Arial Narrow"/>
                <a:cs typeface="Arial Narrow"/>
              </a:rPr>
              <a:t>2014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82234" y="4228338"/>
            <a:ext cx="533400" cy="1607820"/>
          </a:xfrm>
          <a:custGeom>
            <a:avLst/>
            <a:gdLst/>
            <a:ahLst/>
            <a:cxnLst/>
            <a:rect l="l" t="t" r="r" b="b"/>
            <a:pathLst>
              <a:path w="533400" h="1607820">
                <a:moveTo>
                  <a:pt x="400050" y="266700"/>
                </a:moveTo>
                <a:lnTo>
                  <a:pt x="133350" y="266700"/>
                </a:lnTo>
                <a:lnTo>
                  <a:pt x="133350" y="1607820"/>
                </a:lnTo>
                <a:lnTo>
                  <a:pt x="400050" y="1607820"/>
                </a:lnTo>
                <a:lnTo>
                  <a:pt x="400050" y="266700"/>
                </a:lnTo>
                <a:close/>
              </a:path>
              <a:path w="533400" h="1607820">
                <a:moveTo>
                  <a:pt x="266700" y="0"/>
                </a:moveTo>
                <a:lnTo>
                  <a:pt x="0" y="266700"/>
                </a:lnTo>
                <a:lnTo>
                  <a:pt x="533400" y="266700"/>
                </a:lnTo>
                <a:lnTo>
                  <a:pt x="2667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82234" y="4228338"/>
            <a:ext cx="533400" cy="1607820"/>
          </a:xfrm>
          <a:custGeom>
            <a:avLst/>
            <a:gdLst/>
            <a:ahLst/>
            <a:cxnLst/>
            <a:rect l="l" t="t" r="r" b="b"/>
            <a:pathLst>
              <a:path w="533400" h="1607820">
                <a:moveTo>
                  <a:pt x="0" y="266700"/>
                </a:moveTo>
                <a:lnTo>
                  <a:pt x="266700" y="0"/>
                </a:lnTo>
                <a:lnTo>
                  <a:pt x="533400" y="266700"/>
                </a:lnTo>
                <a:lnTo>
                  <a:pt x="400050" y="266700"/>
                </a:lnTo>
                <a:lnTo>
                  <a:pt x="400050" y="1607820"/>
                </a:lnTo>
                <a:lnTo>
                  <a:pt x="133350" y="1607820"/>
                </a:lnTo>
                <a:lnTo>
                  <a:pt x="133350" y="266700"/>
                </a:lnTo>
                <a:lnTo>
                  <a:pt x="0" y="266700"/>
                </a:lnTo>
                <a:close/>
              </a:path>
            </a:pathLst>
          </a:custGeom>
          <a:ln w="25908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33262" y="4073960"/>
            <a:ext cx="2851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latin typeface="Arial Narrow"/>
                <a:cs typeface="Arial Narrow"/>
              </a:rPr>
              <a:t>4</a:t>
            </a:r>
            <a:r>
              <a:rPr b="1" spc="-10" dirty="0">
                <a:latin typeface="Arial Narrow"/>
                <a:cs typeface="Arial Narrow"/>
              </a:rPr>
              <a:t>.</a:t>
            </a:r>
            <a:r>
              <a:rPr b="1" dirty="0">
                <a:latin typeface="Arial Narrow"/>
                <a:cs typeface="Arial Narrow"/>
              </a:rPr>
              <a:t>7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15610" y="5969621"/>
            <a:ext cx="3486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5" dirty="0">
                <a:latin typeface="Arial Narrow"/>
                <a:cs typeface="Arial Narrow"/>
              </a:rPr>
              <a:t>2015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10350" y="3475483"/>
            <a:ext cx="533400" cy="2364105"/>
          </a:xfrm>
          <a:custGeom>
            <a:avLst/>
            <a:gdLst/>
            <a:ahLst/>
            <a:cxnLst/>
            <a:rect l="l" t="t" r="r" b="b"/>
            <a:pathLst>
              <a:path w="533400" h="2364104">
                <a:moveTo>
                  <a:pt x="400050" y="266699"/>
                </a:moveTo>
                <a:lnTo>
                  <a:pt x="133350" y="266699"/>
                </a:lnTo>
                <a:lnTo>
                  <a:pt x="133350" y="2363723"/>
                </a:lnTo>
                <a:lnTo>
                  <a:pt x="400050" y="2363723"/>
                </a:lnTo>
                <a:lnTo>
                  <a:pt x="400050" y="266699"/>
                </a:lnTo>
                <a:close/>
              </a:path>
              <a:path w="533400" h="2364104">
                <a:moveTo>
                  <a:pt x="266700" y="0"/>
                </a:moveTo>
                <a:lnTo>
                  <a:pt x="0" y="266699"/>
                </a:lnTo>
                <a:lnTo>
                  <a:pt x="533400" y="266699"/>
                </a:lnTo>
                <a:lnTo>
                  <a:pt x="2667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10350" y="3475483"/>
            <a:ext cx="533400" cy="2364105"/>
          </a:xfrm>
          <a:custGeom>
            <a:avLst/>
            <a:gdLst/>
            <a:ahLst/>
            <a:cxnLst/>
            <a:rect l="l" t="t" r="r" b="b"/>
            <a:pathLst>
              <a:path w="533400" h="2364104">
                <a:moveTo>
                  <a:pt x="0" y="266699"/>
                </a:moveTo>
                <a:lnTo>
                  <a:pt x="266700" y="0"/>
                </a:lnTo>
                <a:lnTo>
                  <a:pt x="533400" y="266699"/>
                </a:lnTo>
                <a:lnTo>
                  <a:pt x="400050" y="266699"/>
                </a:lnTo>
                <a:lnTo>
                  <a:pt x="400050" y="2363723"/>
                </a:lnTo>
                <a:lnTo>
                  <a:pt x="133350" y="2363723"/>
                </a:lnTo>
                <a:lnTo>
                  <a:pt x="133350" y="266699"/>
                </a:lnTo>
                <a:lnTo>
                  <a:pt x="0" y="266699"/>
                </a:lnTo>
                <a:close/>
              </a:path>
            </a:pathLst>
          </a:custGeom>
          <a:ln w="25908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62903" y="3301547"/>
            <a:ext cx="2851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latin typeface="Arial Narrow"/>
                <a:cs typeface="Arial Narrow"/>
              </a:rPr>
              <a:t>7</a:t>
            </a:r>
            <a:r>
              <a:rPr b="1" spc="-10" dirty="0">
                <a:latin typeface="Arial Narrow"/>
                <a:cs typeface="Arial Narrow"/>
              </a:rPr>
              <a:t>.</a:t>
            </a:r>
            <a:r>
              <a:rPr b="1" dirty="0">
                <a:latin typeface="Arial Narrow"/>
                <a:cs typeface="Arial Narrow"/>
              </a:rPr>
              <a:t>4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44106" y="5973583"/>
            <a:ext cx="3486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5" dirty="0">
                <a:latin typeface="Arial Narrow"/>
                <a:cs typeface="Arial Narrow"/>
              </a:rPr>
              <a:t>2016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59802" y="2702815"/>
            <a:ext cx="533400" cy="3133725"/>
          </a:xfrm>
          <a:custGeom>
            <a:avLst/>
            <a:gdLst/>
            <a:ahLst/>
            <a:cxnLst/>
            <a:rect l="l" t="t" r="r" b="b"/>
            <a:pathLst>
              <a:path w="533400" h="3133725">
                <a:moveTo>
                  <a:pt x="400050" y="266700"/>
                </a:moveTo>
                <a:lnTo>
                  <a:pt x="133350" y="266700"/>
                </a:lnTo>
                <a:lnTo>
                  <a:pt x="133350" y="3133344"/>
                </a:lnTo>
                <a:lnTo>
                  <a:pt x="400050" y="3133344"/>
                </a:lnTo>
                <a:lnTo>
                  <a:pt x="400050" y="266700"/>
                </a:lnTo>
                <a:close/>
              </a:path>
              <a:path w="533400" h="3133725">
                <a:moveTo>
                  <a:pt x="266700" y="0"/>
                </a:moveTo>
                <a:lnTo>
                  <a:pt x="0" y="266700"/>
                </a:lnTo>
                <a:lnTo>
                  <a:pt x="533400" y="266700"/>
                </a:lnTo>
                <a:lnTo>
                  <a:pt x="2667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59802" y="2702815"/>
            <a:ext cx="533400" cy="3133725"/>
          </a:xfrm>
          <a:custGeom>
            <a:avLst/>
            <a:gdLst/>
            <a:ahLst/>
            <a:cxnLst/>
            <a:rect l="l" t="t" r="r" b="b"/>
            <a:pathLst>
              <a:path w="533400" h="3133725">
                <a:moveTo>
                  <a:pt x="0" y="266700"/>
                </a:moveTo>
                <a:lnTo>
                  <a:pt x="266700" y="0"/>
                </a:lnTo>
                <a:lnTo>
                  <a:pt x="533400" y="266700"/>
                </a:lnTo>
                <a:lnTo>
                  <a:pt x="400050" y="266700"/>
                </a:lnTo>
                <a:lnTo>
                  <a:pt x="400050" y="3133344"/>
                </a:lnTo>
                <a:lnTo>
                  <a:pt x="133350" y="3133344"/>
                </a:lnTo>
                <a:lnTo>
                  <a:pt x="133350" y="266700"/>
                </a:lnTo>
                <a:lnTo>
                  <a:pt x="0" y="266700"/>
                </a:lnTo>
                <a:close/>
              </a:path>
            </a:pathLst>
          </a:custGeom>
          <a:ln w="25908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904226" y="2538658"/>
            <a:ext cx="3784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90" dirty="0">
                <a:latin typeface="Arial Narrow"/>
                <a:cs typeface="Arial Narrow"/>
              </a:rPr>
              <a:t>1</a:t>
            </a:r>
            <a:r>
              <a:rPr b="1" dirty="0">
                <a:latin typeface="Arial Narrow"/>
                <a:cs typeface="Arial Narrow"/>
              </a:rPr>
              <a:t>1</a:t>
            </a:r>
            <a:r>
              <a:rPr b="1" spc="-10" dirty="0">
                <a:latin typeface="Arial Narrow"/>
                <a:cs typeface="Arial Narrow"/>
              </a:rPr>
              <a:t>.</a:t>
            </a:r>
            <a:r>
              <a:rPr b="1" dirty="0">
                <a:latin typeface="Arial Narrow"/>
                <a:cs typeface="Arial Narrow"/>
              </a:rPr>
              <a:t>2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93178" y="5969621"/>
            <a:ext cx="3486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5" dirty="0">
                <a:latin typeface="Arial Narrow"/>
                <a:cs typeface="Arial Narrow"/>
              </a:rPr>
              <a:t>2017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25162" y="2868422"/>
            <a:ext cx="2567559" cy="1686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22385" y="1646683"/>
            <a:ext cx="533400" cy="4171315"/>
          </a:xfrm>
          <a:custGeom>
            <a:avLst/>
            <a:gdLst/>
            <a:ahLst/>
            <a:cxnLst/>
            <a:rect l="l" t="t" r="r" b="b"/>
            <a:pathLst>
              <a:path w="533400" h="4171315">
                <a:moveTo>
                  <a:pt x="400050" y="266700"/>
                </a:moveTo>
                <a:lnTo>
                  <a:pt x="133350" y="266700"/>
                </a:lnTo>
                <a:lnTo>
                  <a:pt x="133350" y="4171187"/>
                </a:lnTo>
                <a:lnTo>
                  <a:pt x="400050" y="4171187"/>
                </a:lnTo>
                <a:lnTo>
                  <a:pt x="400050" y="266700"/>
                </a:lnTo>
                <a:close/>
              </a:path>
              <a:path w="533400" h="4171315">
                <a:moveTo>
                  <a:pt x="266700" y="0"/>
                </a:moveTo>
                <a:lnTo>
                  <a:pt x="0" y="266700"/>
                </a:lnTo>
                <a:lnTo>
                  <a:pt x="533400" y="266700"/>
                </a:lnTo>
                <a:lnTo>
                  <a:pt x="26670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22385" y="1646683"/>
            <a:ext cx="533400" cy="4171315"/>
          </a:xfrm>
          <a:custGeom>
            <a:avLst/>
            <a:gdLst/>
            <a:ahLst/>
            <a:cxnLst/>
            <a:rect l="l" t="t" r="r" b="b"/>
            <a:pathLst>
              <a:path w="533400" h="4171315">
                <a:moveTo>
                  <a:pt x="0" y="266700"/>
                </a:moveTo>
                <a:lnTo>
                  <a:pt x="266700" y="0"/>
                </a:lnTo>
                <a:lnTo>
                  <a:pt x="533400" y="266700"/>
                </a:lnTo>
                <a:lnTo>
                  <a:pt x="400050" y="266700"/>
                </a:lnTo>
                <a:lnTo>
                  <a:pt x="400050" y="4171187"/>
                </a:lnTo>
                <a:lnTo>
                  <a:pt x="133350" y="4171187"/>
                </a:lnTo>
                <a:lnTo>
                  <a:pt x="133350" y="266700"/>
                </a:lnTo>
                <a:lnTo>
                  <a:pt x="0" y="266700"/>
                </a:lnTo>
                <a:close/>
              </a:path>
            </a:pathLst>
          </a:custGeom>
          <a:ln w="25908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755761" y="1425249"/>
            <a:ext cx="3892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latin typeface="Arial Narrow"/>
                <a:cs typeface="Arial Narrow"/>
              </a:rPr>
              <a:t>1</a:t>
            </a:r>
            <a:r>
              <a:rPr b="1" spc="-10" dirty="0">
                <a:latin typeface="Arial Narrow"/>
                <a:cs typeface="Arial Narrow"/>
              </a:rPr>
              <a:t>6</a:t>
            </a:r>
            <a:r>
              <a:rPr b="1" dirty="0">
                <a:latin typeface="Arial Narrow"/>
                <a:cs typeface="Arial Narrow"/>
              </a:rPr>
              <a:t>.5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55761" y="5940665"/>
            <a:ext cx="3486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5" dirty="0">
                <a:latin typeface="Arial Narrow"/>
                <a:cs typeface="Arial Narrow"/>
              </a:rPr>
              <a:t>2018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52331" y="1722883"/>
            <a:ext cx="6353810" cy="4022725"/>
          </a:xfrm>
          <a:custGeom>
            <a:avLst/>
            <a:gdLst/>
            <a:ahLst/>
            <a:cxnLst/>
            <a:rect l="l" t="t" r="r" b="b"/>
            <a:pathLst>
              <a:path w="6353809" h="4022725">
                <a:moveTo>
                  <a:pt x="6277025" y="113605"/>
                </a:moveTo>
                <a:lnTo>
                  <a:pt x="6272339" y="185292"/>
                </a:lnTo>
                <a:lnTo>
                  <a:pt x="6261163" y="278129"/>
                </a:lnTo>
                <a:lnTo>
                  <a:pt x="6245669" y="370839"/>
                </a:lnTo>
                <a:lnTo>
                  <a:pt x="6225730" y="463422"/>
                </a:lnTo>
                <a:lnTo>
                  <a:pt x="6201727" y="555751"/>
                </a:lnTo>
                <a:lnTo>
                  <a:pt x="6173533" y="647826"/>
                </a:lnTo>
                <a:lnTo>
                  <a:pt x="6141148" y="739775"/>
                </a:lnTo>
                <a:lnTo>
                  <a:pt x="6104826" y="831214"/>
                </a:lnTo>
                <a:lnTo>
                  <a:pt x="6064567" y="922401"/>
                </a:lnTo>
                <a:lnTo>
                  <a:pt x="6020371" y="1012951"/>
                </a:lnTo>
                <a:lnTo>
                  <a:pt x="5972492" y="1103248"/>
                </a:lnTo>
                <a:lnTo>
                  <a:pt x="5920803" y="1192910"/>
                </a:lnTo>
                <a:lnTo>
                  <a:pt x="5865304" y="1282064"/>
                </a:lnTo>
                <a:lnTo>
                  <a:pt x="5806376" y="1370710"/>
                </a:lnTo>
                <a:lnTo>
                  <a:pt x="5743765" y="1458467"/>
                </a:lnTo>
                <a:lnTo>
                  <a:pt x="5677725" y="1545716"/>
                </a:lnTo>
                <a:lnTo>
                  <a:pt x="5608510" y="1632077"/>
                </a:lnTo>
                <a:lnTo>
                  <a:pt x="5535739" y="1717675"/>
                </a:lnTo>
                <a:lnTo>
                  <a:pt x="5459793" y="1802383"/>
                </a:lnTo>
                <a:lnTo>
                  <a:pt x="5380672" y="1886203"/>
                </a:lnTo>
                <a:lnTo>
                  <a:pt x="5298503" y="1969134"/>
                </a:lnTo>
                <a:lnTo>
                  <a:pt x="5213159" y="2051049"/>
                </a:lnTo>
                <a:lnTo>
                  <a:pt x="5125021" y="2131948"/>
                </a:lnTo>
                <a:lnTo>
                  <a:pt x="5033962" y="2211831"/>
                </a:lnTo>
                <a:lnTo>
                  <a:pt x="4939982" y="2290444"/>
                </a:lnTo>
                <a:lnTo>
                  <a:pt x="4843335" y="2367915"/>
                </a:lnTo>
                <a:lnTo>
                  <a:pt x="4744021" y="2444241"/>
                </a:lnTo>
                <a:lnTo>
                  <a:pt x="4642167" y="2519172"/>
                </a:lnTo>
                <a:lnTo>
                  <a:pt x="4537646" y="2592831"/>
                </a:lnTo>
                <a:lnTo>
                  <a:pt x="4430712" y="2665222"/>
                </a:lnTo>
                <a:lnTo>
                  <a:pt x="4321492" y="2736087"/>
                </a:lnTo>
                <a:lnTo>
                  <a:pt x="4209859" y="2805556"/>
                </a:lnTo>
                <a:lnTo>
                  <a:pt x="4096067" y="2873501"/>
                </a:lnTo>
                <a:lnTo>
                  <a:pt x="3980116" y="2939922"/>
                </a:lnTo>
                <a:lnTo>
                  <a:pt x="3862133" y="3004692"/>
                </a:lnTo>
                <a:lnTo>
                  <a:pt x="3741991" y="3067811"/>
                </a:lnTo>
                <a:lnTo>
                  <a:pt x="3619944" y="3129279"/>
                </a:lnTo>
                <a:lnTo>
                  <a:pt x="3495992" y="3188969"/>
                </a:lnTo>
                <a:lnTo>
                  <a:pt x="3370262" y="3247009"/>
                </a:lnTo>
                <a:lnTo>
                  <a:pt x="3242881" y="3303142"/>
                </a:lnTo>
                <a:lnTo>
                  <a:pt x="3113722" y="3357372"/>
                </a:lnTo>
                <a:lnTo>
                  <a:pt x="2983039" y="3409695"/>
                </a:lnTo>
                <a:lnTo>
                  <a:pt x="2850832" y="3459987"/>
                </a:lnTo>
                <a:lnTo>
                  <a:pt x="2717101" y="3508375"/>
                </a:lnTo>
                <a:lnTo>
                  <a:pt x="2582227" y="3554729"/>
                </a:lnTo>
                <a:lnTo>
                  <a:pt x="2445829" y="3598926"/>
                </a:lnTo>
                <a:lnTo>
                  <a:pt x="2308288" y="3640962"/>
                </a:lnTo>
                <a:lnTo>
                  <a:pt x="2169604" y="3680841"/>
                </a:lnTo>
                <a:lnTo>
                  <a:pt x="2029777" y="3718432"/>
                </a:lnTo>
                <a:lnTo>
                  <a:pt x="1889061" y="3753739"/>
                </a:lnTo>
                <a:lnTo>
                  <a:pt x="1747329" y="3786758"/>
                </a:lnTo>
                <a:lnTo>
                  <a:pt x="1604835" y="3817366"/>
                </a:lnTo>
                <a:lnTo>
                  <a:pt x="1461452" y="3845559"/>
                </a:lnTo>
                <a:lnTo>
                  <a:pt x="1317307" y="3871290"/>
                </a:lnTo>
                <a:lnTo>
                  <a:pt x="1172654" y="3894480"/>
                </a:lnTo>
                <a:lnTo>
                  <a:pt x="1027366" y="3915105"/>
                </a:lnTo>
                <a:lnTo>
                  <a:pt x="881570" y="3933164"/>
                </a:lnTo>
                <a:lnTo>
                  <a:pt x="735266" y="3948569"/>
                </a:lnTo>
                <a:lnTo>
                  <a:pt x="588835" y="3961295"/>
                </a:lnTo>
                <a:lnTo>
                  <a:pt x="441896" y="3971277"/>
                </a:lnTo>
                <a:lnTo>
                  <a:pt x="294830" y="3978414"/>
                </a:lnTo>
                <a:lnTo>
                  <a:pt x="147637" y="3982783"/>
                </a:lnTo>
                <a:lnTo>
                  <a:pt x="0" y="3984218"/>
                </a:lnTo>
                <a:lnTo>
                  <a:pt x="381" y="4022305"/>
                </a:lnTo>
                <a:lnTo>
                  <a:pt x="148018" y="4020883"/>
                </a:lnTo>
                <a:lnTo>
                  <a:pt x="295973" y="4016489"/>
                </a:lnTo>
                <a:lnTo>
                  <a:pt x="443801" y="4009339"/>
                </a:lnTo>
                <a:lnTo>
                  <a:pt x="591375" y="3999318"/>
                </a:lnTo>
                <a:lnTo>
                  <a:pt x="738568" y="3986517"/>
                </a:lnTo>
                <a:lnTo>
                  <a:pt x="885507" y="3971061"/>
                </a:lnTo>
                <a:lnTo>
                  <a:pt x="1031938" y="3952925"/>
                </a:lnTo>
                <a:lnTo>
                  <a:pt x="1177988" y="3932212"/>
                </a:lnTo>
                <a:lnTo>
                  <a:pt x="1323403" y="3908920"/>
                </a:lnTo>
                <a:lnTo>
                  <a:pt x="1468056" y="3883050"/>
                </a:lnTo>
                <a:lnTo>
                  <a:pt x="1612201" y="3854704"/>
                </a:lnTo>
                <a:lnTo>
                  <a:pt x="1755330" y="3823969"/>
                </a:lnTo>
                <a:lnTo>
                  <a:pt x="1897697" y="3790823"/>
                </a:lnTo>
                <a:lnTo>
                  <a:pt x="2039048" y="3755262"/>
                </a:lnTo>
                <a:lnTo>
                  <a:pt x="2179510" y="3717670"/>
                </a:lnTo>
                <a:lnTo>
                  <a:pt x="2318829" y="3677539"/>
                </a:lnTo>
                <a:lnTo>
                  <a:pt x="2456878" y="3635375"/>
                </a:lnTo>
                <a:lnTo>
                  <a:pt x="2593911" y="3590925"/>
                </a:lnTo>
                <a:lnTo>
                  <a:pt x="2729420" y="3544442"/>
                </a:lnTo>
                <a:lnTo>
                  <a:pt x="2863786" y="3495929"/>
                </a:lnTo>
                <a:lnTo>
                  <a:pt x="2996628" y="3445255"/>
                </a:lnTo>
                <a:lnTo>
                  <a:pt x="3127819" y="3392678"/>
                </a:lnTo>
                <a:lnTo>
                  <a:pt x="3257613" y="3338322"/>
                </a:lnTo>
                <a:lnTo>
                  <a:pt x="3385629" y="3281806"/>
                </a:lnTo>
                <a:lnTo>
                  <a:pt x="3511994" y="3223641"/>
                </a:lnTo>
                <a:lnTo>
                  <a:pt x="3636454" y="3163697"/>
                </a:lnTo>
                <a:lnTo>
                  <a:pt x="3759136" y="3101847"/>
                </a:lnTo>
                <a:lnTo>
                  <a:pt x="3879786" y="3038347"/>
                </a:lnTo>
                <a:lnTo>
                  <a:pt x="3998404" y="2973197"/>
                </a:lnTo>
                <a:lnTo>
                  <a:pt x="4114990" y="2906522"/>
                </a:lnTo>
                <a:lnTo>
                  <a:pt x="4229417" y="2838195"/>
                </a:lnTo>
                <a:lnTo>
                  <a:pt x="4341685" y="2768472"/>
                </a:lnTo>
                <a:lnTo>
                  <a:pt x="4451540" y="2697225"/>
                </a:lnTo>
                <a:lnTo>
                  <a:pt x="4559109" y="2624328"/>
                </a:lnTo>
                <a:lnTo>
                  <a:pt x="4664138" y="2550413"/>
                </a:lnTo>
                <a:lnTo>
                  <a:pt x="4766627" y="2474848"/>
                </a:lnTo>
                <a:lnTo>
                  <a:pt x="4866576" y="2398141"/>
                </a:lnTo>
                <a:lnTo>
                  <a:pt x="4963858" y="2320162"/>
                </a:lnTo>
                <a:lnTo>
                  <a:pt x="5058346" y="2240915"/>
                </a:lnTo>
                <a:lnTo>
                  <a:pt x="5150167" y="2160650"/>
                </a:lnTo>
                <a:lnTo>
                  <a:pt x="5238940" y="2079116"/>
                </a:lnTo>
                <a:lnTo>
                  <a:pt x="5324919" y="1996693"/>
                </a:lnTo>
                <a:lnTo>
                  <a:pt x="5407723" y="1913127"/>
                </a:lnTo>
                <a:lnTo>
                  <a:pt x="5487479" y="1828545"/>
                </a:lnTo>
                <a:lnTo>
                  <a:pt x="5564060" y="1743075"/>
                </a:lnTo>
                <a:lnTo>
                  <a:pt x="5637466" y="1656714"/>
                </a:lnTo>
                <a:lnTo>
                  <a:pt x="5707443" y="1569592"/>
                </a:lnTo>
                <a:lnTo>
                  <a:pt x="5774245" y="1481454"/>
                </a:lnTo>
                <a:lnTo>
                  <a:pt x="5837364" y="1392808"/>
                </a:lnTo>
                <a:lnTo>
                  <a:pt x="5897054" y="1303146"/>
                </a:lnTo>
                <a:lnTo>
                  <a:pt x="5953061" y="1213103"/>
                </a:lnTo>
                <a:lnTo>
                  <a:pt x="6005385" y="1122298"/>
                </a:lnTo>
                <a:lnTo>
                  <a:pt x="6054026" y="1030858"/>
                </a:lnTo>
                <a:lnTo>
                  <a:pt x="6098857" y="939038"/>
                </a:lnTo>
                <a:lnTo>
                  <a:pt x="6139751" y="846581"/>
                </a:lnTo>
                <a:lnTo>
                  <a:pt x="6176581" y="753744"/>
                </a:lnTo>
                <a:lnTo>
                  <a:pt x="6209347" y="660526"/>
                </a:lnTo>
                <a:lnTo>
                  <a:pt x="6238176" y="566927"/>
                </a:lnTo>
                <a:lnTo>
                  <a:pt x="6262687" y="473075"/>
                </a:lnTo>
                <a:lnTo>
                  <a:pt x="6282880" y="378840"/>
                </a:lnTo>
                <a:lnTo>
                  <a:pt x="6298755" y="284352"/>
                </a:lnTo>
                <a:lnTo>
                  <a:pt x="6310185" y="189991"/>
                </a:lnTo>
                <a:lnTo>
                  <a:pt x="6315080" y="114832"/>
                </a:lnTo>
                <a:lnTo>
                  <a:pt x="6277025" y="113605"/>
                </a:lnTo>
                <a:close/>
              </a:path>
              <a:path w="6353809" h="4022725">
                <a:moveTo>
                  <a:pt x="6343592" y="93979"/>
                </a:moveTo>
                <a:lnTo>
                  <a:pt x="6278308" y="93979"/>
                </a:lnTo>
                <a:lnTo>
                  <a:pt x="6316281" y="96392"/>
                </a:lnTo>
                <a:lnTo>
                  <a:pt x="6315080" y="114832"/>
                </a:lnTo>
                <a:lnTo>
                  <a:pt x="6353746" y="116077"/>
                </a:lnTo>
                <a:lnTo>
                  <a:pt x="6343592" y="93979"/>
                </a:lnTo>
                <a:close/>
              </a:path>
              <a:path w="6353809" h="4022725">
                <a:moveTo>
                  <a:pt x="6278308" y="93979"/>
                </a:moveTo>
                <a:lnTo>
                  <a:pt x="6277025" y="113605"/>
                </a:lnTo>
                <a:lnTo>
                  <a:pt x="6315080" y="114832"/>
                </a:lnTo>
                <a:lnTo>
                  <a:pt x="6316281" y="96392"/>
                </a:lnTo>
                <a:lnTo>
                  <a:pt x="6278308" y="93979"/>
                </a:lnTo>
                <a:close/>
              </a:path>
              <a:path w="6353809" h="4022725">
                <a:moveTo>
                  <a:pt x="6300406" y="0"/>
                </a:moveTo>
                <a:lnTo>
                  <a:pt x="6239446" y="112394"/>
                </a:lnTo>
                <a:lnTo>
                  <a:pt x="6277025" y="113605"/>
                </a:lnTo>
                <a:lnTo>
                  <a:pt x="6278308" y="93979"/>
                </a:lnTo>
                <a:lnTo>
                  <a:pt x="6343592" y="93979"/>
                </a:lnTo>
                <a:lnTo>
                  <a:pt x="6300406" y="0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61462" y="5797690"/>
            <a:ext cx="6573520" cy="103505"/>
          </a:xfrm>
          <a:custGeom>
            <a:avLst/>
            <a:gdLst/>
            <a:ahLst/>
            <a:cxnLst/>
            <a:rect l="l" t="t" r="r" b="b"/>
            <a:pathLst>
              <a:path w="6573520" h="103504">
                <a:moveTo>
                  <a:pt x="6562521" y="45110"/>
                </a:moveTo>
                <a:lnTo>
                  <a:pt x="6561353" y="45110"/>
                </a:lnTo>
                <a:lnTo>
                  <a:pt x="6561353" y="57810"/>
                </a:lnTo>
                <a:lnTo>
                  <a:pt x="6537409" y="57886"/>
                </a:lnTo>
                <a:lnTo>
                  <a:pt x="6478549" y="92456"/>
                </a:lnTo>
                <a:lnTo>
                  <a:pt x="6477533" y="96342"/>
                </a:lnTo>
                <a:lnTo>
                  <a:pt x="6481089" y="102387"/>
                </a:lnTo>
                <a:lnTo>
                  <a:pt x="6485026" y="103403"/>
                </a:lnTo>
                <a:lnTo>
                  <a:pt x="6573418" y="51422"/>
                </a:lnTo>
                <a:lnTo>
                  <a:pt x="6562521" y="45110"/>
                </a:lnTo>
                <a:close/>
              </a:path>
              <a:path w="6573520" h="103504">
                <a:moveTo>
                  <a:pt x="6537343" y="45186"/>
                </a:moveTo>
                <a:lnTo>
                  <a:pt x="0" y="65849"/>
                </a:lnTo>
                <a:lnTo>
                  <a:pt x="50" y="78549"/>
                </a:lnTo>
                <a:lnTo>
                  <a:pt x="6537409" y="57886"/>
                </a:lnTo>
                <a:lnTo>
                  <a:pt x="6548263" y="51511"/>
                </a:lnTo>
                <a:lnTo>
                  <a:pt x="6537343" y="45186"/>
                </a:lnTo>
                <a:close/>
              </a:path>
              <a:path w="6573520" h="103504">
                <a:moveTo>
                  <a:pt x="6548263" y="51511"/>
                </a:moveTo>
                <a:lnTo>
                  <a:pt x="6537409" y="57886"/>
                </a:lnTo>
                <a:lnTo>
                  <a:pt x="6561353" y="57810"/>
                </a:lnTo>
                <a:lnTo>
                  <a:pt x="6561353" y="56959"/>
                </a:lnTo>
                <a:lnTo>
                  <a:pt x="6557670" y="56959"/>
                </a:lnTo>
                <a:lnTo>
                  <a:pt x="6548263" y="51511"/>
                </a:lnTo>
                <a:close/>
              </a:path>
              <a:path w="6573520" h="103504">
                <a:moveTo>
                  <a:pt x="6557670" y="45986"/>
                </a:moveTo>
                <a:lnTo>
                  <a:pt x="6548263" y="51511"/>
                </a:lnTo>
                <a:lnTo>
                  <a:pt x="6557670" y="56959"/>
                </a:lnTo>
                <a:lnTo>
                  <a:pt x="6557670" y="45986"/>
                </a:lnTo>
                <a:close/>
              </a:path>
              <a:path w="6573520" h="103504">
                <a:moveTo>
                  <a:pt x="6561353" y="45986"/>
                </a:moveTo>
                <a:lnTo>
                  <a:pt x="6557670" y="45986"/>
                </a:lnTo>
                <a:lnTo>
                  <a:pt x="6557670" y="56959"/>
                </a:lnTo>
                <a:lnTo>
                  <a:pt x="6561353" y="56959"/>
                </a:lnTo>
                <a:lnTo>
                  <a:pt x="6561353" y="45986"/>
                </a:lnTo>
                <a:close/>
              </a:path>
              <a:path w="6573520" h="103504">
                <a:moveTo>
                  <a:pt x="6561353" y="45110"/>
                </a:moveTo>
                <a:lnTo>
                  <a:pt x="6537343" y="45186"/>
                </a:lnTo>
                <a:lnTo>
                  <a:pt x="6548263" y="51511"/>
                </a:lnTo>
                <a:lnTo>
                  <a:pt x="6557670" y="45986"/>
                </a:lnTo>
                <a:lnTo>
                  <a:pt x="6561353" y="45986"/>
                </a:lnTo>
                <a:lnTo>
                  <a:pt x="6561353" y="45110"/>
                </a:lnTo>
                <a:close/>
              </a:path>
              <a:path w="6573520" h="103504">
                <a:moveTo>
                  <a:pt x="6484645" y="0"/>
                </a:moveTo>
                <a:lnTo>
                  <a:pt x="6480835" y="1041"/>
                </a:lnTo>
                <a:lnTo>
                  <a:pt x="6477279" y="7099"/>
                </a:lnTo>
                <a:lnTo>
                  <a:pt x="6478295" y="10985"/>
                </a:lnTo>
                <a:lnTo>
                  <a:pt x="6537343" y="45186"/>
                </a:lnTo>
                <a:lnTo>
                  <a:pt x="6562521" y="45110"/>
                </a:lnTo>
                <a:lnTo>
                  <a:pt x="6484645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0324" y="991906"/>
            <a:ext cx="4039235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Clr>
                <a:srgbClr val="C00000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400" b="1" spc="-150" dirty="0">
                <a:latin typeface="Arial Narrow"/>
                <a:cs typeface="Arial Narrow"/>
              </a:rPr>
              <a:t>V</a:t>
            </a:r>
            <a:r>
              <a:rPr sz="2400" b="1" dirty="0">
                <a:latin typeface="Arial Narrow"/>
                <a:cs typeface="Arial Narrow"/>
              </a:rPr>
              <a:t>olume</a:t>
            </a:r>
            <a:endParaRPr sz="2400">
              <a:latin typeface="Arial Narrow"/>
              <a:cs typeface="Arial Narrow"/>
            </a:endParaRPr>
          </a:p>
          <a:p>
            <a:pPr marL="12700">
              <a:spcBef>
                <a:spcPts val="390"/>
              </a:spcBef>
            </a:pPr>
            <a:r>
              <a:rPr sz="1600" spc="-10" dirty="0">
                <a:latin typeface="Arial Narrow"/>
                <a:cs typeface="Arial Narrow"/>
              </a:rPr>
              <a:t>The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v</a:t>
            </a:r>
            <a:r>
              <a:rPr sz="1600" spc="-10" dirty="0">
                <a:latin typeface="Arial Narrow"/>
                <a:cs typeface="Arial Narrow"/>
              </a:rPr>
              <a:t>olut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on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 </a:t>
            </a:r>
            <a:r>
              <a:rPr sz="1600" spc="-10" dirty="0">
                <a:latin typeface="Arial Narrow"/>
                <a:cs typeface="Arial Narrow"/>
              </a:rPr>
              <a:t>data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stored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x</a:t>
            </a:r>
            <a:r>
              <a:rPr sz="1600" spc="-10" dirty="0">
                <a:latin typeface="Arial Narrow"/>
                <a:cs typeface="Arial Narrow"/>
              </a:rPr>
              <a:t>ch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n</a:t>
            </a:r>
            <a:r>
              <a:rPr sz="1600" spc="-5" dirty="0">
                <a:latin typeface="Arial Narrow"/>
                <a:cs typeface="Arial Narrow"/>
              </a:rPr>
              <a:t>g</a:t>
            </a:r>
            <a:r>
              <a:rPr sz="1600" spc="-1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v</a:t>
            </a:r>
            <a:r>
              <a:rPr sz="1600" spc="-15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r</a:t>
            </a:r>
            <a:r>
              <a:rPr sz="1600" spc="2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e.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dirty="0">
                <a:latin typeface="Arial Narrow"/>
                <a:cs typeface="Arial Narrow"/>
              </a:rPr>
              <a:t>ata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b="1" spc="-120" dirty="0">
                <a:latin typeface="Arial Narrow"/>
                <a:cs typeface="Arial Narrow"/>
              </a:rPr>
              <a:t>V</a:t>
            </a:r>
            <a:r>
              <a:rPr b="1" spc="-10" dirty="0">
                <a:latin typeface="Arial Narrow"/>
                <a:cs typeface="Arial Narrow"/>
              </a:rPr>
              <a:t>ol</a:t>
            </a:r>
            <a:r>
              <a:rPr b="1" spc="-20" dirty="0">
                <a:latin typeface="Arial Narrow"/>
                <a:cs typeface="Arial Narrow"/>
              </a:rPr>
              <a:t>u</a:t>
            </a:r>
            <a:r>
              <a:rPr b="1" dirty="0">
                <a:latin typeface="Arial Narrow"/>
                <a:cs typeface="Arial Narrow"/>
              </a:rPr>
              <a:t>me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9748" y="2916936"/>
            <a:ext cx="1673352" cy="1414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5687" y="3063239"/>
            <a:ext cx="1898904" cy="949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51761" y="4290060"/>
            <a:ext cx="763905" cy="307777"/>
          </a:xfrm>
          <a:prstGeom prst="rect">
            <a:avLst/>
          </a:prstGeom>
          <a:ln w="9143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sz="2000" b="1" dirty="0">
                <a:latin typeface="Calibri"/>
                <a:cs typeface="Calibri"/>
              </a:rPr>
              <a:t>8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bits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1626" y="2547645"/>
            <a:ext cx="10058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76555" algn="l"/>
              </a:tabLst>
            </a:pPr>
            <a:r>
              <a:rPr sz="2400" dirty="0">
                <a:latin typeface="Calibri"/>
                <a:cs typeface="Calibri"/>
              </a:rPr>
              <a:t>X	</a:t>
            </a:r>
            <a:r>
              <a:rPr sz="2400" b="1" spc="-10" dirty="0">
                <a:latin typeface="Calibri"/>
                <a:cs typeface="Calibri"/>
              </a:rPr>
              <a:t>1024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2961" y="4340353"/>
            <a:ext cx="664845" cy="307777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sz="2000" b="1" spc="-20" dirty="0">
                <a:latin typeface="Calibri"/>
                <a:cs typeface="Calibri"/>
              </a:rPr>
              <a:t>B</a:t>
            </a:r>
            <a:r>
              <a:rPr sz="2000" b="1" spc="5" dirty="0">
                <a:latin typeface="Calibri"/>
                <a:cs typeface="Calibri"/>
              </a:rPr>
              <a:t>y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53100" y="2887979"/>
            <a:ext cx="1583436" cy="1338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55614" y="2518917"/>
            <a:ext cx="10058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76555" algn="l"/>
              </a:tabLst>
            </a:pPr>
            <a:r>
              <a:rPr sz="2400" dirty="0">
                <a:latin typeface="Calibri"/>
                <a:cs typeface="Calibri"/>
              </a:rPr>
              <a:t>X	</a:t>
            </a:r>
            <a:r>
              <a:rPr sz="2400" b="1" spc="-20" dirty="0">
                <a:latin typeface="Calibri"/>
                <a:cs typeface="Calibri"/>
              </a:rPr>
              <a:t>1024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06311" y="4311397"/>
            <a:ext cx="471170" cy="307777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265"/>
            <a:r>
              <a:rPr sz="2000" b="1" spc="-5" dirty="0">
                <a:latin typeface="Calibri"/>
                <a:cs typeface="Calibri"/>
              </a:rPr>
              <a:t>KB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40168" y="2881883"/>
            <a:ext cx="1577339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3190" y="2514092"/>
            <a:ext cx="10058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77190" algn="l"/>
              </a:tabLst>
            </a:pPr>
            <a:r>
              <a:rPr sz="2400" dirty="0">
                <a:latin typeface="Calibri"/>
                <a:cs typeface="Calibri"/>
              </a:rPr>
              <a:t>X	</a:t>
            </a:r>
            <a:r>
              <a:rPr sz="2400" b="1" spc="-20" dirty="0">
                <a:latin typeface="Calibri"/>
                <a:cs typeface="Calibri"/>
              </a:rPr>
              <a:t>1024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94903" y="4306824"/>
            <a:ext cx="553720" cy="307777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sz="2000" b="1" dirty="0">
                <a:latin typeface="Calibri"/>
                <a:cs typeface="Calibri"/>
              </a:rPr>
              <a:t>MB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21141" y="2881884"/>
            <a:ext cx="1546859" cy="1307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424543" y="2514092"/>
            <a:ext cx="10058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76555" algn="l"/>
              </a:tabLst>
            </a:pPr>
            <a:r>
              <a:rPr sz="2400" dirty="0">
                <a:latin typeface="Calibri"/>
                <a:cs typeface="Calibri"/>
              </a:rPr>
              <a:t>X	</a:t>
            </a:r>
            <a:r>
              <a:rPr sz="2400" b="1" spc="-20" dirty="0">
                <a:latin typeface="Calibri"/>
                <a:cs typeface="Calibri"/>
              </a:rPr>
              <a:t>1024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75877" y="4306824"/>
            <a:ext cx="492759" cy="307777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sz="2000" b="1" spc="-5" dirty="0">
                <a:latin typeface="Calibri"/>
                <a:cs typeface="Calibri"/>
              </a:rPr>
              <a:t>GB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0324" y="991906"/>
            <a:ext cx="4039235" cy="964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Clr>
                <a:srgbClr val="C00000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400" b="1" spc="-150" dirty="0">
                <a:latin typeface="Arial Narrow"/>
                <a:cs typeface="Arial Narrow"/>
              </a:rPr>
              <a:t>V</a:t>
            </a:r>
            <a:r>
              <a:rPr sz="2400" b="1" dirty="0">
                <a:latin typeface="Arial Narrow"/>
                <a:cs typeface="Arial Narrow"/>
              </a:rPr>
              <a:t>olume</a:t>
            </a:r>
            <a:endParaRPr sz="2400">
              <a:latin typeface="Arial Narrow"/>
              <a:cs typeface="Arial Narrow"/>
            </a:endParaRPr>
          </a:p>
          <a:p>
            <a:pPr marL="12700">
              <a:spcBef>
                <a:spcPts val="390"/>
              </a:spcBef>
            </a:pPr>
            <a:r>
              <a:rPr sz="1600" spc="-10" dirty="0">
                <a:latin typeface="Arial Narrow"/>
                <a:cs typeface="Arial Narrow"/>
              </a:rPr>
              <a:t>The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v</a:t>
            </a:r>
            <a:r>
              <a:rPr sz="1600" spc="-10" dirty="0">
                <a:latin typeface="Arial Narrow"/>
                <a:cs typeface="Arial Narrow"/>
              </a:rPr>
              <a:t>olut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on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 </a:t>
            </a:r>
            <a:r>
              <a:rPr sz="1600" spc="-10" dirty="0">
                <a:latin typeface="Arial Narrow"/>
                <a:cs typeface="Arial Narrow"/>
              </a:rPr>
              <a:t>data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stored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x</a:t>
            </a:r>
            <a:r>
              <a:rPr sz="1600" spc="-10" dirty="0">
                <a:latin typeface="Arial Narrow"/>
                <a:cs typeface="Arial Narrow"/>
              </a:rPr>
              <a:t>ch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n</a:t>
            </a:r>
            <a:r>
              <a:rPr sz="1600" spc="-5" dirty="0">
                <a:latin typeface="Arial Narrow"/>
                <a:cs typeface="Arial Narrow"/>
              </a:rPr>
              <a:t>g</a:t>
            </a:r>
            <a:r>
              <a:rPr sz="1600" spc="-1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v</a:t>
            </a:r>
            <a:r>
              <a:rPr sz="1600" spc="-15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r</a:t>
            </a:r>
            <a:r>
              <a:rPr sz="1600" spc="2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e.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4"/>
              </a:spcBef>
              <a:buClr>
                <a:srgbClr val="C00000"/>
              </a:buClr>
              <a:buFont typeface="Microsoft Sans Serif"/>
              <a:buChar char="▪"/>
              <a:tabLst>
                <a:tab pos="299720" algn="l"/>
              </a:tabLst>
            </a:pP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ta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ea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spc="-10" dirty="0">
                <a:latin typeface="Arial Narrow"/>
                <a:cs typeface="Arial Narrow"/>
              </a:rPr>
              <a:t>ureme</a:t>
            </a:r>
            <a:r>
              <a:rPr sz="1600" spc="-5" dirty="0">
                <a:latin typeface="Arial Narrow"/>
                <a:cs typeface="Arial Narrow"/>
              </a:rPr>
              <a:t>nt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Units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dirty="0">
                <a:latin typeface="Arial Narrow"/>
                <a:cs typeface="Arial Narrow"/>
              </a:rPr>
              <a:t>ata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b="1" spc="-120" dirty="0">
                <a:latin typeface="Arial Narrow"/>
                <a:cs typeface="Arial Narrow"/>
              </a:rPr>
              <a:t>V</a:t>
            </a:r>
            <a:r>
              <a:rPr b="1" spc="-10" dirty="0">
                <a:latin typeface="Arial Narrow"/>
                <a:cs typeface="Arial Narrow"/>
              </a:rPr>
              <a:t>ol</a:t>
            </a:r>
            <a:r>
              <a:rPr b="1" spc="-20" dirty="0">
                <a:latin typeface="Arial Narrow"/>
                <a:cs typeface="Arial Narrow"/>
              </a:rPr>
              <a:t>u</a:t>
            </a:r>
            <a:r>
              <a:rPr b="1" dirty="0">
                <a:latin typeface="Arial Narrow"/>
                <a:cs typeface="Arial Narrow"/>
              </a:rPr>
              <a:t>me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3664" y="2250949"/>
            <a:ext cx="8773287" cy="3629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4436" y="2276855"/>
            <a:ext cx="8676132" cy="3532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12100" y="2270505"/>
          <a:ext cx="8568903" cy="455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3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422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3735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3735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cim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3735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Bina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3735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0324" y="991906"/>
            <a:ext cx="3355975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Clr>
                <a:srgbClr val="C00000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400" b="1" spc="-150" dirty="0">
                <a:latin typeface="Arial Narrow"/>
                <a:cs typeface="Arial Narrow"/>
              </a:rPr>
              <a:t>V</a:t>
            </a:r>
            <a:r>
              <a:rPr sz="2400" b="1" dirty="0">
                <a:latin typeface="Arial Narrow"/>
                <a:cs typeface="Arial Narrow"/>
              </a:rPr>
              <a:t>olume</a:t>
            </a:r>
            <a:endParaRPr sz="2400">
              <a:latin typeface="Arial Narrow"/>
              <a:cs typeface="Arial Narrow"/>
            </a:endParaRPr>
          </a:p>
          <a:p>
            <a:pPr marL="12700">
              <a:spcBef>
                <a:spcPts val="390"/>
              </a:spcBef>
            </a:pPr>
            <a:r>
              <a:rPr sz="1600" spc="-10" dirty="0">
                <a:latin typeface="Arial Narrow"/>
                <a:cs typeface="Arial Narrow"/>
              </a:rPr>
              <a:t>Dist</a:t>
            </a:r>
            <a:r>
              <a:rPr sz="1600" spc="-15" dirty="0">
                <a:latin typeface="Arial Narrow"/>
                <a:cs typeface="Arial Narrow"/>
              </a:rPr>
              <a:t>rib</a:t>
            </a:r>
            <a:r>
              <a:rPr sz="1600" spc="-10" dirty="0">
                <a:latin typeface="Arial Narrow"/>
                <a:cs typeface="Arial Narrow"/>
              </a:rPr>
              <a:t>ut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on</a:t>
            </a:r>
            <a:r>
              <a:rPr sz="1600" spc="-15" dirty="0">
                <a:latin typeface="Arial Narrow"/>
                <a:cs typeface="Arial Narrow"/>
              </a:rPr>
              <a:t> o</a:t>
            </a:r>
            <a:r>
              <a:rPr sz="1600" spc="-5" dirty="0">
                <a:latin typeface="Arial Narrow"/>
                <a:cs typeface="Arial Narrow"/>
              </a:rPr>
              <a:t>f </a:t>
            </a:r>
            <a:r>
              <a:rPr sz="1600" spc="-10" dirty="0">
                <a:latin typeface="Arial Narrow"/>
                <a:cs typeface="Arial Narrow"/>
              </a:rPr>
              <a:t>Data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ce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ters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aro</a:t>
            </a:r>
            <a:r>
              <a:rPr sz="1600" spc="-5" dirty="0">
                <a:latin typeface="Arial Narrow"/>
                <a:cs typeface="Arial Narrow"/>
              </a:rPr>
              <a:t>u</a:t>
            </a:r>
            <a:r>
              <a:rPr sz="1600" spc="-10" dirty="0">
                <a:latin typeface="Arial Narrow"/>
                <a:cs typeface="Arial Narrow"/>
              </a:rPr>
              <a:t>nd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w</a:t>
            </a:r>
            <a:r>
              <a:rPr sz="1600" spc="-5" dirty="0">
                <a:latin typeface="Arial Narrow"/>
                <a:cs typeface="Arial Narrow"/>
              </a:rPr>
              <a:t>or</a:t>
            </a:r>
            <a:r>
              <a:rPr sz="1600" spc="-15" dirty="0">
                <a:latin typeface="Arial Narrow"/>
                <a:cs typeface="Arial Narrow"/>
              </a:rPr>
              <a:t>l</a:t>
            </a:r>
            <a:r>
              <a:rPr sz="1600" spc="-10" dirty="0">
                <a:latin typeface="Arial Narrow"/>
                <a:cs typeface="Arial Narrow"/>
              </a:rPr>
              <a:t>d.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dirty="0">
                <a:latin typeface="Arial Narrow"/>
                <a:cs typeface="Arial Narrow"/>
              </a:rPr>
              <a:t>ata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b="1" spc="-120" dirty="0">
                <a:latin typeface="Arial Narrow"/>
                <a:cs typeface="Arial Narrow"/>
              </a:rPr>
              <a:t>V</a:t>
            </a:r>
            <a:r>
              <a:rPr b="1" spc="-10" dirty="0">
                <a:latin typeface="Arial Narrow"/>
                <a:cs typeface="Arial Narrow"/>
              </a:rPr>
              <a:t>ol</a:t>
            </a:r>
            <a:r>
              <a:rPr b="1" spc="-20" dirty="0">
                <a:latin typeface="Arial Narrow"/>
                <a:cs typeface="Arial Narrow"/>
              </a:rPr>
              <a:t>u</a:t>
            </a:r>
            <a:r>
              <a:rPr b="1" dirty="0">
                <a:latin typeface="Arial Narrow"/>
                <a:cs typeface="Arial Narrow"/>
              </a:rPr>
              <a:t>me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9155" y="2130551"/>
            <a:ext cx="8947404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9150" y="2893314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304800"/>
                </a:lnTo>
                <a:lnTo>
                  <a:pt x="762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9150" y="2893314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304800"/>
                </a:lnTo>
                <a:lnTo>
                  <a:pt x="762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7750" y="4722114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304800"/>
                </a:lnTo>
                <a:lnTo>
                  <a:pt x="762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7750" y="4722114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304800"/>
                </a:lnTo>
                <a:lnTo>
                  <a:pt x="762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5198" y="4417315"/>
            <a:ext cx="988060" cy="416559"/>
          </a:xfrm>
          <a:custGeom>
            <a:avLst/>
            <a:gdLst/>
            <a:ahLst/>
            <a:cxnLst/>
            <a:rect l="l" t="t" r="r" b="b"/>
            <a:pathLst>
              <a:path w="988060" h="416560">
                <a:moveTo>
                  <a:pt x="0" y="416051"/>
                </a:moveTo>
                <a:lnTo>
                  <a:pt x="987551" y="416051"/>
                </a:lnTo>
                <a:lnTo>
                  <a:pt x="987551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65198" y="4417315"/>
            <a:ext cx="988060" cy="416559"/>
          </a:xfrm>
          <a:custGeom>
            <a:avLst/>
            <a:gdLst/>
            <a:ahLst/>
            <a:cxnLst/>
            <a:rect l="l" t="t" r="r" b="b"/>
            <a:pathLst>
              <a:path w="988060" h="416560">
                <a:moveTo>
                  <a:pt x="0" y="416051"/>
                </a:moveTo>
                <a:lnTo>
                  <a:pt x="987551" y="416051"/>
                </a:lnTo>
                <a:lnTo>
                  <a:pt x="987551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6750" y="5865114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304800"/>
                </a:moveTo>
                <a:lnTo>
                  <a:pt x="838200" y="304800"/>
                </a:lnTo>
                <a:lnTo>
                  <a:pt x="838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86750" y="5865114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304800"/>
                </a:moveTo>
                <a:lnTo>
                  <a:pt x="838200" y="304800"/>
                </a:lnTo>
                <a:lnTo>
                  <a:pt x="838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25495" y="3890010"/>
            <a:ext cx="2799080" cy="375285"/>
          </a:xfrm>
          <a:custGeom>
            <a:avLst/>
            <a:gdLst/>
            <a:ahLst/>
            <a:cxnLst/>
            <a:rect l="l" t="t" r="r" b="b"/>
            <a:pathLst>
              <a:path w="2799079" h="375285">
                <a:moveTo>
                  <a:pt x="0" y="27050"/>
                </a:moveTo>
                <a:lnTo>
                  <a:pt x="569087" y="156209"/>
                </a:lnTo>
                <a:lnTo>
                  <a:pt x="570620" y="326256"/>
                </a:lnTo>
                <a:lnTo>
                  <a:pt x="575248" y="339537"/>
                </a:lnTo>
                <a:lnTo>
                  <a:pt x="603926" y="368485"/>
                </a:lnTo>
                <a:lnTo>
                  <a:pt x="631571" y="374903"/>
                </a:lnTo>
                <a:lnTo>
                  <a:pt x="1498092" y="374903"/>
                </a:lnTo>
                <a:lnTo>
                  <a:pt x="2750051" y="373370"/>
                </a:lnTo>
                <a:lnTo>
                  <a:pt x="2784826" y="351709"/>
                </a:lnTo>
                <a:lnTo>
                  <a:pt x="2798699" y="312419"/>
                </a:lnTo>
                <a:lnTo>
                  <a:pt x="2798699" y="62483"/>
                </a:lnTo>
                <a:lnTo>
                  <a:pt x="569087" y="62483"/>
                </a:lnTo>
                <a:lnTo>
                  <a:pt x="0" y="27050"/>
                </a:lnTo>
                <a:close/>
              </a:path>
              <a:path w="2799079" h="375285">
                <a:moveTo>
                  <a:pt x="2736215" y="0"/>
                </a:moveTo>
                <a:lnTo>
                  <a:pt x="940688" y="0"/>
                </a:lnTo>
                <a:lnTo>
                  <a:pt x="617734" y="1533"/>
                </a:lnTo>
                <a:lnTo>
                  <a:pt x="582959" y="23194"/>
                </a:lnTo>
                <a:lnTo>
                  <a:pt x="569087" y="62483"/>
                </a:lnTo>
                <a:lnTo>
                  <a:pt x="2798699" y="62483"/>
                </a:lnTo>
                <a:lnTo>
                  <a:pt x="2785189" y="23648"/>
                </a:lnTo>
                <a:lnTo>
                  <a:pt x="2750636" y="1668"/>
                </a:lnTo>
                <a:lnTo>
                  <a:pt x="273621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25495" y="3890010"/>
            <a:ext cx="2799080" cy="375285"/>
          </a:xfrm>
          <a:custGeom>
            <a:avLst/>
            <a:gdLst/>
            <a:ahLst/>
            <a:cxnLst/>
            <a:rect l="l" t="t" r="r" b="b"/>
            <a:pathLst>
              <a:path w="2799079" h="375285">
                <a:moveTo>
                  <a:pt x="569087" y="62483"/>
                </a:moveTo>
                <a:lnTo>
                  <a:pt x="582959" y="23194"/>
                </a:lnTo>
                <a:lnTo>
                  <a:pt x="617734" y="1533"/>
                </a:lnTo>
                <a:lnTo>
                  <a:pt x="940688" y="0"/>
                </a:lnTo>
                <a:lnTo>
                  <a:pt x="1498092" y="0"/>
                </a:lnTo>
                <a:lnTo>
                  <a:pt x="2736215" y="0"/>
                </a:lnTo>
                <a:lnTo>
                  <a:pt x="2750636" y="1668"/>
                </a:lnTo>
                <a:lnTo>
                  <a:pt x="2785189" y="23648"/>
                </a:lnTo>
                <a:lnTo>
                  <a:pt x="2798699" y="62483"/>
                </a:lnTo>
                <a:lnTo>
                  <a:pt x="2798699" y="156209"/>
                </a:lnTo>
                <a:lnTo>
                  <a:pt x="2798699" y="312419"/>
                </a:lnTo>
                <a:lnTo>
                  <a:pt x="2797030" y="326841"/>
                </a:lnTo>
                <a:lnTo>
                  <a:pt x="2775050" y="361394"/>
                </a:lnTo>
                <a:lnTo>
                  <a:pt x="1498092" y="374903"/>
                </a:lnTo>
                <a:lnTo>
                  <a:pt x="940688" y="374903"/>
                </a:lnTo>
                <a:lnTo>
                  <a:pt x="631571" y="374903"/>
                </a:lnTo>
                <a:lnTo>
                  <a:pt x="617149" y="373235"/>
                </a:lnTo>
                <a:lnTo>
                  <a:pt x="582596" y="351255"/>
                </a:lnTo>
                <a:lnTo>
                  <a:pt x="569087" y="156209"/>
                </a:lnTo>
                <a:lnTo>
                  <a:pt x="0" y="27050"/>
                </a:lnTo>
                <a:lnTo>
                  <a:pt x="569087" y="62483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17467" y="3976212"/>
            <a:ext cx="7829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Isles</a:t>
            </a:r>
            <a:r>
              <a:rPr sz="1600" b="1" spc="-1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 Narrow"/>
                <a:cs typeface="Arial Narrow"/>
              </a:rPr>
              <a:t>:</a:t>
            </a:r>
            <a:r>
              <a:rPr sz="1600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8%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27700" y="2024633"/>
            <a:ext cx="2056130" cy="952500"/>
          </a:xfrm>
          <a:custGeom>
            <a:avLst/>
            <a:gdLst/>
            <a:ahLst/>
            <a:cxnLst/>
            <a:rect l="l" t="t" r="r" b="b"/>
            <a:pathLst>
              <a:path w="2056129" h="952500">
                <a:moveTo>
                  <a:pt x="1993646" y="0"/>
                </a:moveTo>
                <a:lnTo>
                  <a:pt x="722629" y="0"/>
                </a:lnTo>
                <a:lnTo>
                  <a:pt x="504577" y="1533"/>
                </a:lnTo>
                <a:lnTo>
                  <a:pt x="469802" y="23194"/>
                </a:lnTo>
                <a:lnTo>
                  <a:pt x="455929" y="62483"/>
                </a:lnTo>
                <a:lnTo>
                  <a:pt x="455929" y="312419"/>
                </a:lnTo>
                <a:lnTo>
                  <a:pt x="469439" y="351255"/>
                </a:lnTo>
                <a:lnTo>
                  <a:pt x="503992" y="373235"/>
                </a:lnTo>
                <a:lnTo>
                  <a:pt x="518413" y="374903"/>
                </a:lnTo>
                <a:lnTo>
                  <a:pt x="722629" y="374903"/>
                </a:lnTo>
                <a:lnTo>
                  <a:pt x="0" y="952373"/>
                </a:lnTo>
                <a:lnTo>
                  <a:pt x="1122679" y="374903"/>
                </a:lnTo>
                <a:lnTo>
                  <a:pt x="2007482" y="373370"/>
                </a:lnTo>
                <a:lnTo>
                  <a:pt x="2020763" y="368742"/>
                </a:lnTo>
                <a:lnTo>
                  <a:pt x="2049711" y="340064"/>
                </a:lnTo>
                <a:lnTo>
                  <a:pt x="2056129" y="312419"/>
                </a:lnTo>
                <a:lnTo>
                  <a:pt x="2056129" y="218693"/>
                </a:lnTo>
                <a:lnTo>
                  <a:pt x="2054596" y="48647"/>
                </a:lnTo>
                <a:lnTo>
                  <a:pt x="2032935" y="13872"/>
                </a:lnTo>
                <a:lnTo>
                  <a:pt x="2008067" y="1668"/>
                </a:lnTo>
                <a:lnTo>
                  <a:pt x="199364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27700" y="2024633"/>
            <a:ext cx="2056130" cy="952500"/>
          </a:xfrm>
          <a:custGeom>
            <a:avLst/>
            <a:gdLst/>
            <a:ahLst/>
            <a:cxnLst/>
            <a:rect l="l" t="t" r="r" b="b"/>
            <a:pathLst>
              <a:path w="2056129" h="952500">
                <a:moveTo>
                  <a:pt x="455929" y="62483"/>
                </a:moveTo>
                <a:lnTo>
                  <a:pt x="469802" y="23194"/>
                </a:lnTo>
                <a:lnTo>
                  <a:pt x="504577" y="1533"/>
                </a:lnTo>
                <a:lnTo>
                  <a:pt x="722629" y="0"/>
                </a:lnTo>
                <a:lnTo>
                  <a:pt x="1122679" y="0"/>
                </a:lnTo>
                <a:lnTo>
                  <a:pt x="1993646" y="0"/>
                </a:lnTo>
                <a:lnTo>
                  <a:pt x="2008067" y="1668"/>
                </a:lnTo>
                <a:lnTo>
                  <a:pt x="2042620" y="23648"/>
                </a:lnTo>
                <a:lnTo>
                  <a:pt x="2056129" y="218693"/>
                </a:lnTo>
                <a:lnTo>
                  <a:pt x="2056129" y="312419"/>
                </a:lnTo>
                <a:lnTo>
                  <a:pt x="2054461" y="326841"/>
                </a:lnTo>
                <a:lnTo>
                  <a:pt x="2049711" y="340064"/>
                </a:lnTo>
                <a:lnTo>
                  <a:pt x="2020763" y="368742"/>
                </a:lnTo>
                <a:lnTo>
                  <a:pt x="1122679" y="374903"/>
                </a:lnTo>
                <a:lnTo>
                  <a:pt x="0" y="952373"/>
                </a:lnTo>
                <a:lnTo>
                  <a:pt x="722629" y="374903"/>
                </a:lnTo>
                <a:lnTo>
                  <a:pt x="518413" y="374903"/>
                </a:lnTo>
                <a:lnTo>
                  <a:pt x="503992" y="373235"/>
                </a:lnTo>
                <a:lnTo>
                  <a:pt x="469439" y="351255"/>
                </a:lnTo>
                <a:lnTo>
                  <a:pt x="455929" y="312419"/>
                </a:lnTo>
                <a:lnTo>
                  <a:pt x="455929" y="218693"/>
                </a:lnTo>
                <a:lnTo>
                  <a:pt x="455929" y="62483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43217" y="2109820"/>
            <a:ext cx="108077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E</a:t>
            </a:r>
            <a:r>
              <a:rPr sz="1600" b="1" spc="-5" dirty="0">
                <a:solidFill>
                  <a:srgbClr val="FF0000"/>
                </a:solidFill>
                <a:latin typeface="Arial Narrow"/>
                <a:cs typeface="Arial Narrow"/>
              </a:rPr>
              <a:t>u</a:t>
            </a:r>
            <a:r>
              <a:rPr sz="1600" b="1" spc="-15" dirty="0">
                <a:solidFill>
                  <a:srgbClr val="FF0000"/>
                </a:solidFill>
                <a:latin typeface="Arial Narrow"/>
                <a:cs typeface="Arial Narrow"/>
              </a:rPr>
              <a:t>r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o</a:t>
            </a:r>
            <a:r>
              <a:rPr sz="1600" b="1" spc="-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e</a:t>
            </a:r>
            <a:r>
              <a:rPr sz="1600" b="1" spc="-1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 Narrow"/>
                <a:cs typeface="Arial Narrow"/>
              </a:rPr>
              <a:t>:</a:t>
            </a:r>
            <a:r>
              <a:rPr sz="1600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3</a:t>
            </a:r>
            <a:r>
              <a:rPr sz="1600" b="1" spc="-5" dirty="0">
                <a:solidFill>
                  <a:srgbClr val="FF0000"/>
                </a:solidFill>
                <a:latin typeface="Arial Narrow"/>
                <a:cs typeface="Arial Narrow"/>
              </a:rPr>
              <a:t>2</a:t>
            </a:r>
            <a:r>
              <a:rPr sz="1600" b="1" spc="-15" dirty="0">
                <a:solidFill>
                  <a:srgbClr val="FF0000"/>
                </a:solidFill>
                <a:latin typeface="Arial Narrow"/>
                <a:cs typeface="Arial Narrow"/>
              </a:rPr>
              <a:t>%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07200" y="2637283"/>
            <a:ext cx="2393950" cy="767715"/>
          </a:xfrm>
          <a:custGeom>
            <a:avLst/>
            <a:gdLst/>
            <a:ahLst/>
            <a:cxnLst/>
            <a:rect l="l" t="t" r="r" b="b"/>
            <a:pathLst>
              <a:path w="2393950" h="767714">
                <a:moveTo>
                  <a:pt x="2331466" y="0"/>
                </a:moveTo>
                <a:lnTo>
                  <a:pt x="869950" y="0"/>
                </a:lnTo>
                <a:lnTo>
                  <a:pt x="613797" y="1533"/>
                </a:lnTo>
                <a:lnTo>
                  <a:pt x="579022" y="23194"/>
                </a:lnTo>
                <a:lnTo>
                  <a:pt x="565150" y="62483"/>
                </a:lnTo>
                <a:lnTo>
                  <a:pt x="565150" y="312419"/>
                </a:lnTo>
                <a:lnTo>
                  <a:pt x="578659" y="351255"/>
                </a:lnTo>
                <a:lnTo>
                  <a:pt x="613212" y="373235"/>
                </a:lnTo>
                <a:lnTo>
                  <a:pt x="627634" y="374903"/>
                </a:lnTo>
                <a:lnTo>
                  <a:pt x="869950" y="374903"/>
                </a:lnTo>
                <a:lnTo>
                  <a:pt x="0" y="767588"/>
                </a:lnTo>
                <a:lnTo>
                  <a:pt x="1327150" y="374903"/>
                </a:lnTo>
                <a:lnTo>
                  <a:pt x="2345302" y="373370"/>
                </a:lnTo>
                <a:lnTo>
                  <a:pt x="2358583" y="368742"/>
                </a:lnTo>
                <a:lnTo>
                  <a:pt x="2387531" y="340064"/>
                </a:lnTo>
                <a:lnTo>
                  <a:pt x="2393950" y="312419"/>
                </a:lnTo>
                <a:lnTo>
                  <a:pt x="2393950" y="218693"/>
                </a:lnTo>
                <a:lnTo>
                  <a:pt x="2392416" y="48647"/>
                </a:lnTo>
                <a:lnTo>
                  <a:pt x="2370755" y="13872"/>
                </a:lnTo>
                <a:lnTo>
                  <a:pt x="2345887" y="1668"/>
                </a:lnTo>
                <a:lnTo>
                  <a:pt x="233146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07200" y="2637283"/>
            <a:ext cx="2393950" cy="767715"/>
          </a:xfrm>
          <a:custGeom>
            <a:avLst/>
            <a:gdLst/>
            <a:ahLst/>
            <a:cxnLst/>
            <a:rect l="l" t="t" r="r" b="b"/>
            <a:pathLst>
              <a:path w="2393950" h="767714">
                <a:moveTo>
                  <a:pt x="565150" y="62483"/>
                </a:moveTo>
                <a:lnTo>
                  <a:pt x="579022" y="23194"/>
                </a:lnTo>
                <a:lnTo>
                  <a:pt x="613797" y="1533"/>
                </a:lnTo>
                <a:lnTo>
                  <a:pt x="869950" y="0"/>
                </a:lnTo>
                <a:lnTo>
                  <a:pt x="1327150" y="0"/>
                </a:lnTo>
                <a:lnTo>
                  <a:pt x="2331466" y="0"/>
                </a:lnTo>
                <a:lnTo>
                  <a:pt x="2345887" y="1668"/>
                </a:lnTo>
                <a:lnTo>
                  <a:pt x="2380440" y="23648"/>
                </a:lnTo>
                <a:lnTo>
                  <a:pt x="2393950" y="218693"/>
                </a:lnTo>
                <a:lnTo>
                  <a:pt x="2393950" y="312419"/>
                </a:lnTo>
                <a:lnTo>
                  <a:pt x="2392281" y="326841"/>
                </a:lnTo>
                <a:lnTo>
                  <a:pt x="2387531" y="340064"/>
                </a:lnTo>
                <a:lnTo>
                  <a:pt x="2358583" y="368742"/>
                </a:lnTo>
                <a:lnTo>
                  <a:pt x="1327150" y="374903"/>
                </a:lnTo>
                <a:lnTo>
                  <a:pt x="0" y="767588"/>
                </a:lnTo>
                <a:lnTo>
                  <a:pt x="869950" y="374903"/>
                </a:lnTo>
                <a:lnTo>
                  <a:pt x="627634" y="374903"/>
                </a:lnTo>
                <a:lnTo>
                  <a:pt x="613212" y="373235"/>
                </a:lnTo>
                <a:lnTo>
                  <a:pt x="578659" y="351255"/>
                </a:lnTo>
                <a:lnTo>
                  <a:pt x="565150" y="312419"/>
                </a:lnTo>
                <a:lnTo>
                  <a:pt x="565150" y="218693"/>
                </a:lnTo>
                <a:lnTo>
                  <a:pt x="565150" y="62483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17715" y="2723484"/>
            <a:ext cx="133667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15" dirty="0">
                <a:solidFill>
                  <a:srgbClr val="FF0000"/>
                </a:solidFill>
                <a:latin typeface="Arial Narrow"/>
                <a:cs typeface="Arial Narrow"/>
              </a:rPr>
              <a:t>Mid</a:t>
            </a:r>
            <a:r>
              <a:rPr sz="1600" b="1" spc="-5" dirty="0">
                <a:solidFill>
                  <a:srgbClr val="FF0000"/>
                </a:solidFill>
                <a:latin typeface="Arial Narrow"/>
                <a:cs typeface="Arial Narrow"/>
              </a:rPr>
              <a:t>d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le</a:t>
            </a:r>
            <a:r>
              <a:rPr sz="1600" b="1" spc="-2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E</a:t>
            </a:r>
            <a:r>
              <a:rPr sz="1600" b="1" spc="-5" dirty="0">
                <a:solidFill>
                  <a:srgbClr val="FF0000"/>
                </a:solidFill>
                <a:latin typeface="Arial Narrow"/>
                <a:cs typeface="Arial Narrow"/>
              </a:rPr>
              <a:t>a</a:t>
            </a:r>
            <a:r>
              <a:rPr sz="1600" b="1" spc="-15" dirty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  <a:r>
              <a:rPr sz="1600" b="1" spc="-5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1600" b="1" spc="-2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 Narrow"/>
                <a:cs typeface="Arial Narrow"/>
              </a:rPr>
              <a:t>:</a:t>
            </a:r>
            <a:r>
              <a:rPr sz="1600" b="1" spc="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 Narrow"/>
                <a:cs typeface="Arial Narrow"/>
              </a:rPr>
              <a:t>2</a:t>
            </a:r>
            <a:r>
              <a:rPr sz="1600" b="1" spc="-15" dirty="0">
                <a:solidFill>
                  <a:srgbClr val="FF0000"/>
                </a:solidFill>
                <a:latin typeface="Arial Narrow"/>
                <a:cs typeface="Arial Narrow"/>
              </a:rPr>
              <a:t>%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35417" y="3808221"/>
            <a:ext cx="1600200" cy="1033144"/>
          </a:xfrm>
          <a:custGeom>
            <a:avLst/>
            <a:gdLst/>
            <a:ahLst/>
            <a:cxnLst/>
            <a:rect l="l" t="t" r="r" b="b"/>
            <a:pathLst>
              <a:path w="1600200" h="1033145">
                <a:moveTo>
                  <a:pt x="812800" y="0"/>
                </a:moveTo>
                <a:lnTo>
                  <a:pt x="933450" y="657859"/>
                </a:lnTo>
                <a:lnTo>
                  <a:pt x="48647" y="659393"/>
                </a:lnTo>
                <a:lnTo>
                  <a:pt x="35366" y="664021"/>
                </a:lnTo>
                <a:lnTo>
                  <a:pt x="6418" y="692699"/>
                </a:lnTo>
                <a:lnTo>
                  <a:pt x="0" y="720344"/>
                </a:lnTo>
                <a:lnTo>
                  <a:pt x="0" y="814069"/>
                </a:lnTo>
                <a:lnTo>
                  <a:pt x="1533" y="984116"/>
                </a:lnTo>
                <a:lnTo>
                  <a:pt x="23194" y="1018891"/>
                </a:lnTo>
                <a:lnTo>
                  <a:pt x="62484" y="1032763"/>
                </a:lnTo>
                <a:lnTo>
                  <a:pt x="1333500" y="1032763"/>
                </a:lnTo>
                <a:lnTo>
                  <a:pt x="1551552" y="1031230"/>
                </a:lnTo>
                <a:lnTo>
                  <a:pt x="1586327" y="1009569"/>
                </a:lnTo>
                <a:lnTo>
                  <a:pt x="1600200" y="970279"/>
                </a:lnTo>
                <a:lnTo>
                  <a:pt x="1600200" y="720344"/>
                </a:lnTo>
                <a:lnTo>
                  <a:pt x="1586690" y="681508"/>
                </a:lnTo>
                <a:lnTo>
                  <a:pt x="1552137" y="659528"/>
                </a:lnTo>
                <a:lnTo>
                  <a:pt x="1537715" y="657859"/>
                </a:lnTo>
                <a:lnTo>
                  <a:pt x="1333500" y="657859"/>
                </a:lnTo>
                <a:lnTo>
                  <a:pt x="8128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35417" y="3808221"/>
            <a:ext cx="1600200" cy="1033144"/>
          </a:xfrm>
          <a:custGeom>
            <a:avLst/>
            <a:gdLst/>
            <a:ahLst/>
            <a:cxnLst/>
            <a:rect l="l" t="t" r="r" b="b"/>
            <a:pathLst>
              <a:path w="1600200" h="1033145">
                <a:moveTo>
                  <a:pt x="0" y="720344"/>
                </a:moveTo>
                <a:lnTo>
                  <a:pt x="13872" y="681054"/>
                </a:lnTo>
                <a:lnTo>
                  <a:pt x="48647" y="659393"/>
                </a:lnTo>
                <a:lnTo>
                  <a:pt x="933450" y="657859"/>
                </a:lnTo>
                <a:lnTo>
                  <a:pt x="812800" y="0"/>
                </a:lnTo>
                <a:lnTo>
                  <a:pt x="1333500" y="657859"/>
                </a:lnTo>
                <a:lnTo>
                  <a:pt x="1537715" y="657859"/>
                </a:lnTo>
                <a:lnTo>
                  <a:pt x="1552137" y="659528"/>
                </a:lnTo>
                <a:lnTo>
                  <a:pt x="1586690" y="681508"/>
                </a:lnTo>
                <a:lnTo>
                  <a:pt x="1600200" y="720344"/>
                </a:lnTo>
                <a:lnTo>
                  <a:pt x="1600200" y="814069"/>
                </a:lnTo>
                <a:lnTo>
                  <a:pt x="1600200" y="970279"/>
                </a:lnTo>
                <a:lnTo>
                  <a:pt x="1598531" y="984701"/>
                </a:lnTo>
                <a:lnTo>
                  <a:pt x="1576551" y="1019254"/>
                </a:lnTo>
                <a:lnTo>
                  <a:pt x="1333500" y="1032763"/>
                </a:lnTo>
                <a:lnTo>
                  <a:pt x="933450" y="1032763"/>
                </a:lnTo>
                <a:lnTo>
                  <a:pt x="62484" y="1032763"/>
                </a:lnTo>
                <a:lnTo>
                  <a:pt x="48062" y="1031095"/>
                </a:lnTo>
                <a:lnTo>
                  <a:pt x="13509" y="1009115"/>
                </a:lnTo>
                <a:lnTo>
                  <a:pt x="0" y="814069"/>
                </a:lnTo>
                <a:lnTo>
                  <a:pt x="0" y="720344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906640" y="4552538"/>
            <a:ext cx="85788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A</a:t>
            </a:r>
            <a:r>
              <a:rPr sz="1600" b="1" spc="-5" dirty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ie</a:t>
            </a:r>
            <a:r>
              <a:rPr sz="1600" b="1" spc="-2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 Narrow"/>
                <a:cs typeface="Arial Narrow"/>
              </a:rPr>
              <a:t>:</a:t>
            </a:r>
            <a:r>
              <a:rPr sz="1600" b="1" spc="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10%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48527" y="5551170"/>
            <a:ext cx="2724150" cy="800100"/>
          </a:xfrm>
          <a:custGeom>
            <a:avLst/>
            <a:gdLst/>
            <a:ahLst/>
            <a:cxnLst/>
            <a:rect l="l" t="t" r="r" b="b"/>
            <a:pathLst>
              <a:path w="2724150" h="800100">
                <a:moveTo>
                  <a:pt x="0" y="0"/>
                </a:moveTo>
                <a:lnTo>
                  <a:pt x="1099693" y="425195"/>
                </a:lnTo>
                <a:lnTo>
                  <a:pt x="823474" y="426730"/>
                </a:lnTo>
                <a:lnTo>
                  <a:pt x="810193" y="431364"/>
                </a:lnTo>
                <a:lnTo>
                  <a:pt x="781245" y="460052"/>
                </a:lnTo>
                <a:lnTo>
                  <a:pt x="774826" y="487679"/>
                </a:lnTo>
                <a:lnTo>
                  <a:pt x="774826" y="581405"/>
                </a:lnTo>
                <a:lnTo>
                  <a:pt x="776360" y="751440"/>
                </a:lnTo>
                <a:lnTo>
                  <a:pt x="798021" y="786215"/>
                </a:lnTo>
                <a:lnTo>
                  <a:pt x="837311" y="800099"/>
                </a:lnTo>
                <a:lnTo>
                  <a:pt x="1586992" y="800099"/>
                </a:lnTo>
                <a:lnTo>
                  <a:pt x="2675375" y="798565"/>
                </a:lnTo>
                <a:lnTo>
                  <a:pt x="2710150" y="776889"/>
                </a:lnTo>
                <a:lnTo>
                  <a:pt x="2724023" y="737615"/>
                </a:lnTo>
                <a:lnTo>
                  <a:pt x="2724023" y="487679"/>
                </a:lnTo>
                <a:lnTo>
                  <a:pt x="2710513" y="448860"/>
                </a:lnTo>
                <a:lnTo>
                  <a:pt x="2675960" y="426866"/>
                </a:lnTo>
                <a:lnTo>
                  <a:pt x="2661539" y="425195"/>
                </a:lnTo>
                <a:lnTo>
                  <a:pt x="1586992" y="42519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48527" y="5551170"/>
            <a:ext cx="2724150" cy="800100"/>
          </a:xfrm>
          <a:custGeom>
            <a:avLst/>
            <a:gdLst/>
            <a:ahLst/>
            <a:cxnLst/>
            <a:rect l="l" t="t" r="r" b="b"/>
            <a:pathLst>
              <a:path w="2724150" h="800100">
                <a:moveTo>
                  <a:pt x="774826" y="487679"/>
                </a:moveTo>
                <a:lnTo>
                  <a:pt x="788699" y="448406"/>
                </a:lnTo>
                <a:lnTo>
                  <a:pt x="823474" y="426730"/>
                </a:lnTo>
                <a:lnTo>
                  <a:pt x="1099693" y="425195"/>
                </a:lnTo>
                <a:lnTo>
                  <a:pt x="0" y="0"/>
                </a:lnTo>
                <a:lnTo>
                  <a:pt x="1586992" y="425195"/>
                </a:lnTo>
                <a:lnTo>
                  <a:pt x="2661539" y="425195"/>
                </a:lnTo>
                <a:lnTo>
                  <a:pt x="2675960" y="426866"/>
                </a:lnTo>
                <a:lnTo>
                  <a:pt x="2710513" y="448860"/>
                </a:lnTo>
                <a:lnTo>
                  <a:pt x="2724023" y="487679"/>
                </a:lnTo>
                <a:lnTo>
                  <a:pt x="2724023" y="581405"/>
                </a:lnTo>
                <a:lnTo>
                  <a:pt x="2724023" y="737615"/>
                </a:lnTo>
                <a:lnTo>
                  <a:pt x="2722354" y="752025"/>
                </a:lnTo>
                <a:lnTo>
                  <a:pt x="2700374" y="786579"/>
                </a:lnTo>
                <a:lnTo>
                  <a:pt x="1586992" y="800099"/>
                </a:lnTo>
                <a:lnTo>
                  <a:pt x="1099693" y="800099"/>
                </a:lnTo>
                <a:lnTo>
                  <a:pt x="837311" y="800099"/>
                </a:lnTo>
                <a:lnTo>
                  <a:pt x="822889" y="798429"/>
                </a:lnTo>
                <a:lnTo>
                  <a:pt x="788336" y="776435"/>
                </a:lnTo>
                <a:lnTo>
                  <a:pt x="774826" y="581405"/>
                </a:lnTo>
                <a:lnTo>
                  <a:pt x="774826" y="487679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532370" y="6063183"/>
            <a:ext cx="93091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Af</a:t>
            </a:r>
            <a:r>
              <a:rPr sz="1600" b="1" spc="-20" dirty="0">
                <a:solidFill>
                  <a:srgbClr val="FF0000"/>
                </a:solidFill>
                <a:latin typeface="Arial Narrow"/>
                <a:cs typeface="Arial Narrow"/>
              </a:rPr>
              <a:t>r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ica</a:t>
            </a:r>
            <a:r>
              <a:rPr sz="1600" b="1" spc="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 Narrow"/>
                <a:cs typeface="Arial Narrow"/>
              </a:rPr>
              <a:t>:</a:t>
            </a:r>
            <a:r>
              <a:rPr sz="1600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1%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58975" y="1824990"/>
            <a:ext cx="2228215" cy="1217295"/>
          </a:xfrm>
          <a:custGeom>
            <a:avLst/>
            <a:gdLst/>
            <a:ahLst/>
            <a:cxnLst/>
            <a:rect l="l" t="t" r="r" b="b"/>
            <a:pathLst>
              <a:path w="2228215" h="1217295">
                <a:moveTo>
                  <a:pt x="2165604" y="0"/>
                </a:moveTo>
                <a:lnTo>
                  <a:pt x="371347" y="0"/>
                </a:lnTo>
                <a:lnTo>
                  <a:pt x="48659" y="1533"/>
                </a:lnTo>
                <a:lnTo>
                  <a:pt x="13884" y="23194"/>
                </a:lnTo>
                <a:lnTo>
                  <a:pt x="0" y="62484"/>
                </a:lnTo>
                <a:lnTo>
                  <a:pt x="0" y="312420"/>
                </a:lnTo>
                <a:lnTo>
                  <a:pt x="13520" y="351255"/>
                </a:lnTo>
                <a:lnTo>
                  <a:pt x="48074" y="373235"/>
                </a:lnTo>
                <a:lnTo>
                  <a:pt x="62484" y="374904"/>
                </a:lnTo>
                <a:lnTo>
                  <a:pt x="371347" y="374904"/>
                </a:lnTo>
                <a:lnTo>
                  <a:pt x="470662" y="1216787"/>
                </a:lnTo>
                <a:lnTo>
                  <a:pt x="928369" y="374904"/>
                </a:lnTo>
                <a:lnTo>
                  <a:pt x="2179440" y="373370"/>
                </a:lnTo>
                <a:lnTo>
                  <a:pt x="2192721" y="368742"/>
                </a:lnTo>
                <a:lnTo>
                  <a:pt x="2221669" y="340064"/>
                </a:lnTo>
                <a:lnTo>
                  <a:pt x="2228088" y="312420"/>
                </a:lnTo>
                <a:lnTo>
                  <a:pt x="2228088" y="218694"/>
                </a:lnTo>
                <a:lnTo>
                  <a:pt x="2226554" y="48647"/>
                </a:lnTo>
                <a:lnTo>
                  <a:pt x="2204893" y="13872"/>
                </a:lnTo>
                <a:lnTo>
                  <a:pt x="2180025" y="1668"/>
                </a:lnTo>
                <a:lnTo>
                  <a:pt x="216560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58975" y="1824990"/>
            <a:ext cx="2228215" cy="1217295"/>
          </a:xfrm>
          <a:custGeom>
            <a:avLst/>
            <a:gdLst/>
            <a:ahLst/>
            <a:cxnLst/>
            <a:rect l="l" t="t" r="r" b="b"/>
            <a:pathLst>
              <a:path w="2228215" h="1217295">
                <a:moveTo>
                  <a:pt x="0" y="62484"/>
                </a:moveTo>
                <a:lnTo>
                  <a:pt x="13884" y="23194"/>
                </a:lnTo>
                <a:lnTo>
                  <a:pt x="48659" y="1533"/>
                </a:lnTo>
                <a:lnTo>
                  <a:pt x="371347" y="0"/>
                </a:lnTo>
                <a:lnTo>
                  <a:pt x="928369" y="0"/>
                </a:lnTo>
                <a:lnTo>
                  <a:pt x="2165604" y="0"/>
                </a:lnTo>
                <a:lnTo>
                  <a:pt x="2180025" y="1668"/>
                </a:lnTo>
                <a:lnTo>
                  <a:pt x="2214578" y="23648"/>
                </a:lnTo>
                <a:lnTo>
                  <a:pt x="2228088" y="218694"/>
                </a:lnTo>
                <a:lnTo>
                  <a:pt x="2228088" y="312420"/>
                </a:lnTo>
                <a:lnTo>
                  <a:pt x="2226419" y="326841"/>
                </a:lnTo>
                <a:lnTo>
                  <a:pt x="2221669" y="340064"/>
                </a:lnTo>
                <a:lnTo>
                  <a:pt x="2192721" y="368742"/>
                </a:lnTo>
                <a:lnTo>
                  <a:pt x="928369" y="374904"/>
                </a:lnTo>
                <a:lnTo>
                  <a:pt x="470662" y="1216787"/>
                </a:lnTo>
                <a:lnTo>
                  <a:pt x="371347" y="374904"/>
                </a:lnTo>
                <a:lnTo>
                  <a:pt x="62484" y="374904"/>
                </a:lnTo>
                <a:lnTo>
                  <a:pt x="48074" y="373235"/>
                </a:lnTo>
                <a:lnTo>
                  <a:pt x="13520" y="351255"/>
                </a:lnTo>
                <a:lnTo>
                  <a:pt x="0" y="312420"/>
                </a:lnTo>
                <a:lnTo>
                  <a:pt x="0" y="218694"/>
                </a:lnTo>
                <a:lnTo>
                  <a:pt x="0" y="62484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72257" y="1909673"/>
            <a:ext cx="160147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No</a:t>
            </a:r>
            <a:r>
              <a:rPr sz="1600" b="1" spc="-20" dirty="0">
                <a:solidFill>
                  <a:srgbClr val="FF0000"/>
                </a:solidFill>
                <a:latin typeface="Arial Narrow"/>
                <a:cs typeface="Arial Narrow"/>
              </a:rPr>
              <a:t>r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th</a:t>
            </a:r>
            <a:r>
              <a:rPr sz="1600" b="1" spc="-4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Amer</a:t>
            </a:r>
            <a:r>
              <a:rPr sz="1600" b="1" spc="-15" dirty="0">
                <a:solidFill>
                  <a:srgbClr val="FF0000"/>
                </a:solidFill>
                <a:latin typeface="Arial Narrow"/>
                <a:cs typeface="Arial Narrow"/>
              </a:rPr>
              <a:t>i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c</a:t>
            </a:r>
            <a:r>
              <a:rPr sz="1600" b="1" spc="-5" dirty="0">
                <a:solidFill>
                  <a:srgbClr val="FF0000"/>
                </a:solidFill>
                <a:latin typeface="Arial Narrow"/>
                <a:cs typeface="Arial Narrow"/>
              </a:rPr>
              <a:t>a: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 45%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12797" y="5072761"/>
            <a:ext cx="2219960" cy="1183005"/>
          </a:xfrm>
          <a:custGeom>
            <a:avLst/>
            <a:gdLst/>
            <a:ahLst/>
            <a:cxnLst/>
            <a:rect l="l" t="t" r="r" b="b"/>
            <a:pathLst>
              <a:path w="2219960" h="1183004">
                <a:moveTo>
                  <a:pt x="2219833" y="0"/>
                </a:moveTo>
                <a:lnTo>
                  <a:pt x="1287272" y="807592"/>
                </a:lnTo>
                <a:lnTo>
                  <a:pt x="48659" y="809127"/>
                </a:lnTo>
                <a:lnTo>
                  <a:pt x="35383" y="813761"/>
                </a:lnTo>
                <a:lnTo>
                  <a:pt x="6425" y="842449"/>
                </a:lnTo>
                <a:lnTo>
                  <a:pt x="0" y="870076"/>
                </a:lnTo>
                <a:lnTo>
                  <a:pt x="0" y="963802"/>
                </a:lnTo>
                <a:lnTo>
                  <a:pt x="1534" y="1133837"/>
                </a:lnTo>
                <a:lnTo>
                  <a:pt x="23210" y="1168612"/>
                </a:lnTo>
                <a:lnTo>
                  <a:pt x="62484" y="1182496"/>
                </a:lnTo>
                <a:lnTo>
                  <a:pt x="1838959" y="1182496"/>
                </a:lnTo>
                <a:lnTo>
                  <a:pt x="2158104" y="1180962"/>
                </a:lnTo>
                <a:lnTo>
                  <a:pt x="2192879" y="1159286"/>
                </a:lnTo>
                <a:lnTo>
                  <a:pt x="2206752" y="1120013"/>
                </a:lnTo>
                <a:lnTo>
                  <a:pt x="2206752" y="870076"/>
                </a:lnTo>
                <a:lnTo>
                  <a:pt x="2193242" y="831257"/>
                </a:lnTo>
                <a:lnTo>
                  <a:pt x="2158689" y="809263"/>
                </a:lnTo>
                <a:lnTo>
                  <a:pt x="2144268" y="807592"/>
                </a:lnTo>
                <a:lnTo>
                  <a:pt x="1838959" y="807592"/>
                </a:lnTo>
                <a:lnTo>
                  <a:pt x="221983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12797" y="5072761"/>
            <a:ext cx="2219960" cy="1183005"/>
          </a:xfrm>
          <a:custGeom>
            <a:avLst/>
            <a:gdLst/>
            <a:ahLst/>
            <a:cxnLst/>
            <a:rect l="l" t="t" r="r" b="b"/>
            <a:pathLst>
              <a:path w="2219960" h="1183004">
                <a:moveTo>
                  <a:pt x="0" y="870076"/>
                </a:moveTo>
                <a:lnTo>
                  <a:pt x="13884" y="830803"/>
                </a:lnTo>
                <a:lnTo>
                  <a:pt x="48659" y="809127"/>
                </a:lnTo>
                <a:lnTo>
                  <a:pt x="1287272" y="807592"/>
                </a:lnTo>
                <a:lnTo>
                  <a:pt x="2219833" y="0"/>
                </a:lnTo>
                <a:lnTo>
                  <a:pt x="1838959" y="807592"/>
                </a:lnTo>
                <a:lnTo>
                  <a:pt x="2144268" y="807592"/>
                </a:lnTo>
                <a:lnTo>
                  <a:pt x="2158689" y="809263"/>
                </a:lnTo>
                <a:lnTo>
                  <a:pt x="2193242" y="831257"/>
                </a:lnTo>
                <a:lnTo>
                  <a:pt x="2206752" y="870076"/>
                </a:lnTo>
                <a:lnTo>
                  <a:pt x="2206752" y="963802"/>
                </a:lnTo>
                <a:lnTo>
                  <a:pt x="2206752" y="1120013"/>
                </a:lnTo>
                <a:lnTo>
                  <a:pt x="2205083" y="1134422"/>
                </a:lnTo>
                <a:lnTo>
                  <a:pt x="2183103" y="1168976"/>
                </a:lnTo>
                <a:lnTo>
                  <a:pt x="1838959" y="1182496"/>
                </a:lnTo>
                <a:lnTo>
                  <a:pt x="1287272" y="1182496"/>
                </a:lnTo>
                <a:lnTo>
                  <a:pt x="62484" y="1182496"/>
                </a:lnTo>
                <a:lnTo>
                  <a:pt x="48074" y="1180826"/>
                </a:lnTo>
                <a:lnTo>
                  <a:pt x="13520" y="1158832"/>
                </a:lnTo>
                <a:lnTo>
                  <a:pt x="0" y="963802"/>
                </a:lnTo>
                <a:lnTo>
                  <a:pt x="0" y="87007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147113" y="5966810"/>
            <a:ext cx="153479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  <a:r>
              <a:rPr sz="1600" b="1" spc="-5" dirty="0">
                <a:solidFill>
                  <a:srgbClr val="FF0000"/>
                </a:solidFill>
                <a:latin typeface="Arial Narrow"/>
                <a:cs typeface="Arial Narrow"/>
              </a:rPr>
              <a:t>o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uth</a:t>
            </a:r>
            <a:r>
              <a:rPr sz="1600" b="1" spc="-4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Arial Narrow"/>
                <a:cs typeface="Arial Narrow"/>
              </a:rPr>
              <a:t>Am</a:t>
            </a:r>
            <a:r>
              <a:rPr sz="1600" b="1" spc="-5" dirty="0">
                <a:solidFill>
                  <a:srgbClr val="FF0000"/>
                </a:solidFill>
                <a:latin typeface="Arial Narrow"/>
                <a:cs typeface="Arial Narrow"/>
              </a:rPr>
              <a:t>e</a:t>
            </a:r>
            <a:r>
              <a:rPr sz="1600" b="1" spc="-15" dirty="0">
                <a:solidFill>
                  <a:srgbClr val="FF0000"/>
                </a:solidFill>
                <a:latin typeface="Arial Narrow"/>
                <a:cs typeface="Arial Narrow"/>
              </a:rPr>
              <a:t>r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ic</a:t>
            </a:r>
            <a:r>
              <a:rPr sz="1600" b="1" spc="-5" dirty="0">
                <a:solidFill>
                  <a:srgbClr val="FF0000"/>
                </a:solidFill>
                <a:latin typeface="Arial Narrow"/>
                <a:cs typeface="Arial Narrow"/>
              </a:rPr>
              <a:t>a:</a:t>
            </a:r>
            <a:r>
              <a:rPr sz="1600" b="1" spc="-2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2%</a:t>
            </a:r>
            <a:endParaRPr sz="1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0323" y="991906"/>
            <a:ext cx="291084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Clr>
                <a:srgbClr val="C00000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400" b="1" spc="-150" dirty="0">
                <a:latin typeface="Arial Narrow"/>
                <a:cs typeface="Arial Narrow"/>
              </a:rPr>
              <a:t>V</a:t>
            </a:r>
            <a:r>
              <a:rPr sz="2400" b="1" dirty="0">
                <a:latin typeface="Arial Narrow"/>
                <a:cs typeface="Arial Narrow"/>
              </a:rPr>
              <a:t>olume</a:t>
            </a:r>
            <a:endParaRPr sz="2400">
              <a:latin typeface="Arial Narrow"/>
              <a:cs typeface="Arial Narrow"/>
            </a:endParaRPr>
          </a:p>
          <a:p>
            <a:pPr marL="12700">
              <a:spcBef>
                <a:spcPts val="390"/>
              </a:spcBef>
            </a:pP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ul</a:t>
            </a:r>
            <a:r>
              <a:rPr sz="1600" spc="-15" dirty="0">
                <a:latin typeface="Arial Narrow"/>
                <a:cs typeface="Arial Narrow"/>
              </a:rPr>
              <a:t>t</a:t>
            </a:r>
            <a:r>
              <a:rPr sz="1600" spc="-10" dirty="0">
                <a:latin typeface="Arial Narrow"/>
                <a:cs typeface="Arial Narrow"/>
              </a:rPr>
              <a:t>iple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ta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c</a:t>
            </a:r>
            <a:r>
              <a:rPr sz="1600" spc="-10" dirty="0">
                <a:latin typeface="Arial Narrow"/>
                <a:cs typeface="Arial Narrow"/>
              </a:rPr>
              <a:t>enters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aro</a:t>
            </a:r>
            <a:r>
              <a:rPr sz="1600" spc="-5" dirty="0">
                <a:latin typeface="Arial Narrow"/>
                <a:cs typeface="Arial Narrow"/>
              </a:rPr>
              <a:t>u</a:t>
            </a:r>
            <a:r>
              <a:rPr sz="1600" spc="-10" dirty="0">
                <a:latin typeface="Arial Narrow"/>
                <a:cs typeface="Arial Narrow"/>
              </a:rPr>
              <a:t>nd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w</a:t>
            </a:r>
            <a:r>
              <a:rPr sz="1600" spc="-5" dirty="0">
                <a:latin typeface="Arial Narrow"/>
                <a:cs typeface="Arial Narrow"/>
              </a:rPr>
              <a:t>or</a:t>
            </a:r>
            <a:r>
              <a:rPr sz="1600" spc="-15" dirty="0">
                <a:latin typeface="Arial Narrow"/>
                <a:cs typeface="Arial Narrow"/>
              </a:rPr>
              <a:t>l</a:t>
            </a:r>
            <a:r>
              <a:rPr sz="1600" spc="-10" dirty="0">
                <a:latin typeface="Arial Narrow"/>
                <a:cs typeface="Arial Narrow"/>
              </a:rPr>
              <a:t>d.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dirty="0">
                <a:latin typeface="Arial Narrow"/>
                <a:cs typeface="Arial Narrow"/>
              </a:rPr>
              <a:t>ata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b="1" spc="-120" dirty="0">
                <a:latin typeface="Arial Narrow"/>
                <a:cs typeface="Arial Narrow"/>
              </a:rPr>
              <a:t>V</a:t>
            </a:r>
            <a:r>
              <a:rPr b="1" spc="-10" dirty="0">
                <a:latin typeface="Arial Narrow"/>
                <a:cs typeface="Arial Narrow"/>
              </a:rPr>
              <a:t>ol</a:t>
            </a:r>
            <a:r>
              <a:rPr b="1" spc="-20" dirty="0">
                <a:latin typeface="Arial Narrow"/>
                <a:cs typeface="Arial Narrow"/>
              </a:rPr>
              <a:t>u</a:t>
            </a:r>
            <a:r>
              <a:rPr b="1" dirty="0">
                <a:latin typeface="Arial Narrow"/>
                <a:cs typeface="Arial Narrow"/>
              </a:rPr>
              <a:t>me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1552" y="2119883"/>
            <a:ext cx="3322320" cy="2214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48330" y="4359693"/>
            <a:ext cx="16014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latin typeface="Arial Narrow"/>
                <a:cs typeface="Arial Narrow"/>
              </a:rPr>
              <a:t>D</a:t>
            </a:r>
            <a:r>
              <a:rPr sz="1400" spc="-10" dirty="0">
                <a:latin typeface="Arial Narrow"/>
                <a:cs typeface="Arial Narrow"/>
              </a:rPr>
              <a:t>a</a:t>
            </a:r>
            <a:r>
              <a:rPr sz="1400" dirty="0">
                <a:latin typeface="Arial Narrow"/>
                <a:cs typeface="Arial Narrow"/>
              </a:rPr>
              <a:t>ta Ce</a:t>
            </a:r>
            <a:r>
              <a:rPr sz="1400" spc="-10" dirty="0">
                <a:latin typeface="Arial Narrow"/>
                <a:cs typeface="Arial Narrow"/>
              </a:rPr>
              <a:t>n</a:t>
            </a:r>
            <a:r>
              <a:rPr sz="1400" dirty="0">
                <a:latin typeface="Arial Narrow"/>
                <a:cs typeface="Arial Narrow"/>
              </a:rPr>
              <a:t>ter</a:t>
            </a:r>
            <a:r>
              <a:rPr sz="1400" spc="1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Utah</a:t>
            </a:r>
            <a:r>
              <a:rPr sz="1400" spc="-1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(USA)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43700" y="2104645"/>
            <a:ext cx="3509772" cy="2133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90535" y="4224311"/>
            <a:ext cx="17373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latin typeface="Arial Narrow"/>
                <a:cs typeface="Arial Narrow"/>
              </a:rPr>
              <a:t>D</a:t>
            </a:r>
            <a:r>
              <a:rPr sz="1400" spc="-10" dirty="0">
                <a:latin typeface="Arial Narrow"/>
                <a:cs typeface="Arial Narrow"/>
              </a:rPr>
              <a:t>a</a:t>
            </a:r>
            <a:r>
              <a:rPr sz="1400" dirty="0">
                <a:latin typeface="Arial Narrow"/>
                <a:cs typeface="Arial Narrow"/>
              </a:rPr>
              <a:t>ta Ce</a:t>
            </a:r>
            <a:r>
              <a:rPr sz="1400" spc="-10" dirty="0">
                <a:latin typeface="Arial Narrow"/>
                <a:cs typeface="Arial Narrow"/>
              </a:rPr>
              <a:t>n</a:t>
            </a:r>
            <a:r>
              <a:rPr sz="1400" dirty="0">
                <a:latin typeface="Arial Narrow"/>
                <a:cs typeface="Arial Narrow"/>
              </a:rPr>
              <a:t>ter</a:t>
            </a:r>
            <a:r>
              <a:rPr sz="1400" spc="15" dirty="0">
                <a:latin typeface="Arial Narrow"/>
                <a:cs typeface="Arial Narrow"/>
              </a:rPr>
              <a:t> </a:t>
            </a:r>
            <a:r>
              <a:rPr sz="1400" spc="-25" dirty="0">
                <a:latin typeface="Arial Narrow"/>
                <a:cs typeface="Arial Narrow"/>
              </a:rPr>
              <a:t>V</a:t>
            </a:r>
            <a:r>
              <a:rPr sz="1400" spc="-5" dirty="0">
                <a:latin typeface="Arial Narrow"/>
                <a:cs typeface="Arial Narrow"/>
              </a:rPr>
              <a:t>itr</a:t>
            </a:r>
            <a:r>
              <a:rPr sz="1400" dirty="0">
                <a:latin typeface="Arial Narrow"/>
                <a:cs typeface="Arial Narrow"/>
              </a:rPr>
              <a:t>y</a:t>
            </a:r>
            <a:r>
              <a:rPr sz="1400" spc="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(Fra</a:t>
            </a:r>
            <a:r>
              <a:rPr sz="1400" spc="-10" dirty="0">
                <a:latin typeface="Arial Narrow"/>
                <a:cs typeface="Arial Narrow"/>
              </a:rPr>
              <a:t>n</a:t>
            </a:r>
            <a:r>
              <a:rPr sz="1400" spc="-5" dirty="0">
                <a:latin typeface="Arial Narrow"/>
                <a:cs typeface="Arial Narrow"/>
              </a:rPr>
              <a:t>ce)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90872" y="4594860"/>
            <a:ext cx="3550920" cy="19720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58739" y="6629208"/>
            <a:ext cx="22174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latin typeface="Arial Narrow"/>
                <a:cs typeface="Arial Narrow"/>
              </a:rPr>
              <a:t>D</a:t>
            </a:r>
            <a:r>
              <a:rPr sz="1400" spc="-10" dirty="0">
                <a:latin typeface="Arial Narrow"/>
                <a:cs typeface="Arial Narrow"/>
              </a:rPr>
              <a:t>a</a:t>
            </a:r>
            <a:r>
              <a:rPr sz="1400" dirty="0">
                <a:latin typeface="Arial Narrow"/>
                <a:cs typeface="Arial Narrow"/>
              </a:rPr>
              <a:t>ta Ce</a:t>
            </a:r>
            <a:r>
              <a:rPr sz="1400" spc="-10" dirty="0">
                <a:latin typeface="Arial Narrow"/>
                <a:cs typeface="Arial Narrow"/>
              </a:rPr>
              <a:t>n</a:t>
            </a:r>
            <a:r>
              <a:rPr sz="1400" dirty="0">
                <a:latin typeface="Arial Narrow"/>
                <a:cs typeface="Arial Narrow"/>
              </a:rPr>
              <a:t>ter</a:t>
            </a:r>
            <a:r>
              <a:rPr sz="1400" spc="1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Bus</a:t>
            </a:r>
            <a:r>
              <a:rPr sz="1400" spc="-10" dirty="0">
                <a:latin typeface="Arial Narrow"/>
                <a:cs typeface="Arial Narrow"/>
              </a:rPr>
              <a:t>a</a:t>
            </a:r>
            <a:r>
              <a:rPr sz="1400" dirty="0">
                <a:latin typeface="Arial Narrow"/>
                <a:cs typeface="Arial Narrow"/>
              </a:rPr>
              <a:t>n (So</a:t>
            </a:r>
            <a:r>
              <a:rPr sz="1400" spc="-10" dirty="0">
                <a:latin typeface="Arial Narrow"/>
                <a:cs typeface="Arial Narrow"/>
              </a:rPr>
              <a:t>u</a:t>
            </a:r>
            <a:r>
              <a:rPr sz="1400" dirty="0">
                <a:latin typeface="Arial Narrow"/>
                <a:cs typeface="Arial Narrow"/>
              </a:rPr>
              <a:t>th</a:t>
            </a:r>
            <a:r>
              <a:rPr sz="1400" spc="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Kor</a:t>
            </a:r>
            <a:r>
              <a:rPr sz="1400" spc="-10" dirty="0">
                <a:latin typeface="Arial Narrow"/>
                <a:cs typeface="Arial Narrow"/>
              </a:rPr>
              <a:t>e</a:t>
            </a:r>
            <a:r>
              <a:rPr sz="1400" spc="-5" dirty="0">
                <a:latin typeface="Arial Narrow"/>
                <a:cs typeface="Arial Narrow"/>
              </a:rPr>
              <a:t>a</a:t>
            </a:r>
            <a:r>
              <a:rPr sz="1400" dirty="0">
                <a:latin typeface="Arial Narrow"/>
                <a:cs typeface="Arial Narrow"/>
              </a:rPr>
              <a:t>)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0324" y="991906"/>
            <a:ext cx="1920875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Clr>
                <a:srgbClr val="C00000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400" b="1" spc="-150" dirty="0">
                <a:latin typeface="Arial Narrow"/>
                <a:cs typeface="Arial Narrow"/>
              </a:rPr>
              <a:t>V</a:t>
            </a:r>
            <a:r>
              <a:rPr sz="2400" b="1" dirty="0">
                <a:latin typeface="Arial Narrow"/>
                <a:cs typeface="Arial Narrow"/>
              </a:rPr>
              <a:t>olume</a:t>
            </a:r>
            <a:endParaRPr sz="2400">
              <a:latin typeface="Arial Narrow"/>
              <a:cs typeface="Arial Narrow"/>
            </a:endParaRPr>
          </a:p>
          <a:p>
            <a:pPr marL="12700">
              <a:spcBef>
                <a:spcPts val="390"/>
              </a:spcBef>
            </a:pPr>
            <a:r>
              <a:rPr sz="1600" spc="-10" dirty="0">
                <a:latin typeface="Arial Narrow"/>
                <a:cs typeface="Arial Narrow"/>
              </a:rPr>
              <a:t>Stora</a:t>
            </a:r>
            <a:r>
              <a:rPr sz="1600" spc="-5" dirty="0">
                <a:latin typeface="Arial Narrow"/>
                <a:cs typeface="Arial Narrow"/>
              </a:rPr>
              <a:t>g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price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de</a:t>
            </a:r>
            <a:r>
              <a:rPr sz="1600" spc="-5" dirty="0">
                <a:latin typeface="Arial Narrow"/>
                <a:cs typeface="Arial Narrow"/>
              </a:rPr>
              <a:t>c</a:t>
            </a:r>
            <a:r>
              <a:rPr sz="1600" spc="-10" dirty="0">
                <a:latin typeface="Arial Narrow"/>
                <a:cs typeface="Arial Narrow"/>
              </a:rPr>
              <a:t>rea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spc="-15" dirty="0">
                <a:latin typeface="Arial Narrow"/>
                <a:cs typeface="Arial Narrow"/>
              </a:rPr>
              <a:t>in</a:t>
            </a:r>
            <a:r>
              <a:rPr sz="1600" spc="-10" dirty="0">
                <a:latin typeface="Arial Narrow"/>
                <a:cs typeface="Arial Narrow"/>
              </a:rPr>
              <a:t>g.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dirty="0">
                <a:latin typeface="Arial Narrow"/>
                <a:cs typeface="Arial Narrow"/>
              </a:rPr>
              <a:t>ata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b="1" spc="-120" dirty="0">
                <a:latin typeface="Arial Narrow"/>
                <a:cs typeface="Arial Narrow"/>
              </a:rPr>
              <a:t>V</a:t>
            </a:r>
            <a:r>
              <a:rPr b="1" spc="-10" dirty="0">
                <a:latin typeface="Arial Narrow"/>
                <a:cs typeface="Arial Narrow"/>
              </a:rPr>
              <a:t>ol</a:t>
            </a:r>
            <a:r>
              <a:rPr b="1" spc="-20" dirty="0">
                <a:latin typeface="Arial Narrow"/>
                <a:cs typeface="Arial Narrow"/>
              </a:rPr>
              <a:t>u</a:t>
            </a:r>
            <a:r>
              <a:rPr b="1" dirty="0">
                <a:latin typeface="Arial Narrow"/>
                <a:cs typeface="Arial Narrow"/>
              </a:rPr>
              <a:t>me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06561" y="5410961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304800"/>
                </a:moveTo>
                <a:lnTo>
                  <a:pt x="838200" y="304800"/>
                </a:lnTo>
                <a:lnTo>
                  <a:pt x="838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4601" y="2057401"/>
            <a:ext cx="6817359" cy="4064635"/>
          </a:xfrm>
          <a:custGeom>
            <a:avLst/>
            <a:gdLst/>
            <a:ahLst/>
            <a:cxnLst/>
            <a:rect l="l" t="t" r="r" b="b"/>
            <a:pathLst>
              <a:path w="6817359" h="4064635">
                <a:moveTo>
                  <a:pt x="0" y="4064508"/>
                </a:moveTo>
                <a:lnTo>
                  <a:pt x="6816852" y="4064508"/>
                </a:lnTo>
                <a:lnTo>
                  <a:pt x="6816852" y="0"/>
                </a:lnTo>
                <a:lnTo>
                  <a:pt x="0" y="0"/>
                </a:lnTo>
                <a:lnTo>
                  <a:pt x="0" y="406450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3280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1568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9856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8145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6433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4721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3008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11296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9584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47873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66161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84449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02736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21024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39312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57601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75889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4177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12465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30752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49040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67327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85617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03905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22193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40480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58768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77056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95345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13633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31921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50208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68496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86784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05073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23361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41649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59936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78224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96512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14801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33089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51377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69665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87952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06240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24527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42817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61105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79393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97680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15968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34256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52545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70833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89121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07408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25696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43984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62273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80561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98849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17136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35424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53712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72001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590289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08577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626865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45152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63440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81727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00017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18305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36593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54880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73168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91455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809745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28033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846321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64609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882897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01185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19472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37760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56048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974336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92624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010912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29200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47488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065776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84064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02352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20640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38928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57215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75503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93791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12079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30367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48655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66945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85233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03521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321809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340097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358385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376672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394960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413248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31536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449824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68112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486400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504688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522976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541264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559552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577840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596128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614415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632703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650991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669279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687567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705855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724145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42433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60721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779009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97297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815585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33872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52160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870448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888736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907024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925312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943600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961888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980176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998464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16752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035040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053328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071615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089903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108191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126479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144767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163055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181345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199633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217921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236209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254497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272785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291072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309360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327648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45936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364224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382512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400800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419088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437376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455664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473952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492240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510528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528815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547103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565391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583679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601967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620255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638545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656833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675121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693409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711697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729985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748272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766560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784848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803136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821424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839712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858000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876288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94576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912864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931152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949440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967728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986015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004303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022591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040879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059167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077455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095745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114033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132321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150609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168897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187185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205472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223760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242048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260336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278624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296912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315200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333488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351776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370064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388352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406640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424928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443215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461503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479791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498079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516367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534655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552945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571233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589521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607809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626097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644385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662672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680960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699248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717536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735824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754112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772400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790688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808976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827264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845552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863840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882128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900415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918703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936991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955279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973567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991855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010145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028431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046719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065007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083295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101583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119871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138159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156447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174735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193023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211311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229600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247889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266176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284465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8302752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321041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8339328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357617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375904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394193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412480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430769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449056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467343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485631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503919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522207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540495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558783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8577071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8595359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8613647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631935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650223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668511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686800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705089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723376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741665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759952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8778241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8796528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814817" y="5241036"/>
            <a:ext cx="9143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8833104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8851393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869680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887969" y="5241036"/>
            <a:ext cx="9143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906256" y="5241036"/>
            <a:ext cx="9144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924543" y="5241036"/>
            <a:ext cx="9144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383280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401568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419856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438145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456433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474721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493008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511296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529584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547873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566161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584449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602736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621024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639312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657601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675889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694177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712465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730752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749040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767327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785617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803905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822193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840480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858768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877056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895345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913633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931921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950208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968496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986784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005073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023361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041649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059936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078224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096512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114801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133089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151377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169665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187952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206240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224527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242817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261105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279393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297680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315968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334256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352545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370833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389121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407408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425696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443984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462273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480561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498849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517136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535424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553712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572001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590289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608577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626865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645152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663440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681727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700017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718305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736593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754880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773168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791455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809745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828033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846321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864609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882897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901185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919472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937760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956048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974336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992624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010912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029200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047488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065776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084064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5102352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120640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138928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157215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175503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193791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212079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230367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248655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266945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285233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303521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321809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340097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358385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376672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394960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413248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431536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449824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5468112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5486400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504688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5522976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541264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559552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5577840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5596128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5614415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5632703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5650991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5669279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5687567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5705855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5724145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5742433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5760721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5779009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797297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815585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5833872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5852160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870448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888736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907024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5925312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943600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961888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5980176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5998464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016752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035040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053328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071615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089903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108191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126479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144767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163055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181345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199633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217921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236209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254497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272785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291072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309360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327648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345936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364224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382512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400800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419088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437376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455664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473952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492240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510528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528815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547103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565391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6583679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6601967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620255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638545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6656833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6675121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6693409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6711697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729985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748272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766560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784848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803136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821424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6839712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6858000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6876288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6894576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6912864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6931152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6949440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6967728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6986015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7004303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7022591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7040879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7059167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7077455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095745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7114033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132321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150609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7168897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187185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7205472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7223760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7242048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7260336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7278624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7296912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7315200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7333488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7351776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7370064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7388352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7406640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7424928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7443215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7461503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7479791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7498079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7516367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7534655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7552945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7571233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7589521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7607809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7626097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7644385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7662672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7680960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7699248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7717536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7735824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7754112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772400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790688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7808976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827264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845552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7863840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7882128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7900415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7918703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7936991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7955279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7973567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7991855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8010145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8028431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8046719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8065007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8083295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8101583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8119871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8138159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8156447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8174735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8193023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8211311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8229600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8247889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8266176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8284465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8302752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8321041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8339328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8357617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8375904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8394193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8412480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8430769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449056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8467343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485631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8503919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8522207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8540495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8558783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8577071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8595359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8613647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8631935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8650223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8668511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8686800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8705089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8723376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8741665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8759952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8778241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8796528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8814817" y="4919472"/>
            <a:ext cx="9143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8833104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8851393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8869680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8887969" y="4919472"/>
            <a:ext cx="9143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8906256" y="4919472"/>
            <a:ext cx="91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8924543" y="4919472"/>
            <a:ext cx="9144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3383280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3401568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3419856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3438145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3456433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3474721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3493008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3511296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3529584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3547873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566161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3584449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3602736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3621024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3639312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3657601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3675889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3694177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3712465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3730752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3749040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3767327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3785617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3803905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3822193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3840480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3858768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3877056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3895345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3913633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3931921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3950208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3968496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3986784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4005073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4023361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4041649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4059936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4078224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4096512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4114801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4133089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4151377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4169665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4187952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4206240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4224527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4242817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4261105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4279393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4297680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4315968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4334256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4352545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4370833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4389121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4407408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4425696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4443984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4462273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4480561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4498849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4517136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4535424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4553712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4572001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4590289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4608577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4626865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4645152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4663440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4681727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4700017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4718305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4736593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4754880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4773168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4791455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4809745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4828033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4846321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4864609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4882897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4901185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4919472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4937760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4956048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4974336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4992624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5010912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5029200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5047488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5065776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5084064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5102352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5120640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5138928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5157215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5175503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5193791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5212079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5230367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5248655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5266945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5285233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5303521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5321809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5340097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5358385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5376672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5394960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5413248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5431536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5449824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5468112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5486400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5504688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5522976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5541264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5559552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5577840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5596128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5614415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5632703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5650991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5669279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5687567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5705855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5724145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5742433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5760721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5779009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5797297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5815585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5833872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5852160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5870448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5888736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5907024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5925312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5943600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5961888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5980176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5998464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6016752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6035040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6053328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6071615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6089903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6108191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6126479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6144767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6163055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6181345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6199633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6217921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6236209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6254497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6272785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6291072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6309360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6327648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6345936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6364224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6382512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6400800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6419088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6437376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6455664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6473952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6492240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6510528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6528815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6547103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6565391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6583679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6601967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6620255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6638545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6656833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6675121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6693409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6711697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6729985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6748272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6766560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6784848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6803136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6821424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6839712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6858000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6876288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6894576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6912864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6931152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6949440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6967728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6986015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7004303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7022591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7040879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7059167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7077455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7095745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7114033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7132321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7150609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7168897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7187185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7205472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7223760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7242048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7260336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7278624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7296912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7315200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7333488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7351776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7370064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7388352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7406640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7424928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7443215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7461503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7479791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7498079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7516367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7534655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7552945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7571233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7589521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7607809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7626097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7644385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7662672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7680960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7699248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7717536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7735824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7754112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7772400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7790688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7808976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7827264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7845552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7863840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7882128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7900415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7918703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7936991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7955279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7973567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7991855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8010145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8028431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8046719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8065007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8083295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8101583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8119871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8138159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8156447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8174735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8193023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8211311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8229600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8247889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8266176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8284465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8302752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8321041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8339328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8357617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8375904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8394193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8412480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8430769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8449056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8467343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8485631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8503919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8522207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8540495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8558783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8577071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8595359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8613647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8631935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8650223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8668511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8686800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8705089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8723376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8741665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8759952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8778241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8796528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8814817" y="4596385"/>
            <a:ext cx="9143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8833104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8851393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8869680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8887969" y="4596385"/>
            <a:ext cx="9143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8906256" y="4596385"/>
            <a:ext cx="9144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8924543" y="4596385"/>
            <a:ext cx="9144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3383280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3401568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3419856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3438145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3456433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3474721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3493008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3511296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3529584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3547873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3566161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3584449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3602736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3621024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3639312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3657601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3675889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3694177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3712465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3730752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3749040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3767327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3785617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3803905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3822193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3840480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3858768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3877056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3895345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3913633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3931921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3950208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3968496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3986784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4005073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4023361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4041649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4059936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4078224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4096512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4114801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4133089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4151377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4169665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4187952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4206240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4224527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4242817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4261105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4279393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4297680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4315968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4334256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4352545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4370833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4389121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4407408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4425696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4443984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4462273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4480561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4498849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4517136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4535424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4553712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4572001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4590289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4608577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4626865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4645152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4663440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4681727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4700017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4718305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4736593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4754880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4773168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4791455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4809745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4828033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4846321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4864609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4882897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4901185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4919472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4937760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4956048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4974336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4992624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5010912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5029200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5047488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5065776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5084064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5102352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5120640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5138928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5157215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5175503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5193791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5212079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5230367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5248655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5266945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5285233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5303521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5321809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5340097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5358385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5376672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5394960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5413248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5431536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5449824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5468112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5486400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5504688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5522976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5541264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5559552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5577840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5596128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5614415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5632703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5650991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5669279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5687567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5705855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5724145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5742433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5760721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5779009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5797297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5815585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5833872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5852160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5870448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5888736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5907024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5925312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5943600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5961888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5980176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5998464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6016752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6035040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6053328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6071615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6089903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6108191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6126479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6144767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6163055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6181345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6199633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6217921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6236209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6254497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6272785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6291072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6309360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6327648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6345936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6364224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6382512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6400800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6419088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6437376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6455664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6473952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6492240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6510528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6528815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6547103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6565391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6583679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6601967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6620255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6638545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6656833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6675121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6693409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6711697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6729985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6748272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6766560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6784848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6803136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6821424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6839712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6858000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6876288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6894576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6912864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6931152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6949440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6967728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6986015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7004303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7022591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7040879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7059167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7077455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7095745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7114033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7132321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7150609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7168897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7187185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7205472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7223760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7242048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7260336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7278624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7296912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7315200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7333488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7351776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7370064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7388352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7406640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7424928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7443215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7461503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7479791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7498079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7516367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7534655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7552945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7571233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7589521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7607809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7626097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7644385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7662672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7680960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7699248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7717536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7735824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7754112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7772400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7790688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7808976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7827264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7845552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7863840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7882128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7900415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7918703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7936991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7955279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7973567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7991855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8010145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8028431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8046719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8065007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8083295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8101583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8119871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8138159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8156447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8174735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8193023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8211311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8229600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8247889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8266176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8284465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8302752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8321041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8339328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8357617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8375904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8394193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8412480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8430769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8449056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8467343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8485631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8503919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8522207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8540495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8558783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8577071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8595359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8613647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8631935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8650223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8668511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8686800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8705089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8723376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8741665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8759952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8778241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8796528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8814817" y="4274821"/>
            <a:ext cx="9143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8833104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8851393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8869680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8887969" y="4274821"/>
            <a:ext cx="9143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8906256" y="4274821"/>
            <a:ext cx="9144" cy="9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8924543" y="4274821"/>
            <a:ext cx="9144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3383280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3401568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3419856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3438145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3456433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3474721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3493008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3511296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3529584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3547873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3566161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3584449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3602736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3621024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3639312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3657601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3675889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3694177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3712465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3730752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3749040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3767327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3785617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3803905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3822193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3840480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3858768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3877056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3895345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3913633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3931921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3950208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3968496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3986784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4005073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4023361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4041649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4059936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4078224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4096512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4114801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4133089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4151377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4169665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4187952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4206240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4224527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4242817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4261105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4279393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4297680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4315968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4334256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4352545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4370833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4389121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4407408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4425696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4443984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4462273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4480561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4498849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4517136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4535424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4553712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4572001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4590289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4608577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4626865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4645152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4663440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4681727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4700017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4718305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4736593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4754880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4773168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4791455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4809745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4828033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4846321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4864609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4882897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4901185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4919472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4937760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4956048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4974336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4992624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5010912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5029200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5047488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5065776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5084064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5102352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5120640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5138928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5157215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5175503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5193791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5212079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5230367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5248655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5266945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5285233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5303521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5321809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5340097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5358385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5376672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5394960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5413248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5431536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5449824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5468112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5486400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5504688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5522976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5541264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5559552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5577840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5596128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5614415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5632703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5650991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5669279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5687567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5705855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5724145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5742433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5760721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5779009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5797297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5815585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5833872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5852160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5870448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5888736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5907024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5925312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5943600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5961888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5980176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5998464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6016752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6035040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6053328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6071615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6089903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6108191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6126479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6144767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6163055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6181345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6199633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6217921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6236209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6254497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6272785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6291072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6309360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6327648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6345936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6364224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6382512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6400800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6419088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6437376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6455664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6473952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6492240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6510528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6528815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6547103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6565391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6583679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6601967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6620255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6638545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6656833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6675121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6693409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6711697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6729985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6748272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6766560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6784848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6803136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6821424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6839712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6858000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6876288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6894576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6912864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6931152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6949440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6967728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6986015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7004303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7022591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7040879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7059167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7077455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7095745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7114033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7132321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7150609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7168897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7187185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7205472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7223760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7242048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7260336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7278624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7296912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7315200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7333488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7351776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7370064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7388352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7406640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7424928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7443215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7461503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7479791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7498079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7516367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7534655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7552945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7571233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7589521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7607809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7626097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7644385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7662672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7680960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7699248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7717536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7735824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7754112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7772400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7790688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7808976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7827264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7845552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7863840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7882128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7900415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7918703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7936991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7955279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7973567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7991855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8010145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8028431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8046719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8065007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8083295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8101583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8119871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8138159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8156447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8174735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8193023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8211311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8229600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8247889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8266176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8284465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8302752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8321041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8339328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8357617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8375904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8394193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8412480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8430769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8449056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8467343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8485631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8503919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8522207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8540495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8558783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8577071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8595359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8613647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8631935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8650223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8668511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8686800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8705089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8723376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8741665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8759952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8778241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8796528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8814817" y="3953256"/>
            <a:ext cx="9143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8833104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8851393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8869680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8887969" y="3953256"/>
            <a:ext cx="9143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8906256" y="3953256"/>
            <a:ext cx="9144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8924543" y="3953256"/>
            <a:ext cx="9144" cy="9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3383280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3401568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3419856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3438145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3456433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3474721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3493008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3511296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3529584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3547873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3566161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3584449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3602736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3621024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3639312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3657601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3675889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3694177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3712465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3730752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3749040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3767327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3785617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3803905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3822193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3840480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3858768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3877056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3895345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3913633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3931921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3950208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3968496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3986784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4005073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4023361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4041649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4059936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4078224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4096512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4114801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4133089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4151377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4169665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4187952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4206240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4224527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4242817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4261105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4279393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4297680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4315968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4334256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4352545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4370833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4389121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4407408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4425696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4443984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4462273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4480561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4498849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4517136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4535424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4553712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4572001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4590289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4608577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4626865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4645152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4663440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4681727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4700017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4718305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4736593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4754880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4773168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4791455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4809745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4828033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4846321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4864609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4882897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4901185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4919472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4937760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4956048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4974336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4992624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5010912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5029200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5047488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5065776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5084064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5102352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5120640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5138928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5157215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5175503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5193791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5212079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5230367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5248655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5266945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5285233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5303521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5321809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5340097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5358385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5376672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5394960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5413248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5431536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5449824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5468112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5486400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5504688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5522976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5541264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5559552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5577840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5596128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5614415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5632703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5650991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5669279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5687567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5705855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5724145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5742433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5760721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5779009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5797297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5815585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5833872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5852160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5870448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5888736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5907024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5925312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5943600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5961888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5980176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5998464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6016752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6035040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6053328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6071615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6089903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6108191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6126479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6144767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6163055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6181345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6199633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6217921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6236209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6254497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6272785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6291072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6309360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6327648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6345936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6364224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6382512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6400800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6419088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6437376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6455664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6473952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6492240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6510528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6528815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6547103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6565391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6583679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6601967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6620255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6638545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6656833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6675121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6693409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6711697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6729985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6748272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6766560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6784848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6803136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6821424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6839712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6858000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6876288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6894576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6912864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6931152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6949440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6967728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6986015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7004303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7022591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7040879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7059167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7077455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7095745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7114033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7132321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7150609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7168897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7187185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7205472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7223760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7242048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7260336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7278624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7296912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7315200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7333488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7351776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7370064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7388352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7406640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7424928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7443215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7461503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7479791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7498079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7516367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7534655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7552945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7571233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7589521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7607809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7626097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7644385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7662672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7680960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7699248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7717536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7735824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7754112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7772400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7790688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7808976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7827264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7845552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7863840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7882128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7900415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7918703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7936991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7955279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7973567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7991855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8010145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8028431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8046719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8065007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8083295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8101583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8119871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8138159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8156447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8174735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8193023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8211311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8229600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8247889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8266176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8284465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8302752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8321041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8339328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8357617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8375904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8394193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8412480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8430769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8449056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8467343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8485631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8503919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8522207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8540495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8558783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8577071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8595359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8613647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8631935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8650223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8668511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8686800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8705089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8723376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8741665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8759952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8778241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8796528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8814817" y="3630168"/>
            <a:ext cx="9143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8833104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8851393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8869680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8887969" y="3630168"/>
            <a:ext cx="9143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8906256" y="3630168"/>
            <a:ext cx="9144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8924543" y="3630168"/>
            <a:ext cx="9144" cy="91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3383280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3401568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3419856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3438145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3456433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3474721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3493008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3511296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3529584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3547873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3566161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3584449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3602736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3621024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3639312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3657601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3675889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3694177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3712465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3730752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3749040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3767327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3785617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3803905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3822193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3840480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3858768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3877056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3895345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3913633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3931921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3950208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3968496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3986784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4005073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4023361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4041649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4059936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4078224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4096512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4114801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4133089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4151377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4169665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4187952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4206240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4224527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4242817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4261105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4279393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4297680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4315968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2" name="object 1882"/>
          <p:cNvSpPr/>
          <p:nvPr/>
        </p:nvSpPr>
        <p:spPr>
          <a:xfrm>
            <a:off x="4334256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3" name="object 1883"/>
          <p:cNvSpPr/>
          <p:nvPr/>
        </p:nvSpPr>
        <p:spPr>
          <a:xfrm>
            <a:off x="4352545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4" name="object 1884"/>
          <p:cNvSpPr/>
          <p:nvPr/>
        </p:nvSpPr>
        <p:spPr>
          <a:xfrm>
            <a:off x="4370833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5" name="object 1885"/>
          <p:cNvSpPr/>
          <p:nvPr/>
        </p:nvSpPr>
        <p:spPr>
          <a:xfrm>
            <a:off x="4389121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4407408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7" name="object 1887"/>
          <p:cNvSpPr/>
          <p:nvPr/>
        </p:nvSpPr>
        <p:spPr>
          <a:xfrm>
            <a:off x="4425696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8" name="object 1888"/>
          <p:cNvSpPr/>
          <p:nvPr/>
        </p:nvSpPr>
        <p:spPr>
          <a:xfrm>
            <a:off x="4443984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9" name="object 1889"/>
          <p:cNvSpPr/>
          <p:nvPr/>
        </p:nvSpPr>
        <p:spPr>
          <a:xfrm>
            <a:off x="4462273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0" name="object 1890"/>
          <p:cNvSpPr/>
          <p:nvPr/>
        </p:nvSpPr>
        <p:spPr>
          <a:xfrm>
            <a:off x="4480561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1" name="object 1891"/>
          <p:cNvSpPr/>
          <p:nvPr/>
        </p:nvSpPr>
        <p:spPr>
          <a:xfrm>
            <a:off x="4498849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2" name="object 1892"/>
          <p:cNvSpPr/>
          <p:nvPr/>
        </p:nvSpPr>
        <p:spPr>
          <a:xfrm>
            <a:off x="4517136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3" name="object 1893"/>
          <p:cNvSpPr/>
          <p:nvPr/>
        </p:nvSpPr>
        <p:spPr>
          <a:xfrm>
            <a:off x="4535424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4" name="object 1894"/>
          <p:cNvSpPr/>
          <p:nvPr/>
        </p:nvSpPr>
        <p:spPr>
          <a:xfrm>
            <a:off x="4553712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5" name="object 1895"/>
          <p:cNvSpPr/>
          <p:nvPr/>
        </p:nvSpPr>
        <p:spPr>
          <a:xfrm>
            <a:off x="4572001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6" name="object 1896"/>
          <p:cNvSpPr/>
          <p:nvPr/>
        </p:nvSpPr>
        <p:spPr>
          <a:xfrm>
            <a:off x="4590289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7" name="object 1897"/>
          <p:cNvSpPr/>
          <p:nvPr/>
        </p:nvSpPr>
        <p:spPr>
          <a:xfrm>
            <a:off x="4608577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8" name="object 1898"/>
          <p:cNvSpPr/>
          <p:nvPr/>
        </p:nvSpPr>
        <p:spPr>
          <a:xfrm>
            <a:off x="4626865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9" name="object 1899"/>
          <p:cNvSpPr/>
          <p:nvPr/>
        </p:nvSpPr>
        <p:spPr>
          <a:xfrm>
            <a:off x="4645152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0" name="object 1900"/>
          <p:cNvSpPr/>
          <p:nvPr/>
        </p:nvSpPr>
        <p:spPr>
          <a:xfrm>
            <a:off x="4663440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1" name="object 1901"/>
          <p:cNvSpPr/>
          <p:nvPr/>
        </p:nvSpPr>
        <p:spPr>
          <a:xfrm>
            <a:off x="4681727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2" name="object 1902"/>
          <p:cNvSpPr/>
          <p:nvPr/>
        </p:nvSpPr>
        <p:spPr>
          <a:xfrm>
            <a:off x="4700017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3" name="object 1903"/>
          <p:cNvSpPr/>
          <p:nvPr/>
        </p:nvSpPr>
        <p:spPr>
          <a:xfrm>
            <a:off x="4718305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4" name="object 1904"/>
          <p:cNvSpPr/>
          <p:nvPr/>
        </p:nvSpPr>
        <p:spPr>
          <a:xfrm>
            <a:off x="4736593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5" name="object 1905"/>
          <p:cNvSpPr/>
          <p:nvPr/>
        </p:nvSpPr>
        <p:spPr>
          <a:xfrm>
            <a:off x="4754880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6" name="object 1906"/>
          <p:cNvSpPr/>
          <p:nvPr/>
        </p:nvSpPr>
        <p:spPr>
          <a:xfrm>
            <a:off x="4773168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7" name="object 1907"/>
          <p:cNvSpPr/>
          <p:nvPr/>
        </p:nvSpPr>
        <p:spPr>
          <a:xfrm>
            <a:off x="4791455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8" name="object 1908"/>
          <p:cNvSpPr/>
          <p:nvPr/>
        </p:nvSpPr>
        <p:spPr>
          <a:xfrm>
            <a:off x="4809745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9" name="object 1909"/>
          <p:cNvSpPr/>
          <p:nvPr/>
        </p:nvSpPr>
        <p:spPr>
          <a:xfrm>
            <a:off x="4828033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0" name="object 1910"/>
          <p:cNvSpPr/>
          <p:nvPr/>
        </p:nvSpPr>
        <p:spPr>
          <a:xfrm>
            <a:off x="4846321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1" name="object 1911"/>
          <p:cNvSpPr/>
          <p:nvPr/>
        </p:nvSpPr>
        <p:spPr>
          <a:xfrm>
            <a:off x="4864609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2" name="object 1912"/>
          <p:cNvSpPr/>
          <p:nvPr/>
        </p:nvSpPr>
        <p:spPr>
          <a:xfrm>
            <a:off x="4882897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3" name="object 1913"/>
          <p:cNvSpPr/>
          <p:nvPr/>
        </p:nvSpPr>
        <p:spPr>
          <a:xfrm>
            <a:off x="4901185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4" name="object 1914"/>
          <p:cNvSpPr/>
          <p:nvPr/>
        </p:nvSpPr>
        <p:spPr>
          <a:xfrm>
            <a:off x="4919472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5" name="object 1915"/>
          <p:cNvSpPr/>
          <p:nvPr/>
        </p:nvSpPr>
        <p:spPr>
          <a:xfrm>
            <a:off x="4937760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6" name="object 1916"/>
          <p:cNvSpPr/>
          <p:nvPr/>
        </p:nvSpPr>
        <p:spPr>
          <a:xfrm>
            <a:off x="4956048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7" name="object 1917"/>
          <p:cNvSpPr/>
          <p:nvPr/>
        </p:nvSpPr>
        <p:spPr>
          <a:xfrm>
            <a:off x="4974336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8" name="object 1918"/>
          <p:cNvSpPr/>
          <p:nvPr/>
        </p:nvSpPr>
        <p:spPr>
          <a:xfrm>
            <a:off x="4992624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9" name="object 1919"/>
          <p:cNvSpPr/>
          <p:nvPr/>
        </p:nvSpPr>
        <p:spPr>
          <a:xfrm>
            <a:off x="5010912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0" name="object 1920"/>
          <p:cNvSpPr/>
          <p:nvPr/>
        </p:nvSpPr>
        <p:spPr>
          <a:xfrm>
            <a:off x="5029200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1" name="object 1921"/>
          <p:cNvSpPr/>
          <p:nvPr/>
        </p:nvSpPr>
        <p:spPr>
          <a:xfrm>
            <a:off x="5047488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2" name="object 1922"/>
          <p:cNvSpPr/>
          <p:nvPr/>
        </p:nvSpPr>
        <p:spPr>
          <a:xfrm>
            <a:off x="5065776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3" name="object 1923"/>
          <p:cNvSpPr/>
          <p:nvPr/>
        </p:nvSpPr>
        <p:spPr>
          <a:xfrm>
            <a:off x="5084064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4" name="object 1924"/>
          <p:cNvSpPr/>
          <p:nvPr/>
        </p:nvSpPr>
        <p:spPr>
          <a:xfrm>
            <a:off x="5102352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5" name="object 1925"/>
          <p:cNvSpPr/>
          <p:nvPr/>
        </p:nvSpPr>
        <p:spPr>
          <a:xfrm>
            <a:off x="5120640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6" name="object 1926"/>
          <p:cNvSpPr/>
          <p:nvPr/>
        </p:nvSpPr>
        <p:spPr>
          <a:xfrm>
            <a:off x="5138928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7" name="object 1927"/>
          <p:cNvSpPr/>
          <p:nvPr/>
        </p:nvSpPr>
        <p:spPr>
          <a:xfrm>
            <a:off x="5157215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8" name="object 1928"/>
          <p:cNvSpPr/>
          <p:nvPr/>
        </p:nvSpPr>
        <p:spPr>
          <a:xfrm>
            <a:off x="5175503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9" name="object 1929"/>
          <p:cNvSpPr/>
          <p:nvPr/>
        </p:nvSpPr>
        <p:spPr>
          <a:xfrm>
            <a:off x="5193791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0" name="object 1930"/>
          <p:cNvSpPr/>
          <p:nvPr/>
        </p:nvSpPr>
        <p:spPr>
          <a:xfrm>
            <a:off x="5212079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1" name="object 1931"/>
          <p:cNvSpPr/>
          <p:nvPr/>
        </p:nvSpPr>
        <p:spPr>
          <a:xfrm>
            <a:off x="5230367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2" name="object 1932"/>
          <p:cNvSpPr/>
          <p:nvPr/>
        </p:nvSpPr>
        <p:spPr>
          <a:xfrm>
            <a:off x="5248655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3" name="object 1933"/>
          <p:cNvSpPr/>
          <p:nvPr/>
        </p:nvSpPr>
        <p:spPr>
          <a:xfrm>
            <a:off x="5266945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4" name="object 1934"/>
          <p:cNvSpPr/>
          <p:nvPr/>
        </p:nvSpPr>
        <p:spPr>
          <a:xfrm>
            <a:off x="5285233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5" name="object 1935"/>
          <p:cNvSpPr/>
          <p:nvPr/>
        </p:nvSpPr>
        <p:spPr>
          <a:xfrm>
            <a:off x="5303521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6" name="object 1936"/>
          <p:cNvSpPr/>
          <p:nvPr/>
        </p:nvSpPr>
        <p:spPr>
          <a:xfrm>
            <a:off x="5321809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7" name="object 1937"/>
          <p:cNvSpPr/>
          <p:nvPr/>
        </p:nvSpPr>
        <p:spPr>
          <a:xfrm>
            <a:off x="5340097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8" name="object 1938"/>
          <p:cNvSpPr/>
          <p:nvPr/>
        </p:nvSpPr>
        <p:spPr>
          <a:xfrm>
            <a:off x="5358385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9" name="object 1939"/>
          <p:cNvSpPr/>
          <p:nvPr/>
        </p:nvSpPr>
        <p:spPr>
          <a:xfrm>
            <a:off x="5376672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0" name="object 1940"/>
          <p:cNvSpPr/>
          <p:nvPr/>
        </p:nvSpPr>
        <p:spPr>
          <a:xfrm>
            <a:off x="5394960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1" name="object 1941"/>
          <p:cNvSpPr/>
          <p:nvPr/>
        </p:nvSpPr>
        <p:spPr>
          <a:xfrm>
            <a:off x="5413248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2" name="object 1942"/>
          <p:cNvSpPr/>
          <p:nvPr/>
        </p:nvSpPr>
        <p:spPr>
          <a:xfrm>
            <a:off x="5431536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3" name="object 1943"/>
          <p:cNvSpPr/>
          <p:nvPr/>
        </p:nvSpPr>
        <p:spPr>
          <a:xfrm>
            <a:off x="5449824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4" name="object 1944"/>
          <p:cNvSpPr/>
          <p:nvPr/>
        </p:nvSpPr>
        <p:spPr>
          <a:xfrm>
            <a:off x="5468112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5" name="object 1945"/>
          <p:cNvSpPr/>
          <p:nvPr/>
        </p:nvSpPr>
        <p:spPr>
          <a:xfrm>
            <a:off x="5486400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6" name="object 1946"/>
          <p:cNvSpPr/>
          <p:nvPr/>
        </p:nvSpPr>
        <p:spPr>
          <a:xfrm>
            <a:off x="5504688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7" name="object 1947"/>
          <p:cNvSpPr/>
          <p:nvPr/>
        </p:nvSpPr>
        <p:spPr>
          <a:xfrm>
            <a:off x="5522976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8" name="object 1948"/>
          <p:cNvSpPr/>
          <p:nvPr/>
        </p:nvSpPr>
        <p:spPr>
          <a:xfrm>
            <a:off x="5541264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9" name="object 1949"/>
          <p:cNvSpPr/>
          <p:nvPr/>
        </p:nvSpPr>
        <p:spPr>
          <a:xfrm>
            <a:off x="5559552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0" name="object 1950"/>
          <p:cNvSpPr/>
          <p:nvPr/>
        </p:nvSpPr>
        <p:spPr>
          <a:xfrm>
            <a:off x="5577840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1" name="object 1951"/>
          <p:cNvSpPr/>
          <p:nvPr/>
        </p:nvSpPr>
        <p:spPr>
          <a:xfrm>
            <a:off x="5596128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2" name="object 1952"/>
          <p:cNvSpPr/>
          <p:nvPr/>
        </p:nvSpPr>
        <p:spPr>
          <a:xfrm>
            <a:off x="5614415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3" name="object 1953"/>
          <p:cNvSpPr/>
          <p:nvPr/>
        </p:nvSpPr>
        <p:spPr>
          <a:xfrm>
            <a:off x="5632703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4" name="object 1954"/>
          <p:cNvSpPr/>
          <p:nvPr/>
        </p:nvSpPr>
        <p:spPr>
          <a:xfrm>
            <a:off x="5650991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5" name="object 1955"/>
          <p:cNvSpPr/>
          <p:nvPr/>
        </p:nvSpPr>
        <p:spPr>
          <a:xfrm>
            <a:off x="5669279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6" name="object 1956"/>
          <p:cNvSpPr/>
          <p:nvPr/>
        </p:nvSpPr>
        <p:spPr>
          <a:xfrm>
            <a:off x="5687567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7" name="object 1957"/>
          <p:cNvSpPr/>
          <p:nvPr/>
        </p:nvSpPr>
        <p:spPr>
          <a:xfrm>
            <a:off x="5705855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8" name="object 1958"/>
          <p:cNvSpPr/>
          <p:nvPr/>
        </p:nvSpPr>
        <p:spPr>
          <a:xfrm>
            <a:off x="5724145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9" name="object 1959"/>
          <p:cNvSpPr/>
          <p:nvPr/>
        </p:nvSpPr>
        <p:spPr>
          <a:xfrm>
            <a:off x="5742433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0" name="object 1960"/>
          <p:cNvSpPr/>
          <p:nvPr/>
        </p:nvSpPr>
        <p:spPr>
          <a:xfrm>
            <a:off x="5760721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1" name="object 1961"/>
          <p:cNvSpPr/>
          <p:nvPr/>
        </p:nvSpPr>
        <p:spPr>
          <a:xfrm>
            <a:off x="5779009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2" name="object 1962"/>
          <p:cNvSpPr/>
          <p:nvPr/>
        </p:nvSpPr>
        <p:spPr>
          <a:xfrm>
            <a:off x="5797297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3" name="object 1963"/>
          <p:cNvSpPr/>
          <p:nvPr/>
        </p:nvSpPr>
        <p:spPr>
          <a:xfrm>
            <a:off x="5815585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4" name="object 1964"/>
          <p:cNvSpPr/>
          <p:nvPr/>
        </p:nvSpPr>
        <p:spPr>
          <a:xfrm>
            <a:off x="5833872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5" name="object 1965"/>
          <p:cNvSpPr/>
          <p:nvPr/>
        </p:nvSpPr>
        <p:spPr>
          <a:xfrm>
            <a:off x="5852160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6" name="object 1966"/>
          <p:cNvSpPr/>
          <p:nvPr/>
        </p:nvSpPr>
        <p:spPr>
          <a:xfrm>
            <a:off x="5870448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7" name="object 1967"/>
          <p:cNvSpPr/>
          <p:nvPr/>
        </p:nvSpPr>
        <p:spPr>
          <a:xfrm>
            <a:off x="5888736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8" name="object 1968"/>
          <p:cNvSpPr/>
          <p:nvPr/>
        </p:nvSpPr>
        <p:spPr>
          <a:xfrm>
            <a:off x="5907024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9" name="object 1969"/>
          <p:cNvSpPr/>
          <p:nvPr/>
        </p:nvSpPr>
        <p:spPr>
          <a:xfrm>
            <a:off x="5925312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0" name="object 1970"/>
          <p:cNvSpPr/>
          <p:nvPr/>
        </p:nvSpPr>
        <p:spPr>
          <a:xfrm>
            <a:off x="5943600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1" name="object 1971"/>
          <p:cNvSpPr/>
          <p:nvPr/>
        </p:nvSpPr>
        <p:spPr>
          <a:xfrm>
            <a:off x="5961888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2" name="object 1972"/>
          <p:cNvSpPr/>
          <p:nvPr/>
        </p:nvSpPr>
        <p:spPr>
          <a:xfrm>
            <a:off x="5980176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3" name="object 1973"/>
          <p:cNvSpPr/>
          <p:nvPr/>
        </p:nvSpPr>
        <p:spPr>
          <a:xfrm>
            <a:off x="5998464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4" name="object 1974"/>
          <p:cNvSpPr/>
          <p:nvPr/>
        </p:nvSpPr>
        <p:spPr>
          <a:xfrm>
            <a:off x="6016752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5" name="object 1975"/>
          <p:cNvSpPr/>
          <p:nvPr/>
        </p:nvSpPr>
        <p:spPr>
          <a:xfrm>
            <a:off x="6035040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6" name="object 1976"/>
          <p:cNvSpPr/>
          <p:nvPr/>
        </p:nvSpPr>
        <p:spPr>
          <a:xfrm>
            <a:off x="6053328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7" name="object 1977"/>
          <p:cNvSpPr/>
          <p:nvPr/>
        </p:nvSpPr>
        <p:spPr>
          <a:xfrm>
            <a:off x="6071615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8" name="object 1978"/>
          <p:cNvSpPr/>
          <p:nvPr/>
        </p:nvSpPr>
        <p:spPr>
          <a:xfrm>
            <a:off x="6089903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9" name="object 1979"/>
          <p:cNvSpPr/>
          <p:nvPr/>
        </p:nvSpPr>
        <p:spPr>
          <a:xfrm>
            <a:off x="6108191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0" name="object 1980"/>
          <p:cNvSpPr/>
          <p:nvPr/>
        </p:nvSpPr>
        <p:spPr>
          <a:xfrm>
            <a:off x="6126479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1" name="object 1981"/>
          <p:cNvSpPr/>
          <p:nvPr/>
        </p:nvSpPr>
        <p:spPr>
          <a:xfrm>
            <a:off x="6144767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2" name="object 1982"/>
          <p:cNvSpPr/>
          <p:nvPr/>
        </p:nvSpPr>
        <p:spPr>
          <a:xfrm>
            <a:off x="6163055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3" name="object 1983"/>
          <p:cNvSpPr/>
          <p:nvPr/>
        </p:nvSpPr>
        <p:spPr>
          <a:xfrm>
            <a:off x="6181345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4" name="object 1984"/>
          <p:cNvSpPr/>
          <p:nvPr/>
        </p:nvSpPr>
        <p:spPr>
          <a:xfrm>
            <a:off x="6199633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5" name="object 1985"/>
          <p:cNvSpPr/>
          <p:nvPr/>
        </p:nvSpPr>
        <p:spPr>
          <a:xfrm>
            <a:off x="6217921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6" name="object 1986"/>
          <p:cNvSpPr/>
          <p:nvPr/>
        </p:nvSpPr>
        <p:spPr>
          <a:xfrm>
            <a:off x="6236209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7" name="object 1987"/>
          <p:cNvSpPr/>
          <p:nvPr/>
        </p:nvSpPr>
        <p:spPr>
          <a:xfrm>
            <a:off x="6254497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8" name="object 1988"/>
          <p:cNvSpPr/>
          <p:nvPr/>
        </p:nvSpPr>
        <p:spPr>
          <a:xfrm>
            <a:off x="6272785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9" name="object 1989"/>
          <p:cNvSpPr/>
          <p:nvPr/>
        </p:nvSpPr>
        <p:spPr>
          <a:xfrm>
            <a:off x="6291072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0" name="object 1990"/>
          <p:cNvSpPr/>
          <p:nvPr/>
        </p:nvSpPr>
        <p:spPr>
          <a:xfrm>
            <a:off x="6309360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1" name="object 1991"/>
          <p:cNvSpPr/>
          <p:nvPr/>
        </p:nvSpPr>
        <p:spPr>
          <a:xfrm>
            <a:off x="6327648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2" name="object 1992"/>
          <p:cNvSpPr/>
          <p:nvPr/>
        </p:nvSpPr>
        <p:spPr>
          <a:xfrm>
            <a:off x="6345936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3" name="object 1993"/>
          <p:cNvSpPr/>
          <p:nvPr/>
        </p:nvSpPr>
        <p:spPr>
          <a:xfrm>
            <a:off x="6364224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4" name="object 1994"/>
          <p:cNvSpPr/>
          <p:nvPr/>
        </p:nvSpPr>
        <p:spPr>
          <a:xfrm>
            <a:off x="6382512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5" name="object 1995"/>
          <p:cNvSpPr/>
          <p:nvPr/>
        </p:nvSpPr>
        <p:spPr>
          <a:xfrm>
            <a:off x="6400800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6" name="object 1996"/>
          <p:cNvSpPr/>
          <p:nvPr/>
        </p:nvSpPr>
        <p:spPr>
          <a:xfrm>
            <a:off x="6419088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7" name="object 1997"/>
          <p:cNvSpPr/>
          <p:nvPr/>
        </p:nvSpPr>
        <p:spPr>
          <a:xfrm>
            <a:off x="6437376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8" name="object 1998"/>
          <p:cNvSpPr/>
          <p:nvPr/>
        </p:nvSpPr>
        <p:spPr>
          <a:xfrm>
            <a:off x="6455664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9" name="object 1999"/>
          <p:cNvSpPr/>
          <p:nvPr/>
        </p:nvSpPr>
        <p:spPr>
          <a:xfrm>
            <a:off x="6473952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0" name="object 2000"/>
          <p:cNvSpPr/>
          <p:nvPr/>
        </p:nvSpPr>
        <p:spPr>
          <a:xfrm>
            <a:off x="6492240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1" name="object 2001"/>
          <p:cNvSpPr/>
          <p:nvPr/>
        </p:nvSpPr>
        <p:spPr>
          <a:xfrm>
            <a:off x="6510528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2" name="object 2002"/>
          <p:cNvSpPr/>
          <p:nvPr/>
        </p:nvSpPr>
        <p:spPr>
          <a:xfrm>
            <a:off x="6528815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3" name="object 2003"/>
          <p:cNvSpPr/>
          <p:nvPr/>
        </p:nvSpPr>
        <p:spPr>
          <a:xfrm>
            <a:off x="6547103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4" name="object 2004"/>
          <p:cNvSpPr/>
          <p:nvPr/>
        </p:nvSpPr>
        <p:spPr>
          <a:xfrm>
            <a:off x="6565391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5" name="object 2005"/>
          <p:cNvSpPr/>
          <p:nvPr/>
        </p:nvSpPr>
        <p:spPr>
          <a:xfrm>
            <a:off x="6583679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6" name="object 2006"/>
          <p:cNvSpPr/>
          <p:nvPr/>
        </p:nvSpPr>
        <p:spPr>
          <a:xfrm>
            <a:off x="6601967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7" name="object 2007"/>
          <p:cNvSpPr/>
          <p:nvPr/>
        </p:nvSpPr>
        <p:spPr>
          <a:xfrm>
            <a:off x="6620255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8" name="object 2008"/>
          <p:cNvSpPr/>
          <p:nvPr/>
        </p:nvSpPr>
        <p:spPr>
          <a:xfrm>
            <a:off x="6638545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9" name="object 2009"/>
          <p:cNvSpPr/>
          <p:nvPr/>
        </p:nvSpPr>
        <p:spPr>
          <a:xfrm>
            <a:off x="6656833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0" name="object 2010"/>
          <p:cNvSpPr/>
          <p:nvPr/>
        </p:nvSpPr>
        <p:spPr>
          <a:xfrm>
            <a:off x="6675121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1" name="object 2011"/>
          <p:cNvSpPr/>
          <p:nvPr/>
        </p:nvSpPr>
        <p:spPr>
          <a:xfrm>
            <a:off x="6693409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2" name="object 2012"/>
          <p:cNvSpPr/>
          <p:nvPr/>
        </p:nvSpPr>
        <p:spPr>
          <a:xfrm>
            <a:off x="6711697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3" name="object 2013"/>
          <p:cNvSpPr/>
          <p:nvPr/>
        </p:nvSpPr>
        <p:spPr>
          <a:xfrm>
            <a:off x="6729985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4" name="object 2014"/>
          <p:cNvSpPr/>
          <p:nvPr/>
        </p:nvSpPr>
        <p:spPr>
          <a:xfrm>
            <a:off x="6748272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5" name="object 2015"/>
          <p:cNvSpPr/>
          <p:nvPr/>
        </p:nvSpPr>
        <p:spPr>
          <a:xfrm>
            <a:off x="6766560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6" name="object 2016"/>
          <p:cNvSpPr/>
          <p:nvPr/>
        </p:nvSpPr>
        <p:spPr>
          <a:xfrm>
            <a:off x="6784848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7" name="object 2017"/>
          <p:cNvSpPr/>
          <p:nvPr/>
        </p:nvSpPr>
        <p:spPr>
          <a:xfrm>
            <a:off x="6803136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8" name="object 2018"/>
          <p:cNvSpPr/>
          <p:nvPr/>
        </p:nvSpPr>
        <p:spPr>
          <a:xfrm>
            <a:off x="6821424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9" name="object 2019"/>
          <p:cNvSpPr/>
          <p:nvPr/>
        </p:nvSpPr>
        <p:spPr>
          <a:xfrm>
            <a:off x="6839712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0" name="object 2020"/>
          <p:cNvSpPr/>
          <p:nvPr/>
        </p:nvSpPr>
        <p:spPr>
          <a:xfrm>
            <a:off x="6858000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1" name="object 2021"/>
          <p:cNvSpPr/>
          <p:nvPr/>
        </p:nvSpPr>
        <p:spPr>
          <a:xfrm>
            <a:off x="6876288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2" name="object 2022"/>
          <p:cNvSpPr/>
          <p:nvPr/>
        </p:nvSpPr>
        <p:spPr>
          <a:xfrm>
            <a:off x="6894576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3" name="object 2023"/>
          <p:cNvSpPr/>
          <p:nvPr/>
        </p:nvSpPr>
        <p:spPr>
          <a:xfrm>
            <a:off x="6912864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4" name="object 2024"/>
          <p:cNvSpPr/>
          <p:nvPr/>
        </p:nvSpPr>
        <p:spPr>
          <a:xfrm>
            <a:off x="6931152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5" name="object 2025"/>
          <p:cNvSpPr/>
          <p:nvPr/>
        </p:nvSpPr>
        <p:spPr>
          <a:xfrm>
            <a:off x="6949440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6" name="object 2026"/>
          <p:cNvSpPr/>
          <p:nvPr/>
        </p:nvSpPr>
        <p:spPr>
          <a:xfrm>
            <a:off x="6967728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7" name="object 2027"/>
          <p:cNvSpPr/>
          <p:nvPr/>
        </p:nvSpPr>
        <p:spPr>
          <a:xfrm>
            <a:off x="6986015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8" name="object 2028"/>
          <p:cNvSpPr/>
          <p:nvPr/>
        </p:nvSpPr>
        <p:spPr>
          <a:xfrm>
            <a:off x="7004303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9" name="object 2029"/>
          <p:cNvSpPr/>
          <p:nvPr/>
        </p:nvSpPr>
        <p:spPr>
          <a:xfrm>
            <a:off x="7022591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0" name="object 2030"/>
          <p:cNvSpPr/>
          <p:nvPr/>
        </p:nvSpPr>
        <p:spPr>
          <a:xfrm>
            <a:off x="7040879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1" name="object 2031"/>
          <p:cNvSpPr/>
          <p:nvPr/>
        </p:nvSpPr>
        <p:spPr>
          <a:xfrm>
            <a:off x="7059167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2" name="object 2032"/>
          <p:cNvSpPr/>
          <p:nvPr/>
        </p:nvSpPr>
        <p:spPr>
          <a:xfrm>
            <a:off x="7077455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3" name="object 2033"/>
          <p:cNvSpPr/>
          <p:nvPr/>
        </p:nvSpPr>
        <p:spPr>
          <a:xfrm>
            <a:off x="7095745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4" name="object 2034"/>
          <p:cNvSpPr/>
          <p:nvPr/>
        </p:nvSpPr>
        <p:spPr>
          <a:xfrm>
            <a:off x="7114033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5" name="object 2035"/>
          <p:cNvSpPr/>
          <p:nvPr/>
        </p:nvSpPr>
        <p:spPr>
          <a:xfrm>
            <a:off x="7132321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6" name="object 2036"/>
          <p:cNvSpPr/>
          <p:nvPr/>
        </p:nvSpPr>
        <p:spPr>
          <a:xfrm>
            <a:off x="7150609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7" name="object 2037"/>
          <p:cNvSpPr/>
          <p:nvPr/>
        </p:nvSpPr>
        <p:spPr>
          <a:xfrm>
            <a:off x="7168897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8" name="object 2038"/>
          <p:cNvSpPr/>
          <p:nvPr/>
        </p:nvSpPr>
        <p:spPr>
          <a:xfrm>
            <a:off x="7187185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9" name="object 2039"/>
          <p:cNvSpPr/>
          <p:nvPr/>
        </p:nvSpPr>
        <p:spPr>
          <a:xfrm>
            <a:off x="7205472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0" name="object 2040"/>
          <p:cNvSpPr/>
          <p:nvPr/>
        </p:nvSpPr>
        <p:spPr>
          <a:xfrm>
            <a:off x="7223760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1" name="object 2041"/>
          <p:cNvSpPr/>
          <p:nvPr/>
        </p:nvSpPr>
        <p:spPr>
          <a:xfrm>
            <a:off x="7242048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2" name="object 2042"/>
          <p:cNvSpPr/>
          <p:nvPr/>
        </p:nvSpPr>
        <p:spPr>
          <a:xfrm>
            <a:off x="7260336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3" name="object 2043"/>
          <p:cNvSpPr/>
          <p:nvPr/>
        </p:nvSpPr>
        <p:spPr>
          <a:xfrm>
            <a:off x="7278624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4" name="object 2044"/>
          <p:cNvSpPr/>
          <p:nvPr/>
        </p:nvSpPr>
        <p:spPr>
          <a:xfrm>
            <a:off x="7296912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5" name="object 2045"/>
          <p:cNvSpPr/>
          <p:nvPr/>
        </p:nvSpPr>
        <p:spPr>
          <a:xfrm>
            <a:off x="7315200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6" name="object 2046"/>
          <p:cNvSpPr/>
          <p:nvPr/>
        </p:nvSpPr>
        <p:spPr>
          <a:xfrm>
            <a:off x="7333488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7" name="object 2047"/>
          <p:cNvSpPr/>
          <p:nvPr/>
        </p:nvSpPr>
        <p:spPr>
          <a:xfrm>
            <a:off x="7351776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8" name="object 2048"/>
          <p:cNvSpPr/>
          <p:nvPr/>
        </p:nvSpPr>
        <p:spPr>
          <a:xfrm>
            <a:off x="7370064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9" name="object 2049"/>
          <p:cNvSpPr/>
          <p:nvPr/>
        </p:nvSpPr>
        <p:spPr>
          <a:xfrm>
            <a:off x="7388352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0" name="object 2050"/>
          <p:cNvSpPr/>
          <p:nvPr/>
        </p:nvSpPr>
        <p:spPr>
          <a:xfrm>
            <a:off x="7406640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1" name="object 2051"/>
          <p:cNvSpPr/>
          <p:nvPr/>
        </p:nvSpPr>
        <p:spPr>
          <a:xfrm>
            <a:off x="7424928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2" name="object 2052"/>
          <p:cNvSpPr/>
          <p:nvPr/>
        </p:nvSpPr>
        <p:spPr>
          <a:xfrm>
            <a:off x="7443215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3" name="object 2053"/>
          <p:cNvSpPr/>
          <p:nvPr/>
        </p:nvSpPr>
        <p:spPr>
          <a:xfrm>
            <a:off x="7461503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4" name="object 2054"/>
          <p:cNvSpPr/>
          <p:nvPr/>
        </p:nvSpPr>
        <p:spPr>
          <a:xfrm>
            <a:off x="7479791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5" name="object 2055"/>
          <p:cNvSpPr/>
          <p:nvPr/>
        </p:nvSpPr>
        <p:spPr>
          <a:xfrm>
            <a:off x="7498079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6" name="object 2056"/>
          <p:cNvSpPr/>
          <p:nvPr/>
        </p:nvSpPr>
        <p:spPr>
          <a:xfrm>
            <a:off x="7516367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7" name="object 2057"/>
          <p:cNvSpPr/>
          <p:nvPr/>
        </p:nvSpPr>
        <p:spPr>
          <a:xfrm>
            <a:off x="7534655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8" name="object 2058"/>
          <p:cNvSpPr/>
          <p:nvPr/>
        </p:nvSpPr>
        <p:spPr>
          <a:xfrm>
            <a:off x="7552945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9" name="object 2059"/>
          <p:cNvSpPr/>
          <p:nvPr/>
        </p:nvSpPr>
        <p:spPr>
          <a:xfrm>
            <a:off x="7571233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0" name="object 2060"/>
          <p:cNvSpPr/>
          <p:nvPr/>
        </p:nvSpPr>
        <p:spPr>
          <a:xfrm>
            <a:off x="7589521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1" name="object 2061"/>
          <p:cNvSpPr/>
          <p:nvPr/>
        </p:nvSpPr>
        <p:spPr>
          <a:xfrm>
            <a:off x="7607809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2" name="object 2062"/>
          <p:cNvSpPr/>
          <p:nvPr/>
        </p:nvSpPr>
        <p:spPr>
          <a:xfrm>
            <a:off x="7626097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3" name="object 2063"/>
          <p:cNvSpPr/>
          <p:nvPr/>
        </p:nvSpPr>
        <p:spPr>
          <a:xfrm>
            <a:off x="7644385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4" name="object 2064"/>
          <p:cNvSpPr/>
          <p:nvPr/>
        </p:nvSpPr>
        <p:spPr>
          <a:xfrm>
            <a:off x="7662672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5" name="object 2065"/>
          <p:cNvSpPr/>
          <p:nvPr/>
        </p:nvSpPr>
        <p:spPr>
          <a:xfrm>
            <a:off x="7680960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6" name="object 2066"/>
          <p:cNvSpPr/>
          <p:nvPr/>
        </p:nvSpPr>
        <p:spPr>
          <a:xfrm>
            <a:off x="7699248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7" name="object 2067"/>
          <p:cNvSpPr/>
          <p:nvPr/>
        </p:nvSpPr>
        <p:spPr>
          <a:xfrm>
            <a:off x="7717536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8" name="object 2068"/>
          <p:cNvSpPr/>
          <p:nvPr/>
        </p:nvSpPr>
        <p:spPr>
          <a:xfrm>
            <a:off x="7735824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9" name="object 2069"/>
          <p:cNvSpPr/>
          <p:nvPr/>
        </p:nvSpPr>
        <p:spPr>
          <a:xfrm>
            <a:off x="7754112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0" name="object 2070"/>
          <p:cNvSpPr/>
          <p:nvPr/>
        </p:nvSpPr>
        <p:spPr>
          <a:xfrm>
            <a:off x="7772400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1" name="object 2071"/>
          <p:cNvSpPr/>
          <p:nvPr/>
        </p:nvSpPr>
        <p:spPr>
          <a:xfrm>
            <a:off x="7790688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2" name="object 2072"/>
          <p:cNvSpPr/>
          <p:nvPr/>
        </p:nvSpPr>
        <p:spPr>
          <a:xfrm>
            <a:off x="7808976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3" name="object 2073"/>
          <p:cNvSpPr/>
          <p:nvPr/>
        </p:nvSpPr>
        <p:spPr>
          <a:xfrm>
            <a:off x="7827264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4" name="object 2074"/>
          <p:cNvSpPr/>
          <p:nvPr/>
        </p:nvSpPr>
        <p:spPr>
          <a:xfrm>
            <a:off x="7845552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5" name="object 2075"/>
          <p:cNvSpPr/>
          <p:nvPr/>
        </p:nvSpPr>
        <p:spPr>
          <a:xfrm>
            <a:off x="7863840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6" name="object 2076"/>
          <p:cNvSpPr/>
          <p:nvPr/>
        </p:nvSpPr>
        <p:spPr>
          <a:xfrm>
            <a:off x="7882128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7" name="object 2077"/>
          <p:cNvSpPr/>
          <p:nvPr/>
        </p:nvSpPr>
        <p:spPr>
          <a:xfrm>
            <a:off x="7900415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8" name="object 2078"/>
          <p:cNvSpPr/>
          <p:nvPr/>
        </p:nvSpPr>
        <p:spPr>
          <a:xfrm>
            <a:off x="7918703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9" name="object 2079"/>
          <p:cNvSpPr/>
          <p:nvPr/>
        </p:nvSpPr>
        <p:spPr>
          <a:xfrm>
            <a:off x="7936991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0" name="object 2080"/>
          <p:cNvSpPr/>
          <p:nvPr/>
        </p:nvSpPr>
        <p:spPr>
          <a:xfrm>
            <a:off x="7955279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1" name="object 2081"/>
          <p:cNvSpPr/>
          <p:nvPr/>
        </p:nvSpPr>
        <p:spPr>
          <a:xfrm>
            <a:off x="7973567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2" name="object 2082"/>
          <p:cNvSpPr/>
          <p:nvPr/>
        </p:nvSpPr>
        <p:spPr>
          <a:xfrm>
            <a:off x="7991855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3" name="object 2083"/>
          <p:cNvSpPr/>
          <p:nvPr/>
        </p:nvSpPr>
        <p:spPr>
          <a:xfrm>
            <a:off x="8010145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4" name="object 2084"/>
          <p:cNvSpPr/>
          <p:nvPr/>
        </p:nvSpPr>
        <p:spPr>
          <a:xfrm>
            <a:off x="8028431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5" name="object 2085"/>
          <p:cNvSpPr/>
          <p:nvPr/>
        </p:nvSpPr>
        <p:spPr>
          <a:xfrm>
            <a:off x="8046719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6" name="object 2086"/>
          <p:cNvSpPr/>
          <p:nvPr/>
        </p:nvSpPr>
        <p:spPr>
          <a:xfrm>
            <a:off x="8065007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7" name="object 2087"/>
          <p:cNvSpPr/>
          <p:nvPr/>
        </p:nvSpPr>
        <p:spPr>
          <a:xfrm>
            <a:off x="8083295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8" name="object 2088"/>
          <p:cNvSpPr/>
          <p:nvPr/>
        </p:nvSpPr>
        <p:spPr>
          <a:xfrm>
            <a:off x="8101583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9" name="object 2089"/>
          <p:cNvSpPr/>
          <p:nvPr/>
        </p:nvSpPr>
        <p:spPr>
          <a:xfrm>
            <a:off x="8119871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0" name="object 2090"/>
          <p:cNvSpPr/>
          <p:nvPr/>
        </p:nvSpPr>
        <p:spPr>
          <a:xfrm>
            <a:off x="8138159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1" name="object 2091"/>
          <p:cNvSpPr/>
          <p:nvPr/>
        </p:nvSpPr>
        <p:spPr>
          <a:xfrm>
            <a:off x="8156447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2" name="object 2092"/>
          <p:cNvSpPr/>
          <p:nvPr/>
        </p:nvSpPr>
        <p:spPr>
          <a:xfrm>
            <a:off x="8174735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3" name="object 2093"/>
          <p:cNvSpPr/>
          <p:nvPr/>
        </p:nvSpPr>
        <p:spPr>
          <a:xfrm>
            <a:off x="8193023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4" name="object 2094"/>
          <p:cNvSpPr/>
          <p:nvPr/>
        </p:nvSpPr>
        <p:spPr>
          <a:xfrm>
            <a:off x="8211311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5" name="object 2095"/>
          <p:cNvSpPr/>
          <p:nvPr/>
        </p:nvSpPr>
        <p:spPr>
          <a:xfrm>
            <a:off x="8229600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6" name="object 2096"/>
          <p:cNvSpPr/>
          <p:nvPr/>
        </p:nvSpPr>
        <p:spPr>
          <a:xfrm>
            <a:off x="8247889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7" name="object 2097"/>
          <p:cNvSpPr/>
          <p:nvPr/>
        </p:nvSpPr>
        <p:spPr>
          <a:xfrm>
            <a:off x="8266176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8" name="object 2098"/>
          <p:cNvSpPr/>
          <p:nvPr/>
        </p:nvSpPr>
        <p:spPr>
          <a:xfrm>
            <a:off x="8284465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9" name="object 2099"/>
          <p:cNvSpPr/>
          <p:nvPr/>
        </p:nvSpPr>
        <p:spPr>
          <a:xfrm>
            <a:off x="8302752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0" name="object 2100"/>
          <p:cNvSpPr/>
          <p:nvPr/>
        </p:nvSpPr>
        <p:spPr>
          <a:xfrm>
            <a:off x="8321041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1" name="object 2101"/>
          <p:cNvSpPr/>
          <p:nvPr/>
        </p:nvSpPr>
        <p:spPr>
          <a:xfrm>
            <a:off x="8339328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2" name="object 2102"/>
          <p:cNvSpPr/>
          <p:nvPr/>
        </p:nvSpPr>
        <p:spPr>
          <a:xfrm>
            <a:off x="8357617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3" name="object 2103"/>
          <p:cNvSpPr/>
          <p:nvPr/>
        </p:nvSpPr>
        <p:spPr>
          <a:xfrm>
            <a:off x="8375904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4" name="object 2104"/>
          <p:cNvSpPr/>
          <p:nvPr/>
        </p:nvSpPr>
        <p:spPr>
          <a:xfrm>
            <a:off x="8394193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5" name="object 2105"/>
          <p:cNvSpPr/>
          <p:nvPr/>
        </p:nvSpPr>
        <p:spPr>
          <a:xfrm>
            <a:off x="8412480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6" name="object 2106"/>
          <p:cNvSpPr/>
          <p:nvPr/>
        </p:nvSpPr>
        <p:spPr>
          <a:xfrm>
            <a:off x="8430769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7" name="object 2107"/>
          <p:cNvSpPr/>
          <p:nvPr/>
        </p:nvSpPr>
        <p:spPr>
          <a:xfrm>
            <a:off x="8449056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8" name="object 2108"/>
          <p:cNvSpPr/>
          <p:nvPr/>
        </p:nvSpPr>
        <p:spPr>
          <a:xfrm>
            <a:off x="8467343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9" name="object 2109"/>
          <p:cNvSpPr/>
          <p:nvPr/>
        </p:nvSpPr>
        <p:spPr>
          <a:xfrm>
            <a:off x="8485631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0" name="object 2110"/>
          <p:cNvSpPr/>
          <p:nvPr/>
        </p:nvSpPr>
        <p:spPr>
          <a:xfrm>
            <a:off x="8503919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1" name="object 2111"/>
          <p:cNvSpPr/>
          <p:nvPr/>
        </p:nvSpPr>
        <p:spPr>
          <a:xfrm>
            <a:off x="8522207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2" name="object 2112"/>
          <p:cNvSpPr/>
          <p:nvPr/>
        </p:nvSpPr>
        <p:spPr>
          <a:xfrm>
            <a:off x="8540495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3" name="object 2113"/>
          <p:cNvSpPr/>
          <p:nvPr/>
        </p:nvSpPr>
        <p:spPr>
          <a:xfrm>
            <a:off x="8558783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4" name="object 2114"/>
          <p:cNvSpPr/>
          <p:nvPr/>
        </p:nvSpPr>
        <p:spPr>
          <a:xfrm>
            <a:off x="8577071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5" name="object 2115"/>
          <p:cNvSpPr/>
          <p:nvPr/>
        </p:nvSpPr>
        <p:spPr>
          <a:xfrm>
            <a:off x="8595359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6" name="object 2116"/>
          <p:cNvSpPr/>
          <p:nvPr/>
        </p:nvSpPr>
        <p:spPr>
          <a:xfrm>
            <a:off x="8613647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7" name="object 2117"/>
          <p:cNvSpPr/>
          <p:nvPr/>
        </p:nvSpPr>
        <p:spPr>
          <a:xfrm>
            <a:off x="8631935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8" name="object 2118"/>
          <p:cNvSpPr/>
          <p:nvPr/>
        </p:nvSpPr>
        <p:spPr>
          <a:xfrm>
            <a:off x="8650223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9" name="object 2119"/>
          <p:cNvSpPr/>
          <p:nvPr/>
        </p:nvSpPr>
        <p:spPr>
          <a:xfrm>
            <a:off x="8668511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0" name="object 2120"/>
          <p:cNvSpPr/>
          <p:nvPr/>
        </p:nvSpPr>
        <p:spPr>
          <a:xfrm>
            <a:off x="8686800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1" name="object 2121"/>
          <p:cNvSpPr/>
          <p:nvPr/>
        </p:nvSpPr>
        <p:spPr>
          <a:xfrm>
            <a:off x="8705089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2" name="object 2122"/>
          <p:cNvSpPr/>
          <p:nvPr/>
        </p:nvSpPr>
        <p:spPr>
          <a:xfrm>
            <a:off x="8723376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3" name="object 2123"/>
          <p:cNvSpPr/>
          <p:nvPr/>
        </p:nvSpPr>
        <p:spPr>
          <a:xfrm>
            <a:off x="8741665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4" name="object 2124"/>
          <p:cNvSpPr/>
          <p:nvPr/>
        </p:nvSpPr>
        <p:spPr>
          <a:xfrm>
            <a:off x="8759952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5" name="object 2125"/>
          <p:cNvSpPr/>
          <p:nvPr/>
        </p:nvSpPr>
        <p:spPr>
          <a:xfrm>
            <a:off x="8778241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6" name="object 2126"/>
          <p:cNvSpPr/>
          <p:nvPr/>
        </p:nvSpPr>
        <p:spPr>
          <a:xfrm>
            <a:off x="8796528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7" name="object 2127"/>
          <p:cNvSpPr/>
          <p:nvPr/>
        </p:nvSpPr>
        <p:spPr>
          <a:xfrm>
            <a:off x="8814817" y="3308603"/>
            <a:ext cx="9143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8" name="object 2128"/>
          <p:cNvSpPr/>
          <p:nvPr/>
        </p:nvSpPr>
        <p:spPr>
          <a:xfrm>
            <a:off x="8833104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9" name="object 2129"/>
          <p:cNvSpPr/>
          <p:nvPr/>
        </p:nvSpPr>
        <p:spPr>
          <a:xfrm>
            <a:off x="8851393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0" name="object 2130"/>
          <p:cNvSpPr/>
          <p:nvPr/>
        </p:nvSpPr>
        <p:spPr>
          <a:xfrm>
            <a:off x="8869680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1" name="object 2131"/>
          <p:cNvSpPr/>
          <p:nvPr/>
        </p:nvSpPr>
        <p:spPr>
          <a:xfrm>
            <a:off x="8887969" y="3308603"/>
            <a:ext cx="9143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2" name="object 2132"/>
          <p:cNvSpPr/>
          <p:nvPr/>
        </p:nvSpPr>
        <p:spPr>
          <a:xfrm>
            <a:off x="8906256" y="3308603"/>
            <a:ext cx="9144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3" name="object 2133"/>
          <p:cNvSpPr/>
          <p:nvPr/>
        </p:nvSpPr>
        <p:spPr>
          <a:xfrm>
            <a:off x="8924543" y="3308603"/>
            <a:ext cx="9144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4" name="object 2134"/>
          <p:cNvSpPr/>
          <p:nvPr/>
        </p:nvSpPr>
        <p:spPr>
          <a:xfrm>
            <a:off x="3383280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5" name="object 2135"/>
          <p:cNvSpPr/>
          <p:nvPr/>
        </p:nvSpPr>
        <p:spPr>
          <a:xfrm>
            <a:off x="3401568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6" name="object 2136"/>
          <p:cNvSpPr/>
          <p:nvPr/>
        </p:nvSpPr>
        <p:spPr>
          <a:xfrm>
            <a:off x="3419856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7" name="object 2137"/>
          <p:cNvSpPr/>
          <p:nvPr/>
        </p:nvSpPr>
        <p:spPr>
          <a:xfrm>
            <a:off x="3438145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8" name="object 2138"/>
          <p:cNvSpPr/>
          <p:nvPr/>
        </p:nvSpPr>
        <p:spPr>
          <a:xfrm>
            <a:off x="3456433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9" name="object 2139"/>
          <p:cNvSpPr/>
          <p:nvPr/>
        </p:nvSpPr>
        <p:spPr>
          <a:xfrm>
            <a:off x="3474721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0" name="object 2140"/>
          <p:cNvSpPr/>
          <p:nvPr/>
        </p:nvSpPr>
        <p:spPr>
          <a:xfrm>
            <a:off x="3493008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1" name="object 2141"/>
          <p:cNvSpPr/>
          <p:nvPr/>
        </p:nvSpPr>
        <p:spPr>
          <a:xfrm>
            <a:off x="3511296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2" name="object 2142"/>
          <p:cNvSpPr/>
          <p:nvPr/>
        </p:nvSpPr>
        <p:spPr>
          <a:xfrm>
            <a:off x="3529584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3" name="object 2143"/>
          <p:cNvSpPr/>
          <p:nvPr/>
        </p:nvSpPr>
        <p:spPr>
          <a:xfrm>
            <a:off x="3547873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4" name="object 2144"/>
          <p:cNvSpPr/>
          <p:nvPr/>
        </p:nvSpPr>
        <p:spPr>
          <a:xfrm>
            <a:off x="3566161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5" name="object 2145"/>
          <p:cNvSpPr/>
          <p:nvPr/>
        </p:nvSpPr>
        <p:spPr>
          <a:xfrm>
            <a:off x="3584449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6" name="object 2146"/>
          <p:cNvSpPr/>
          <p:nvPr/>
        </p:nvSpPr>
        <p:spPr>
          <a:xfrm>
            <a:off x="3602736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7" name="object 2147"/>
          <p:cNvSpPr/>
          <p:nvPr/>
        </p:nvSpPr>
        <p:spPr>
          <a:xfrm>
            <a:off x="3621024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8" name="object 2148"/>
          <p:cNvSpPr/>
          <p:nvPr/>
        </p:nvSpPr>
        <p:spPr>
          <a:xfrm>
            <a:off x="3639312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9" name="object 2149"/>
          <p:cNvSpPr/>
          <p:nvPr/>
        </p:nvSpPr>
        <p:spPr>
          <a:xfrm>
            <a:off x="3657601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0" name="object 2150"/>
          <p:cNvSpPr/>
          <p:nvPr/>
        </p:nvSpPr>
        <p:spPr>
          <a:xfrm>
            <a:off x="3675889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1" name="object 2151"/>
          <p:cNvSpPr/>
          <p:nvPr/>
        </p:nvSpPr>
        <p:spPr>
          <a:xfrm>
            <a:off x="3694177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2" name="object 2152"/>
          <p:cNvSpPr/>
          <p:nvPr/>
        </p:nvSpPr>
        <p:spPr>
          <a:xfrm>
            <a:off x="3712465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3" name="object 2153"/>
          <p:cNvSpPr/>
          <p:nvPr/>
        </p:nvSpPr>
        <p:spPr>
          <a:xfrm>
            <a:off x="3730752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4" name="object 2154"/>
          <p:cNvSpPr/>
          <p:nvPr/>
        </p:nvSpPr>
        <p:spPr>
          <a:xfrm>
            <a:off x="3749040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5" name="object 2155"/>
          <p:cNvSpPr/>
          <p:nvPr/>
        </p:nvSpPr>
        <p:spPr>
          <a:xfrm>
            <a:off x="3767327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6" name="object 2156"/>
          <p:cNvSpPr/>
          <p:nvPr/>
        </p:nvSpPr>
        <p:spPr>
          <a:xfrm>
            <a:off x="3785617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7" name="object 2157"/>
          <p:cNvSpPr/>
          <p:nvPr/>
        </p:nvSpPr>
        <p:spPr>
          <a:xfrm>
            <a:off x="3803905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8" name="object 2158"/>
          <p:cNvSpPr/>
          <p:nvPr/>
        </p:nvSpPr>
        <p:spPr>
          <a:xfrm>
            <a:off x="3822193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9" name="object 2159"/>
          <p:cNvSpPr/>
          <p:nvPr/>
        </p:nvSpPr>
        <p:spPr>
          <a:xfrm>
            <a:off x="3840480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0" name="object 2160"/>
          <p:cNvSpPr/>
          <p:nvPr/>
        </p:nvSpPr>
        <p:spPr>
          <a:xfrm>
            <a:off x="3858768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1" name="object 2161"/>
          <p:cNvSpPr/>
          <p:nvPr/>
        </p:nvSpPr>
        <p:spPr>
          <a:xfrm>
            <a:off x="3877056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2" name="object 2162"/>
          <p:cNvSpPr/>
          <p:nvPr/>
        </p:nvSpPr>
        <p:spPr>
          <a:xfrm>
            <a:off x="3895345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3" name="object 2163"/>
          <p:cNvSpPr/>
          <p:nvPr/>
        </p:nvSpPr>
        <p:spPr>
          <a:xfrm>
            <a:off x="3913633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4" name="object 2164"/>
          <p:cNvSpPr/>
          <p:nvPr/>
        </p:nvSpPr>
        <p:spPr>
          <a:xfrm>
            <a:off x="3931921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5" name="object 2165"/>
          <p:cNvSpPr/>
          <p:nvPr/>
        </p:nvSpPr>
        <p:spPr>
          <a:xfrm>
            <a:off x="3950208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6" name="object 2166"/>
          <p:cNvSpPr/>
          <p:nvPr/>
        </p:nvSpPr>
        <p:spPr>
          <a:xfrm>
            <a:off x="3968496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7" name="object 2167"/>
          <p:cNvSpPr/>
          <p:nvPr/>
        </p:nvSpPr>
        <p:spPr>
          <a:xfrm>
            <a:off x="3986784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8" name="object 2168"/>
          <p:cNvSpPr/>
          <p:nvPr/>
        </p:nvSpPr>
        <p:spPr>
          <a:xfrm>
            <a:off x="4005073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9" name="object 2169"/>
          <p:cNvSpPr/>
          <p:nvPr/>
        </p:nvSpPr>
        <p:spPr>
          <a:xfrm>
            <a:off x="4023361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0" name="object 2170"/>
          <p:cNvSpPr/>
          <p:nvPr/>
        </p:nvSpPr>
        <p:spPr>
          <a:xfrm>
            <a:off x="4041649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1" name="object 2171"/>
          <p:cNvSpPr/>
          <p:nvPr/>
        </p:nvSpPr>
        <p:spPr>
          <a:xfrm>
            <a:off x="4059936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2" name="object 2172"/>
          <p:cNvSpPr/>
          <p:nvPr/>
        </p:nvSpPr>
        <p:spPr>
          <a:xfrm>
            <a:off x="4078224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3" name="object 2173"/>
          <p:cNvSpPr/>
          <p:nvPr/>
        </p:nvSpPr>
        <p:spPr>
          <a:xfrm>
            <a:off x="4096512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4" name="object 2174"/>
          <p:cNvSpPr/>
          <p:nvPr/>
        </p:nvSpPr>
        <p:spPr>
          <a:xfrm>
            <a:off x="4114801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5" name="object 2175"/>
          <p:cNvSpPr/>
          <p:nvPr/>
        </p:nvSpPr>
        <p:spPr>
          <a:xfrm>
            <a:off x="4133089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6" name="object 2176"/>
          <p:cNvSpPr/>
          <p:nvPr/>
        </p:nvSpPr>
        <p:spPr>
          <a:xfrm>
            <a:off x="4151377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7" name="object 2177"/>
          <p:cNvSpPr/>
          <p:nvPr/>
        </p:nvSpPr>
        <p:spPr>
          <a:xfrm>
            <a:off x="4169665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8" name="object 2178"/>
          <p:cNvSpPr/>
          <p:nvPr/>
        </p:nvSpPr>
        <p:spPr>
          <a:xfrm>
            <a:off x="4187952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9" name="object 2179"/>
          <p:cNvSpPr/>
          <p:nvPr/>
        </p:nvSpPr>
        <p:spPr>
          <a:xfrm>
            <a:off x="4206240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0" name="object 2180"/>
          <p:cNvSpPr/>
          <p:nvPr/>
        </p:nvSpPr>
        <p:spPr>
          <a:xfrm>
            <a:off x="4224527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1" name="object 2181"/>
          <p:cNvSpPr/>
          <p:nvPr/>
        </p:nvSpPr>
        <p:spPr>
          <a:xfrm>
            <a:off x="4242817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2" name="object 2182"/>
          <p:cNvSpPr/>
          <p:nvPr/>
        </p:nvSpPr>
        <p:spPr>
          <a:xfrm>
            <a:off x="4261105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3" name="object 2183"/>
          <p:cNvSpPr/>
          <p:nvPr/>
        </p:nvSpPr>
        <p:spPr>
          <a:xfrm>
            <a:off x="4279393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4" name="object 2184"/>
          <p:cNvSpPr/>
          <p:nvPr/>
        </p:nvSpPr>
        <p:spPr>
          <a:xfrm>
            <a:off x="4297680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5" name="object 2185"/>
          <p:cNvSpPr/>
          <p:nvPr/>
        </p:nvSpPr>
        <p:spPr>
          <a:xfrm>
            <a:off x="4315968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6" name="object 2186"/>
          <p:cNvSpPr/>
          <p:nvPr/>
        </p:nvSpPr>
        <p:spPr>
          <a:xfrm>
            <a:off x="4334256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7" name="object 2187"/>
          <p:cNvSpPr/>
          <p:nvPr/>
        </p:nvSpPr>
        <p:spPr>
          <a:xfrm>
            <a:off x="4352545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8" name="object 2188"/>
          <p:cNvSpPr/>
          <p:nvPr/>
        </p:nvSpPr>
        <p:spPr>
          <a:xfrm>
            <a:off x="4370833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9" name="object 2189"/>
          <p:cNvSpPr/>
          <p:nvPr/>
        </p:nvSpPr>
        <p:spPr>
          <a:xfrm>
            <a:off x="4389121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0" name="object 2190"/>
          <p:cNvSpPr/>
          <p:nvPr/>
        </p:nvSpPr>
        <p:spPr>
          <a:xfrm>
            <a:off x="4407408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1" name="object 2191"/>
          <p:cNvSpPr/>
          <p:nvPr/>
        </p:nvSpPr>
        <p:spPr>
          <a:xfrm>
            <a:off x="4425696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2" name="object 2192"/>
          <p:cNvSpPr/>
          <p:nvPr/>
        </p:nvSpPr>
        <p:spPr>
          <a:xfrm>
            <a:off x="4443984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3" name="object 2193"/>
          <p:cNvSpPr/>
          <p:nvPr/>
        </p:nvSpPr>
        <p:spPr>
          <a:xfrm>
            <a:off x="4462273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4" name="object 2194"/>
          <p:cNvSpPr/>
          <p:nvPr/>
        </p:nvSpPr>
        <p:spPr>
          <a:xfrm>
            <a:off x="4480561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5" name="object 2195"/>
          <p:cNvSpPr/>
          <p:nvPr/>
        </p:nvSpPr>
        <p:spPr>
          <a:xfrm>
            <a:off x="4498849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6" name="object 2196"/>
          <p:cNvSpPr/>
          <p:nvPr/>
        </p:nvSpPr>
        <p:spPr>
          <a:xfrm>
            <a:off x="4517136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7" name="object 2197"/>
          <p:cNvSpPr/>
          <p:nvPr/>
        </p:nvSpPr>
        <p:spPr>
          <a:xfrm>
            <a:off x="4535424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8" name="object 2198"/>
          <p:cNvSpPr/>
          <p:nvPr/>
        </p:nvSpPr>
        <p:spPr>
          <a:xfrm>
            <a:off x="4553712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9" name="object 2199"/>
          <p:cNvSpPr/>
          <p:nvPr/>
        </p:nvSpPr>
        <p:spPr>
          <a:xfrm>
            <a:off x="4572001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0" name="object 2200"/>
          <p:cNvSpPr/>
          <p:nvPr/>
        </p:nvSpPr>
        <p:spPr>
          <a:xfrm>
            <a:off x="4590289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1" name="object 2201"/>
          <p:cNvSpPr/>
          <p:nvPr/>
        </p:nvSpPr>
        <p:spPr>
          <a:xfrm>
            <a:off x="4608577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2" name="object 2202"/>
          <p:cNvSpPr/>
          <p:nvPr/>
        </p:nvSpPr>
        <p:spPr>
          <a:xfrm>
            <a:off x="4626865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3" name="object 2203"/>
          <p:cNvSpPr/>
          <p:nvPr/>
        </p:nvSpPr>
        <p:spPr>
          <a:xfrm>
            <a:off x="4645152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4" name="object 2204"/>
          <p:cNvSpPr/>
          <p:nvPr/>
        </p:nvSpPr>
        <p:spPr>
          <a:xfrm>
            <a:off x="4663440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5" name="object 2205"/>
          <p:cNvSpPr/>
          <p:nvPr/>
        </p:nvSpPr>
        <p:spPr>
          <a:xfrm>
            <a:off x="4681727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6" name="object 2206"/>
          <p:cNvSpPr/>
          <p:nvPr/>
        </p:nvSpPr>
        <p:spPr>
          <a:xfrm>
            <a:off x="4700017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7" name="object 2207"/>
          <p:cNvSpPr/>
          <p:nvPr/>
        </p:nvSpPr>
        <p:spPr>
          <a:xfrm>
            <a:off x="4718305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8" name="object 2208"/>
          <p:cNvSpPr/>
          <p:nvPr/>
        </p:nvSpPr>
        <p:spPr>
          <a:xfrm>
            <a:off x="4736593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9" name="object 2209"/>
          <p:cNvSpPr/>
          <p:nvPr/>
        </p:nvSpPr>
        <p:spPr>
          <a:xfrm>
            <a:off x="4754880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0" name="object 2210"/>
          <p:cNvSpPr/>
          <p:nvPr/>
        </p:nvSpPr>
        <p:spPr>
          <a:xfrm>
            <a:off x="4773168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1" name="object 2211"/>
          <p:cNvSpPr/>
          <p:nvPr/>
        </p:nvSpPr>
        <p:spPr>
          <a:xfrm>
            <a:off x="4791455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2" name="object 2212"/>
          <p:cNvSpPr/>
          <p:nvPr/>
        </p:nvSpPr>
        <p:spPr>
          <a:xfrm>
            <a:off x="4809745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3" name="object 2213"/>
          <p:cNvSpPr/>
          <p:nvPr/>
        </p:nvSpPr>
        <p:spPr>
          <a:xfrm>
            <a:off x="4828033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4" name="object 2214"/>
          <p:cNvSpPr/>
          <p:nvPr/>
        </p:nvSpPr>
        <p:spPr>
          <a:xfrm>
            <a:off x="4846321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5" name="object 2215"/>
          <p:cNvSpPr/>
          <p:nvPr/>
        </p:nvSpPr>
        <p:spPr>
          <a:xfrm>
            <a:off x="4864609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6" name="object 2216"/>
          <p:cNvSpPr/>
          <p:nvPr/>
        </p:nvSpPr>
        <p:spPr>
          <a:xfrm>
            <a:off x="4882897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7" name="object 2217"/>
          <p:cNvSpPr/>
          <p:nvPr/>
        </p:nvSpPr>
        <p:spPr>
          <a:xfrm>
            <a:off x="4901185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8" name="object 2218"/>
          <p:cNvSpPr/>
          <p:nvPr/>
        </p:nvSpPr>
        <p:spPr>
          <a:xfrm>
            <a:off x="4919472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9" name="object 2219"/>
          <p:cNvSpPr/>
          <p:nvPr/>
        </p:nvSpPr>
        <p:spPr>
          <a:xfrm>
            <a:off x="4937760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0" name="object 2220"/>
          <p:cNvSpPr/>
          <p:nvPr/>
        </p:nvSpPr>
        <p:spPr>
          <a:xfrm>
            <a:off x="4956048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1" name="object 2221"/>
          <p:cNvSpPr/>
          <p:nvPr/>
        </p:nvSpPr>
        <p:spPr>
          <a:xfrm>
            <a:off x="4974336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2" name="object 2222"/>
          <p:cNvSpPr/>
          <p:nvPr/>
        </p:nvSpPr>
        <p:spPr>
          <a:xfrm>
            <a:off x="4992624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3" name="object 2223"/>
          <p:cNvSpPr/>
          <p:nvPr/>
        </p:nvSpPr>
        <p:spPr>
          <a:xfrm>
            <a:off x="5010912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4" name="object 2224"/>
          <p:cNvSpPr/>
          <p:nvPr/>
        </p:nvSpPr>
        <p:spPr>
          <a:xfrm>
            <a:off x="5029200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5" name="object 2225"/>
          <p:cNvSpPr/>
          <p:nvPr/>
        </p:nvSpPr>
        <p:spPr>
          <a:xfrm>
            <a:off x="5047488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6" name="object 2226"/>
          <p:cNvSpPr/>
          <p:nvPr/>
        </p:nvSpPr>
        <p:spPr>
          <a:xfrm>
            <a:off x="5065776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7" name="object 2227"/>
          <p:cNvSpPr/>
          <p:nvPr/>
        </p:nvSpPr>
        <p:spPr>
          <a:xfrm>
            <a:off x="5084064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8" name="object 2228"/>
          <p:cNvSpPr/>
          <p:nvPr/>
        </p:nvSpPr>
        <p:spPr>
          <a:xfrm>
            <a:off x="5102352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9" name="object 2229"/>
          <p:cNvSpPr/>
          <p:nvPr/>
        </p:nvSpPr>
        <p:spPr>
          <a:xfrm>
            <a:off x="5120640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0" name="object 2230"/>
          <p:cNvSpPr/>
          <p:nvPr/>
        </p:nvSpPr>
        <p:spPr>
          <a:xfrm>
            <a:off x="5138928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1" name="object 2231"/>
          <p:cNvSpPr/>
          <p:nvPr/>
        </p:nvSpPr>
        <p:spPr>
          <a:xfrm>
            <a:off x="5157215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2" name="object 2232"/>
          <p:cNvSpPr/>
          <p:nvPr/>
        </p:nvSpPr>
        <p:spPr>
          <a:xfrm>
            <a:off x="5175503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3" name="object 2233"/>
          <p:cNvSpPr/>
          <p:nvPr/>
        </p:nvSpPr>
        <p:spPr>
          <a:xfrm>
            <a:off x="5193791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4" name="object 2234"/>
          <p:cNvSpPr/>
          <p:nvPr/>
        </p:nvSpPr>
        <p:spPr>
          <a:xfrm>
            <a:off x="5212079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5" name="object 2235"/>
          <p:cNvSpPr/>
          <p:nvPr/>
        </p:nvSpPr>
        <p:spPr>
          <a:xfrm>
            <a:off x="5230367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6" name="object 2236"/>
          <p:cNvSpPr/>
          <p:nvPr/>
        </p:nvSpPr>
        <p:spPr>
          <a:xfrm>
            <a:off x="5248655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7" name="object 2237"/>
          <p:cNvSpPr/>
          <p:nvPr/>
        </p:nvSpPr>
        <p:spPr>
          <a:xfrm>
            <a:off x="5266945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8" name="object 2238"/>
          <p:cNvSpPr/>
          <p:nvPr/>
        </p:nvSpPr>
        <p:spPr>
          <a:xfrm>
            <a:off x="5285233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9" name="object 2239"/>
          <p:cNvSpPr/>
          <p:nvPr/>
        </p:nvSpPr>
        <p:spPr>
          <a:xfrm>
            <a:off x="5303521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0" name="object 2240"/>
          <p:cNvSpPr/>
          <p:nvPr/>
        </p:nvSpPr>
        <p:spPr>
          <a:xfrm>
            <a:off x="5321809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1" name="object 2241"/>
          <p:cNvSpPr/>
          <p:nvPr/>
        </p:nvSpPr>
        <p:spPr>
          <a:xfrm>
            <a:off x="5340097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2" name="object 2242"/>
          <p:cNvSpPr/>
          <p:nvPr/>
        </p:nvSpPr>
        <p:spPr>
          <a:xfrm>
            <a:off x="5358385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3" name="object 2243"/>
          <p:cNvSpPr/>
          <p:nvPr/>
        </p:nvSpPr>
        <p:spPr>
          <a:xfrm>
            <a:off x="5376672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4" name="object 2244"/>
          <p:cNvSpPr/>
          <p:nvPr/>
        </p:nvSpPr>
        <p:spPr>
          <a:xfrm>
            <a:off x="5394960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5" name="object 2245"/>
          <p:cNvSpPr/>
          <p:nvPr/>
        </p:nvSpPr>
        <p:spPr>
          <a:xfrm>
            <a:off x="5413248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6" name="object 2246"/>
          <p:cNvSpPr/>
          <p:nvPr/>
        </p:nvSpPr>
        <p:spPr>
          <a:xfrm>
            <a:off x="5431536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7" name="object 2247"/>
          <p:cNvSpPr/>
          <p:nvPr/>
        </p:nvSpPr>
        <p:spPr>
          <a:xfrm>
            <a:off x="5449824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8" name="object 2248"/>
          <p:cNvSpPr/>
          <p:nvPr/>
        </p:nvSpPr>
        <p:spPr>
          <a:xfrm>
            <a:off x="5468112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9" name="object 2249"/>
          <p:cNvSpPr/>
          <p:nvPr/>
        </p:nvSpPr>
        <p:spPr>
          <a:xfrm>
            <a:off x="5486400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0" name="object 2250"/>
          <p:cNvSpPr/>
          <p:nvPr/>
        </p:nvSpPr>
        <p:spPr>
          <a:xfrm>
            <a:off x="5504688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1" name="object 2251"/>
          <p:cNvSpPr/>
          <p:nvPr/>
        </p:nvSpPr>
        <p:spPr>
          <a:xfrm>
            <a:off x="5522976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2" name="object 2252"/>
          <p:cNvSpPr/>
          <p:nvPr/>
        </p:nvSpPr>
        <p:spPr>
          <a:xfrm>
            <a:off x="5541264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3" name="object 2253"/>
          <p:cNvSpPr/>
          <p:nvPr/>
        </p:nvSpPr>
        <p:spPr>
          <a:xfrm>
            <a:off x="5559552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4" name="object 2254"/>
          <p:cNvSpPr/>
          <p:nvPr/>
        </p:nvSpPr>
        <p:spPr>
          <a:xfrm>
            <a:off x="5577840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5" name="object 2255"/>
          <p:cNvSpPr/>
          <p:nvPr/>
        </p:nvSpPr>
        <p:spPr>
          <a:xfrm>
            <a:off x="5596128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6" name="object 2256"/>
          <p:cNvSpPr/>
          <p:nvPr/>
        </p:nvSpPr>
        <p:spPr>
          <a:xfrm>
            <a:off x="5614415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7" name="object 2257"/>
          <p:cNvSpPr/>
          <p:nvPr/>
        </p:nvSpPr>
        <p:spPr>
          <a:xfrm>
            <a:off x="5632703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8" name="object 2258"/>
          <p:cNvSpPr/>
          <p:nvPr/>
        </p:nvSpPr>
        <p:spPr>
          <a:xfrm>
            <a:off x="5650991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9" name="object 2259"/>
          <p:cNvSpPr/>
          <p:nvPr/>
        </p:nvSpPr>
        <p:spPr>
          <a:xfrm>
            <a:off x="5669279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0" name="object 2260"/>
          <p:cNvSpPr/>
          <p:nvPr/>
        </p:nvSpPr>
        <p:spPr>
          <a:xfrm>
            <a:off x="5687567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1" name="object 2261"/>
          <p:cNvSpPr/>
          <p:nvPr/>
        </p:nvSpPr>
        <p:spPr>
          <a:xfrm>
            <a:off x="5705855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2" name="object 2262"/>
          <p:cNvSpPr/>
          <p:nvPr/>
        </p:nvSpPr>
        <p:spPr>
          <a:xfrm>
            <a:off x="5724145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3" name="object 2263"/>
          <p:cNvSpPr/>
          <p:nvPr/>
        </p:nvSpPr>
        <p:spPr>
          <a:xfrm>
            <a:off x="5742433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4" name="object 2264"/>
          <p:cNvSpPr/>
          <p:nvPr/>
        </p:nvSpPr>
        <p:spPr>
          <a:xfrm>
            <a:off x="5760721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5" name="object 2265"/>
          <p:cNvSpPr/>
          <p:nvPr/>
        </p:nvSpPr>
        <p:spPr>
          <a:xfrm>
            <a:off x="5779009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6" name="object 2266"/>
          <p:cNvSpPr/>
          <p:nvPr/>
        </p:nvSpPr>
        <p:spPr>
          <a:xfrm>
            <a:off x="5797297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7" name="object 2267"/>
          <p:cNvSpPr/>
          <p:nvPr/>
        </p:nvSpPr>
        <p:spPr>
          <a:xfrm>
            <a:off x="5815585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8" name="object 2268"/>
          <p:cNvSpPr/>
          <p:nvPr/>
        </p:nvSpPr>
        <p:spPr>
          <a:xfrm>
            <a:off x="5833872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9" name="object 2269"/>
          <p:cNvSpPr/>
          <p:nvPr/>
        </p:nvSpPr>
        <p:spPr>
          <a:xfrm>
            <a:off x="5852160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0" name="object 2270"/>
          <p:cNvSpPr/>
          <p:nvPr/>
        </p:nvSpPr>
        <p:spPr>
          <a:xfrm>
            <a:off x="5870448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1" name="object 2271"/>
          <p:cNvSpPr/>
          <p:nvPr/>
        </p:nvSpPr>
        <p:spPr>
          <a:xfrm>
            <a:off x="5888736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2" name="object 2272"/>
          <p:cNvSpPr/>
          <p:nvPr/>
        </p:nvSpPr>
        <p:spPr>
          <a:xfrm>
            <a:off x="5907024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3" name="object 2273"/>
          <p:cNvSpPr/>
          <p:nvPr/>
        </p:nvSpPr>
        <p:spPr>
          <a:xfrm>
            <a:off x="5925312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4" name="object 2274"/>
          <p:cNvSpPr/>
          <p:nvPr/>
        </p:nvSpPr>
        <p:spPr>
          <a:xfrm>
            <a:off x="5943600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5" name="object 2275"/>
          <p:cNvSpPr/>
          <p:nvPr/>
        </p:nvSpPr>
        <p:spPr>
          <a:xfrm>
            <a:off x="5961888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6" name="object 2276"/>
          <p:cNvSpPr/>
          <p:nvPr/>
        </p:nvSpPr>
        <p:spPr>
          <a:xfrm>
            <a:off x="5980176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7" name="object 2277"/>
          <p:cNvSpPr/>
          <p:nvPr/>
        </p:nvSpPr>
        <p:spPr>
          <a:xfrm>
            <a:off x="5998464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8" name="object 2278"/>
          <p:cNvSpPr/>
          <p:nvPr/>
        </p:nvSpPr>
        <p:spPr>
          <a:xfrm>
            <a:off x="6016752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9" name="object 2279"/>
          <p:cNvSpPr/>
          <p:nvPr/>
        </p:nvSpPr>
        <p:spPr>
          <a:xfrm>
            <a:off x="6035040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0" name="object 2280"/>
          <p:cNvSpPr/>
          <p:nvPr/>
        </p:nvSpPr>
        <p:spPr>
          <a:xfrm>
            <a:off x="6053328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1" name="object 2281"/>
          <p:cNvSpPr/>
          <p:nvPr/>
        </p:nvSpPr>
        <p:spPr>
          <a:xfrm>
            <a:off x="6071615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2" name="object 2282"/>
          <p:cNvSpPr/>
          <p:nvPr/>
        </p:nvSpPr>
        <p:spPr>
          <a:xfrm>
            <a:off x="6089903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3" name="object 2283"/>
          <p:cNvSpPr/>
          <p:nvPr/>
        </p:nvSpPr>
        <p:spPr>
          <a:xfrm>
            <a:off x="6108191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4" name="object 2284"/>
          <p:cNvSpPr/>
          <p:nvPr/>
        </p:nvSpPr>
        <p:spPr>
          <a:xfrm>
            <a:off x="6126479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5" name="object 2285"/>
          <p:cNvSpPr/>
          <p:nvPr/>
        </p:nvSpPr>
        <p:spPr>
          <a:xfrm>
            <a:off x="6144767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6" name="object 2286"/>
          <p:cNvSpPr/>
          <p:nvPr/>
        </p:nvSpPr>
        <p:spPr>
          <a:xfrm>
            <a:off x="6163055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7" name="object 2287"/>
          <p:cNvSpPr/>
          <p:nvPr/>
        </p:nvSpPr>
        <p:spPr>
          <a:xfrm>
            <a:off x="6181345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8" name="object 2288"/>
          <p:cNvSpPr/>
          <p:nvPr/>
        </p:nvSpPr>
        <p:spPr>
          <a:xfrm>
            <a:off x="6199633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9" name="object 2289"/>
          <p:cNvSpPr/>
          <p:nvPr/>
        </p:nvSpPr>
        <p:spPr>
          <a:xfrm>
            <a:off x="6217921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0" name="object 2290"/>
          <p:cNvSpPr/>
          <p:nvPr/>
        </p:nvSpPr>
        <p:spPr>
          <a:xfrm>
            <a:off x="6236209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1" name="object 2291"/>
          <p:cNvSpPr/>
          <p:nvPr/>
        </p:nvSpPr>
        <p:spPr>
          <a:xfrm>
            <a:off x="6254497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2" name="object 2292"/>
          <p:cNvSpPr/>
          <p:nvPr/>
        </p:nvSpPr>
        <p:spPr>
          <a:xfrm>
            <a:off x="6272785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3" name="object 2293"/>
          <p:cNvSpPr/>
          <p:nvPr/>
        </p:nvSpPr>
        <p:spPr>
          <a:xfrm>
            <a:off x="6291072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4" name="object 2294"/>
          <p:cNvSpPr/>
          <p:nvPr/>
        </p:nvSpPr>
        <p:spPr>
          <a:xfrm>
            <a:off x="6309360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5" name="object 2295"/>
          <p:cNvSpPr/>
          <p:nvPr/>
        </p:nvSpPr>
        <p:spPr>
          <a:xfrm>
            <a:off x="6327648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6" name="object 2296"/>
          <p:cNvSpPr/>
          <p:nvPr/>
        </p:nvSpPr>
        <p:spPr>
          <a:xfrm>
            <a:off x="6345936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7" name="object 2297"/>
          <p:cNvSpPr/>
          <p:nvPr/>
        </p:nvSpPr>
        <p:spPr>
          <a:xfrm>
            <a:off x="6364224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8" name="object 2298"/>
          <p:cNvSpPr/>
          <p:nvPr/>
        </p:nvSpPr>
        <p:spPr>
          <a:xfrm>
            <a:off x="6382512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9" name="object 2299"/>
          <p:cNvSpPr/>
          <p:nvPr/>
        </p:nvSpPr>
        <p:spPr>
          <a:xfrm>
            <a:off x="6400800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0" name="object 2300"/>
          <p:cNvSpPr/>
          <p:nvPr/>
        </p:nvSpPr>
        <p:spPr>
          <a:xfrm>
            <a:off x="6419088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1" name="object 2301"/>
          <p:cNvSpPr/>
          <p:nvPr/>
        </p:nvSpPr>
        <p:spPr>
          <a:xfrm>
            <a:off x="6437376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2" name="object 2302"/>
          <p:cNvSpPr/>
          <p:nvPr/>
        </p:nvSpPr>
        <p:spPr>
          <a:xfrm>
            <a:off x="6455664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3" name="object 2303"/>
          <p:cNvSpPr/>
          <p:nvPr/>
        </p:nvSpPr>
        <p:spPr>
          <a:xfrm>
            <a:off x="6473952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4" name="object 2304"/>
          <p:cNvSpPr/>
          <p:nvPr/>
        </p:nvSpPr>
        <p:spPr>
          <a:xfrm>
            <a:off x="6492240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5" name="object 2305"/>
          <p:cNvSpPr/>
          <p:nvPr/>
        </p:nvSpPr>
        <p:spPr>
          <a:xfrm>
            <a:off x="6510528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6" name="object 2306"/>
          <p:cNvSpPr/>
          <p:nvPr/>
        </p:nvSpPr>
        <p:spPr>
          <a:xfrm>
            <a:off x="6528815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7" name="object 2307"/>
          <p:cNvSpPr/>
          <p:nvPr/>
        </p:nvSpPr>
        <p:spPr>
          <a:xfrm>
            <a:off x="6547103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8" name="object 2308"/>
          <p:cNvSpPr/>
          <p:nvPr/>
        </p:nvSpPr>
        <p:spPr>
          <a:xfrm>
            <a:off x="6565391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9" name="object 2309"/>
          <p:cNvSpPr/>
          <p:nvPr/>
        </p:nvSpPr>
        <p:spPr>
          <a:xfrm>
            <a:off x="6583679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0" name="object 2310"/>
          <p:cNvSpPr/>
          <p:nvPr/>
        </p:nvSpPr>
        <p:spPr>
          <a:xfrm>
            <a:off x="6601967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1" name="object 2311"/>
          <p:cNvSpPr/>
          <p:nvPr/>
        </p:nvSpPr>
        <p:spPr>
          <a:xfrm>
            <a:off x="6620255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2" name="object 2312"/>
          <p:cNvSpPr/>
          <p:nvPr/>
        </p:nvSpPr>
        <p:spPr>
          <a:xfrm>
            <a:off x="6638545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3" name="object 2313"/>
          <p:cNvSpPr/>
          <p:nvPr/>
        </p:nvSpPr>
        <p:spPr>
          <a:xfrm>
            <a:off x="6656833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4" name="object 2314"/>
          <p:cNvSpPr/>
          <p:nvPr/>
        </p:nvSpPr>
        <p:spPr>
          <a:xfrm>
            <a:off x="6675121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5" name="object 2315"/>
          <p:cNvSpPr/>
          <p:nvPr/>
        </p:nvSpPr>
        <p:spPr>
          <a:xfrm>
            <a:off x="6693409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6" name="object 2316"/>
          <p:cNvSpPr/>
          <p:nvPr/>
        </p:nvSpPr>
        <p:spPr>
          <a:xfrm>
            <a:off x="6711697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7" name="object 2317"/>
          <p:cNvSpPr/>
          <p:nvPr/>
        </p:nvSpPr>
        <p:spPr>
          <a:xfrm>
            <a:off x="6729985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8" name="object 2318"/>
          <p:cNvSpPr/>
          <p:nvPr/>
        </p:nvSpPr>
        <p:spPr>
          <a:xfrm>
            <a:off x="6748272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9" name="object 2319"/>
          <p:cNvSpPr/>
          <p:nvPr/>
        </p:nvSpPr>
        <p:spPr>
          <a:xfrm>
            <a:off x="6766560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0" name="object 2320"/>
          <p:cNvSpPr/>
          <p:nvPr/>
        </p:nvSpPr>
        <p:spPr>
          <a:xfrm>
            <a:off x="6784848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1" name="object 2321"/>
          <p:cNvSpPr/>
          <p:nvPr/>
        </p:nvSpPr>
        <p:spPr>
          <a:xfrm>
            <a:off x="6803136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2" name="object 2322"/>
          <p:cNvSpPr/>
          <p:nvPr/>
        </p:nvSpPr>
        <p:spPr>
          <a:xfrm>
            <a:off x="6821424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3" name="object 2323"/>
          <p:cNvSpPr/>
          <p:nvPr/>
        </p:nvSpPr>
        <p:spPr>
          <a:xfrm>
            <a:off x="6839712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4" name="object 2324"/>
          <p:cNvSpPr/>
          <p:nvPr/>
        </p:nvSpPr>
        <p:spPr>
          <a:xfrm>
            <a:off x="6858000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5" name="object 2325"/>
          <p:cNvSpPr/>
          <p:nvPr/>
        </p:nvSpPr>
        <p:spPr>
          <a:xfrm>
            <a:off x="6876288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6" name="object 2326"/>
          <p:cNvSpPr/>
          <p:nvPr/>
        </p:nvSpPr>
        <p:spPr>
          <a:xfrm>
            <a:off x="6894576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7" name="object 2327"/>
          <p:cNvSpPr/>
          <p:nvPr/>
        </p:nvSpPr>
        <p:spPr>
          <a:xfrm>
            <a:off x="6912864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8" name="object 2328"/>
          <p:cNvSpPr/>
          <p:nvPr/>
        </p:nvSpPr>
        <p:spPr>
          <a:xfrm>
            <a:off x="6931152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9" name="object 2329"/>
          <p:cNvSpPr/>
          <p:nvPr/>
        </p:nvSpPr>
        <p:spPr>
          <a:xfrm>
            <a:off x="6949440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0" name="object 2330"/>
          <p:cNvSpPr/>
          <p:nvPr/>
        </p:nvSpPr>
        <p:spPr>
          <a:xfrm>
            <a:off x="6967728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1" name="object 2331"/>
          <p:cNvSpPr/>
          <p:nvPr/>
        </p:nvSpPr>
        <p:spPr>
          <a:xfrm>
            <a:off x="6986015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2" name="object 2332"/>
          <p:cNvSpPr/>
          <p:nvPr/>
        </p:nvSpPr>
        <p:spPr>
          <a:xfrm>
            <a:off x="7004303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3" name="object 2333"/>
          <p:cNvSpPr/>
          <p:nvPr/>
        </p:nvSpPr>
        <p:spPr>
          <a:xfrm>
            <a:off x="7022591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4" name="object 2334"/>
          <p:cNvSpPr/>
          <p:nvPr/>
        </p:nvSpPr>
        <p:spPr>
          <a:xfrm>
            <a:off x="7040879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5" name="object 2335"/>
          <p:cNvSpPr/>
          <p:nvPr/>
        </p:nvSpPr>
        <p:spPr>
          <a:xfrm>
            <a:off x="7059167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6" name="object 2336"/>
          <p:cNvSpPr/>
          <p:nvPr/>
        </p:nvSpPr>
        <p:spPr>
          <a:xfrm>
            <a:off x="7077455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7" name="object 2337"/>
          <p:cNvSpPr/>
          <p:nvPr/>
        </p:nvSpPr>
        <p:spPr>
          <a:xfrm>
            <a:off x="7095745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8" name="object 2338"/>
          <p:cNvSpPr/>
          <p:nvPr/>
        </p:nvSpPr>
        <p:spPr>
          <a:xfrm>
            <a:off x="7114033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9" name="object 2339"/>
          <p:cNvSpPr/>
          <p:nvPr/>
        </p:nvSpPr>
        <p:spPr>
          <a:xfrm>
            <a:off x="7132321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0" name="object 2340"/>
          <p:cNvSpPr/>
          <p:nvPr/>
        </p:nvSpPr>
        <p:spPr>
          <a:xfrm>
            <a:off x="7150609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1" name="object 2341"/>
          <p:cNvSpPr/>
          <p:nvPr/>
        </p:nvSpPr>
        <p:spPr>
          <a:xfrm>
            <a:off x="7168897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2" name="object 2342"/>
          <p:cNvSpPr/>
          <p:nvPr/>
        </p:nvSpPr>
        <p:spPr>
          <a:xfrm>
            <a:off x="7187185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3" name="object 2343"/>
          <p:cNvSpPr/>
          <p:nvPr/>
        </p:nvSpPr>
        <p:spPr>
          <a:xfrm>
            <a:off x="7205472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4" name="object 2344"/>
          <p:cNvSpPr/>
          <p:nvPr/>
        </p:nvSpPr>
        <p:spPr>
          <a:xfrm>
            <a:off x="7223760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5" name="object 2345"/>
          <p:cNvSpPr/>
          <p:nvPr/>
        </p:nvSpPr>
        <p:spPr>
          <a:xfrm>
            <a:off x="7242048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6" name="object 2346"/>
          <p:cNvSpPr/>
          <p:nvPr/>
        </p:nvSpPr>
        <p:spPr>
          <a:xfrm>
            <a:off x="7260336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7" name="object 2347"/>
          <p:cNvSpPr/>
          <p:nvPr/>
        </p:nvSpPr>
        <p:spPr>
          <a:xfrm>
            <a:off x="7278624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8" name="object 2348"/>
          <p:cNvSpPr/>
          <p:nvPr/>
        </p:nvSpPr>
        <p:spPr>
          <a:xfrm>
            <a:off x="7296912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9" name="object 2349"/>
          <p:cNvSpPr/>
          <p:nvPr/>
        </p:nvSpPr>
        <p:spPr>
          <a:xfrm>
            <a:off x="7315200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0" name="object 2350"/>
          <p:cNvSpPr/>
          <p:nvPr/>
        </p:nvSpPr>
        <p:spPr>
          <a:xfrm>
            <a:off x="7333488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1" name="object 2351"/>
          <p:cNvSpPr/>
          <p:nvPr/>
        </p:nvSpPr>
        <p:spPr>
          <a:xfrm>
            <a:off x="7351776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2" name="object 2352"/>
          <p:cNvSpPr/>
          <p:nvPr/>
        </p:nvSpPr>
        <p:spPr>
          <a:xfrm>
            <a:off x="7370064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3" name="object 2353"/>
          <p:cNvSpPr/>
          <p:nvPr/>
        </p:nvSpPr>
        <p:spPr>
          <a:xfrm>
            <a:off x="7388352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4" name="object 2354"/>
          <p:cNvSpPr/>
          <p:nvPr/>
        </p:nvSpPr>
        <p:spPr>
          <a:xfrm>
            <a:off x="7406640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5" name="object 2355"/>
          <p:cNvSpPr/>
          <p:nvPr/>
        </p:nvSpPr>
        <p:spPr>
          <a:xfrm>
            <a:off x="7424928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6" name="object 2356"/>
          <p:cNvSpPr/>
          <p:nvPr/>
        </p:nvSpPr>
        <p:spPr>
          <a:xfrm>
            <a:off x="7443215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7" name="object 2357"/>
          <p:cNvSpPr/>
          <p:nvPr/>
        </p:nvSpPr>
        <p:spPr>
          <a:xfrm>
            <a:off x="7461503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8" name="object 2358"/>
          <p:cNvSpPr/>
          <p:nvPr/>
        </p:nvSpPr>
        <p:spPr>
          <a:xfrm>
            <a:off x="7479791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9" name="object 2359"/>
          <p:cNvSpPr/>
          <p:nvPr/>
        </p:nvSpPr>
        <p:spPr>
          <a:xfrm>
            <a:off x="7498079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0" name="object 2360"/>
          <p:cNvSpPr/>
          <p:nvPr/>
        </p:nvSpPr>
        <p:spPr>
          <a:xfrm>
            <a:off x="7516367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1" name="object 2361"/>
          <p:cNvSpPr/>
          <p:nvPr/>
        </p:nvSpPr>
        <p:spPr>
          <a:xfrm>
            <a:off x="7534655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2" name="object 2362"/>
          <p:cNvSpPr/>
          <p:nvPr/>
        </p:nvSpPr>
        <p:spPr>
          <a:xfrm>
            <a:off x="7552945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3" name="object 2363"/>
          <p:cNvSpPr/>
          <p:nvPr/>
        </p:nvSpPr>
        <p:spPr>
          <a:xfrm>
            <a:off x="7571233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4" name="object 2364"/>
          <p:cNvSpPr/>
          <p:nvPr/>
        </p:nvSpPr>
        <p:spPr>
          <a:xfrm>
            <a:off x="7589521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5" name="object 2365"/>
          <p:cNvSpPr/>
          <p:nvPr/>
        </p:nvSpPr>
        <p:spPr>
          <a:xfrm>
            <a:off x="7607809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6" name="object 2366"/>
          <p:cNvSpPr/>
          <p:nvPr/>
        </p:nvSpPr>
        <p:spPr>
          <a:xfrm>
            <a:off x="7626097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7" name="object 2367"/>
          <p:cNvSpPr/>
          <p:nvPr/>
        </p:nvSpPr>
        <p:spPr>
          <a:xfrm>
            <a:off x="7644385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8" name="object 2368"/>
          <p:cNvSpPr/>
          <p:nvPr/>
        </p:nvSpPr>
        <p:spPr>
          <a:xfrm>
            <a:off x="7662672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9" name="object 2369"/>
          <p:cNvSpPr/>
          <p:nvPr/>
        </p:nvSpPr>
        <p:spPr>
          <a:xfrm>
            <a:off x="7680960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0" name="object 2370"/>
          <p:cNvSpPr/>
          <p:nvPr/>
        </p:nvSpPr>
        <p:spPr>
          <a:xfrm>
            <a:off x="7699248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1" name="object 2371"/>
          <p:cNvSpPr/>
          <p:nvPr/>
        </p:nvSpPr>
        <p:spPr>
          <a:xfrm>
            <a:off x="7717536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2" name="object 2372"/>
          <p:cNvSpPr/>
          <p:nvPr/>
        </p:nvSpPr>
        <p:spPr>
          <a:xfrm>
            <a:off x="7735824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3" name="object 2373"/>
          <p:cNvSpPr/>
          <p:nvPr/>
        </p:nvSpPr>
        <p:spPr>
          <a:xfrm>
            <a:off x="7754112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4" name="object 2374"/>
          <p:cNvSpPr/>
          <p:nvPr/>
        </p:nvSpPr>
        <p:spPr>
          <a:xfrm>
            <a:off x="7772400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5" name="object 2375"/>
          <p:cNvSpPr/>
          <p:nvPr/>
        </p:nvSpPr>
        <p:spPr>
          <a:xfrm>
            <a:off x="7790688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6" name="object 2376"/>
          <p:cNvSpPr/>
          <p:nvPr/>
        </p:nvSpPr>
        <p:spPr>
          <a:xfrm>
            <a:off x="7808976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7" name="object 2377"/>
          <p:cNvSpPr/>
          <p:nvPr/>
        </p:nvSpPr>
        <p:spPr>
          <a:xfrm>
            <a:off x="7827264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8" name="object 2378"/>
          <p:cNvSpPr/>
          <p:nvPr/>
        </p:nvSpPr>
        <p:spPr>
          <a:xfrm>
            <a:off x="7845552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9" name="object 2379"/>
          <p:cNvSpPr/>
          <p:nvPr/>
        </p:nvSpPr>
        <p:spPr>
          <a:xfrm>
            <a:off x="7863840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0" name="object 2380"/>
          <p:cNvSpPr/>
          <p:nvPr/>
        </p:nvSpPr>
        <p:spPr>
          <a:xfrm>
            <a:off x="7882128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1" name="object 2381"/>
          <p:cNvSpPr/>
          <p:nvPr/>
        </p:nvSpPr>
        <p:spPr>
          <a:xfrm>
            <a:off x="7900415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2" name="object 2382"/>
          <p:cNvSpPr/>
          <p:nvPr/>
        </p:nvSpPr>
        <p:spPr>
          <a:xfrm>
            <a:off x="7918703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3" name="object 2383"/>
          <p:cNvSpPr/>
          <p:nvPr/>
        </p:nvSpPr>
        <p:spPr>
          <a:xfrm>
            <a:off x="7936991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4" name="object 2384"/>
          <p:cNvSpPr/>
          <p:nvPr/>
        </p:nvSpPr>
        <p:spPr>
          <a:xfrm>
            <a:off x="7955279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5" name="object 2385"/>
          <p:cNvSpPr/>
          <p:nvPr/>
        </p:nvSpPr>
        <p:spPr>
          <a:xfrm>
            <a:off x="7973567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6" name="object 2386"/>
          <p:cNvSpPr/>
          <p:nvPr/>
        </p:nvSpPr>
        <p:spPr>
          <a:xfrm>
            <a:off x="7991855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7" name="object 2387"/>
          <p:cNvSpPr/>
          <p:nvPr/>
        </p:nvSpPr>
        <p:spPr>
          <a:xfrm>
            <a:off x="8010145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8" name="object 2388"/>
          <p:cNvSpPr/>
          <p:nvPr/>
        </p:nvSpPr>
        <p:spPr>
          <a:xfrm>
            <a:off x="8028431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9" name="object 2389"/>
          <p:cNvSpPr/>
          <p:nvPr/>
        </p:nvSpPr>
        <p:spPr>
          <a:xfrm>
            <a:off x="8046719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0" name="object 2390"/>
          <p:cNvSpPr/>
          <p:nvPr/>
        </p:nvSpPr>
        <p:spPr>
          <a:xfrm>
            <a:off x="8065007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1" name="object 2391"/>
          <p:cNvSpPr/>
          <p:nvPr/>
        </p:nvSpPr>
        <p:spPr>
          <a:xfrm>
            <a:off x="8083295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2" name="object 2392"/>
          <p:cNvSpPr/>
          <p:nvPr/>
        </p:nvSpPr>
        <p:spPr>
          <a:xfrm>
            <a:off x="8101583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3" name="object 2393"/>
          <p:cNvSpPr/>
          <p:nvPr/>
        </p:nvSpPr>
        <p:spPr>
          <a:xfrm>
            <a:off x="8119871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4" name="object 2394"/>
          <p:cNvSpPr/>
          <p:nvPr/>
        </p:nvSpPr>
        <p:spPr>
          <a:xfrm>
            <a:off x="8138159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5" name="object 2395"/>
          <p:cNvSpPr/>
          <p:nvPr/>
        </p:nvSpPr>
        <p:spPr>
          <a:xfrm>
            <a:off x="8156447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6" name="object 2396"/>
          <p:cNvSpPr/>
          <p:nvPr/>
        </p:nvSpPr>
        <p:spPr>
          <a:xfrm>
            <a:off x="8174735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7" name="object 2397"/>
          <p:cNvSpPr/>
          <p:nvPr/>
        </p:nvSpPr>
        <p:spPr>
          <a:xfrm>
            <a:off x="8193023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" name="object 2398"/>
          <p:cNvSpPr/>
          <p:nvPr/>
        </p:nvSpPr>
        <p:spPr>
          <a:xfrm>
            <a:off x="8211311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" name="object 2399"/>
          <p:cNvSpPr/>
          <p:nvPr/>
        </p:nvSpPr>
        <p:spPr>
          <a:xfrm>
            <a:off x="8229600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0" name="object 2400"/>
          <p:cNvSpPr/>
          <p:nvPr/>
        </p:nvSpPr>
        <p:spPr>
          <a:xfrm>
            <a:off x="8247889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1" name="object 2401"/>
          <p:cNvSpPr/>
          <p:nvPr/>
        </p:nvSpPr>
        <p:spPr>
          <a:xfrm>
            <a:off x="8266176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2" name="object 2402"/>
          <p:cNvSpPr/>
          <p:nvPr/>
        </p:nvSpPr>
        <p:spPr>
          <a:xfrm>
            <a:off x="8284465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3" name="object 2403"/>
          <p:cNvSpPr/>
          <p:nvPr/>
        </p:nvSpPr>
        <p:spPr>
          <a:xfrm>
            <a:off x="8302752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4" name="object 2404"/>
          <p:cNvSpPr/>
          <p:nvPr/>
        </p:nvSpPr>
        <p:spPr>
          <a:xfrm>
            <a:off x="8321041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5" name="object 2405"/>
          <p:cNvSpPr/>
          <p:nvPr/>
        </p:nvSpPr>
        <p:spPr>
          <a:xfrm>
            <a:off x="8339328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6" name="object 2406"/>
          <p:cNvSpPr/>
          <p:nvPr/>
        </p:nvSpPr>
        <p:spPr>
          <a:xfrm>
            <a:off x="8357617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7" name="object 2407"/>
          <p:cNvSpPr/>
          <p:nvPr/>
        </p:nvSpPr>
        <p:spPr>
          <a:xfrm>
            <a:off x="8375904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8" name="object 2408"/>
          <p:cNvSpPr/>
          <p:nvPr/>
        </p:nvSpPr>
        <p:spPr>
          <a:xfrm>
            <a:off x="8394193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9" name="object 2409"/>
          <p:cNvSpPr/>
          <p:nvPr/>
        </p:nvSpPr>
        <p:spPr>
          <a:xfrm>
            <a:off x="8412480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0" name="object 2410"/>
          <p:cNvSpPr/>
          <p:nvPr/>
        </p:nvSpPr>
        <p:spPr>
          <a:xfrm>
            <a:off x="8430769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1" name="object 2411"/>
          <p:cNvSpPr/>
          <p:nvPr/>
        </p:nvSpPr>
        <p:spPr>
          <a:xfrm>
            <a:off x="8449056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2" name="object 2412"/>
          <p:cNvSpPr/>
          <p:nvPr/>
        </p:nvSpPr>
        <p:spPr>
          <a:xfrm>
            <a:off x="8467343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3" name="object 2413"/>
          <p:cNvSpPr/>
          <p:nvPr/>
        </p:nvSpPr>
        <p:spPr>
          <a:xfrm>
            <a:off x="8485631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4" name="object 2414"/>
          <p:cNvSpPr/>
          <p:nvPr/>
        </p:nvSpPr>
        <p:spPr>
          <a:xfrm>
            <a:off x="8503919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5" name="object 2415"/>
          <p:cNvSpPr/>
          <p:nvPr/>
        </p:nvSpPr>
        <p:spPr>
          <a:xfrm>
            <a:off x="8522207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6" name="object 2416"/>
          <p:cNvSpPr/>
          <p:nvPr/>
        </p:nvSpPr>
        <p:spPr>
          <a:xfrm>
            <a:off x="8540495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7" name="object 2417"/>
          <p:cNvSpPr/>
          <p:nvPr/>
        </p:nvSpPr>
        <p:spPr>
          <a:xfrm>
            <a:off x="8558783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8" name="object 2418"/>
          <p:cNvSpPr/>
          <p:nvPr/>
        </p:nvSpPr>
        <p:spPr>
          <a:xfrm>
            <a:off x="8577071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9" name="object 2419"/>
          <p:cNvSpPr/>
          <p:nvPr/>
        </p:nvSpPr>
        <p:spPr>
          <a:xfrm>
            <a:off x="8595359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0" name="object 2420"/>
          <p:cNvSpPr/>
          <p:nvPr/>
        </p:nvSpPr>
        <p:spPr>
          <a:xfrm>
            <a:off x="8613647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1" name="object 2421"/>
          <p:cNvSpPr/>
          <p:nvPr/>
        </p:nvSpPr>
        <p:spPr>
          <a:xfrm>
            <a:off x="8631935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2" name="object 2422"/>
          <p:cNvSpPr/>
          <p:nvPr/>
        </p:nvSpPr>
        <p:spPr>
          <a:xfrm>
            <a:off x="8650223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3" name="object 2423"/>
          <p:cNvSpPr/>
          <p:nvPr/>
        </p:nvSpPr>
        <p:spPr>
          <a:xfrm>
            <a:off x="8668511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4" name="object 2424"/>
          <p:cNvSpPr/>
          <p:nvPr/>
        </p:nvSpPr>
        <p:spPr>
          <a:xfrm>
            <a:off x="8686800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5" name="object 2425"/>
          <p:cNvSpPr/>
          <p:nvPr/>
        </p:nvSpPr>
        <p:spPr>
          <a:xfrm>
            <a:off x="8705089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6" name="object 2426"/>
          <p:cNvSpPr/>
          <p:nvPr/>
        </p:nvSpPr>
        <p:spPr>
          <a:xfrm>
            <a:off x="8723376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7" name="object 2427"/>
          <p:cNvSpPr/>
          <p:nvPr/>
        </p:nvSpPr>
        <p:spPr>
          <a:xfrm>
            <a:off x="8741665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8" name="object 2428"/>
          <p:cNvSpPr/>
          <p:nvPr/>
        </p:nvSpPr>
        <p:spPr>
          <a:xfrm>
            <a:off x="8759952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9" name="object 2429"/>
          <p:cNvSpPr/>
          <p:nvPr/>
        </p:nvSpPr>
        <p:spPr>
          <a:xfrm>
            <a:off x="8778241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0" name="object 2430"/>
          <p:cNvSpPr/>
          <p:nvPr/>
        </p:nvSpPr>
        <p:spPr>
          <a:xfrm>
            <a:off x="8796528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1" name="object 2431"/>
          <p:cNvSpPr/>
          <p:nvPr/>
        </p:nvSpPr>
        <p:spPr>
          <a:xfrm>
            <a:off x="8814817" y="2987039"/>
            <a:ext cx="9143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2" name="object 2432"/>
          <p:cNvSpPr/>
          <p:nvPr/>
        </p:nvSpPr>
        <p:spPr>
          <a:xfrm>
            <a:off x="8833104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3" name="object 2433"/>
          <p:cNvSpPr/>
          <p:nvPr/>
        </p:nvSpPr>
        <p:spPr>
          <a:xfrm>
            <a:off x="8851393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4" name="object 2434"/>
          <p:cNvSpPr/>
          <p:nvPr/>
        </p:nvSpPr>
        <p:spPr>
          <a:xfrm>
            <a:off x="8869680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5" name="object 2435"/>
          <p:cNvSpPr/>
          <p:nvPr/>
        </p:nvSpPr>
        <p:spPr>
          <a:xfrm>
            <a:off x="8887969" y="2987039"/>
            <a:ext cx="9143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6" name="object 2436"/>
          <p:cNvSpPr/>
          <p:nvPr/>
        </p:nvSpPr>
        <p:spPr>
          <a:xfrm>
            <a:off x="8906256" y="2987039"/>
            <a:ext cx="9144" cy="9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7" name="object 2437"/>
          <p:cNvSpPr/>
          <p:nvPr/>
        </p:nvSpPr>
        <p:spPr>
          <a:xfrm>
            <a:off x="8924543" y="2987039"/>
            <a:ext cx="9144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8" name="object 2438"/>
          <p:cNvSpPr/>
          <p:nvPr/>
        </p:nvSpPr>
        <p:spPr>
          <a:xfrm>
            <a:off x="3383280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9" name="object 2439"/>
          <p:cNvSpPr/>
          <p:nvPr/>
        </p:nvSpPr>
        <p:spPr>
          <a:xfrm>
            <a:off x="3401568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0" name="object 2440"/>
          <p:cNvSpPr/>
          <p:nvPr/>
        </p:nvSpPr>
        <p:spPr>
          <a:xfrm>
            <a:off x="3419856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1" name="object 2441"/>
          <p:cNvSpPr/>
          <p:nvPr/>
        </p:nvSpPr>
        <p:spPr>
          <a:xfrm>
            <a:off x="3438145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2" name="object 2442"/>
          <p:cNvSpPr/>
          <p:nvPr/>
        </p:nvSpPr>
        <p:spPr>
          <a:xfrm>
            <a:off x="3456433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3" name="object 2443"/>
          <p:cNvSpPr/>
          <p:nvPr/>
        </p:nvSpPr>
        <p:spPr>
          <a:xfrm>
            <a:off x="3474721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4" name="object 2444"/>
          <p:cNvSpPr/>
          <p:nvPr/>
        </p:nvSpPr>
        <p:spPr>
          <a:xfrm>
            <a:off x="3493008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5" name="object 2445"/>
          <p:cNvSpPr/>
          <p:nvPr/>
        </p:nvSpPr>
        <p:spPr>
          <a:xfrm>
            <a:off x="3511296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6" name="object 2446"/>
          <p:cNvSpPr/>
          <p:nvPr/>
        </p:nvSpPr>
        <p:spPr>
          <a:xfrm>
            <a:off x="3529584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7" name="object 2447"/>
          <p:cNvSpPr/>
          <p:nvPr/>
        </p:nvSpPr>
        <p:spPr>
          <a:xfrm>
            <a:off x="3547873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8" name="object 2448"/>
          <p:cNvSpPr/>
          <p:nvPr/>
        </p:nvSpPr>
        <p:spPr>
          <a:xfrm>
            <a:off x="3566161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9" name="object 2449"/>
          <p:cNvSpPr/>
          <p:nvPr/>
        </p:nvSpPr>
        <p:spPr>
          <a:xfrm>
            <a:off x="3584449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0" name="object 2450"/>
          <p:cNvSpPr/>
          <p:nvPr/>
        </p:nvSpPr>
        <p:spPr>
          <a:xfrm>
            <a:off x="3602736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1" name="object 2451"/>
          <p:cNvSpPr/>
          <p:nvPr/>
        </p:nvSpPr>
        <p:spPr>
          <a:xfrm>
            <a:off x="3621024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2" name="object 2452"/>
          <p:cNvSpPr/>
          <p:nvPr/>
        </p:nvSpPr>
        <p:spPr>
          <a:xfrm>
            <a:off x="3639312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3" name="object 2453"/>
          <p:cNvSpPr/>
          <p:nvPr/>
        </p:nvSpPr>
        <p:spPr>
          <a:xfrm>
            <a:off x="3657601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4" name="object 2454"/>
          <p:cNvSpPr/>
          <p:nvPr/>
        </p:nvSpPr>
        <p:spPr>
          <a:xfrm>
            <a:off x="3675889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5" name="object 2455"/>
          <p:cNvSpPr/>
          <p:nvPr/>
        </p:nvSpPr>
        <p:spPr>
          <a:xfrm>
            <a:off x="3694177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6" name="object 2456"/>
          <p:cNvSpPr/>
          <p:nvPr/>
        </p:nvSpPr>
        <p:spPr>
          <a:xfrm>
            <a:off x="3712465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7" name="object 2457"/>
          <p:cNvSpPr/>
          <p:nvPr/>
        </p:nvSpPr>
        <p:spPr>
          <a:xfrm>
            <a:off x="3730752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8" name="object 2458"/>
          <p:cNvSpPr/>
          <p:nvPr/>
        </p:nvSpPr>
        <p:spPr>
          <a:xfrm>
            <a:off x="3749040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9" name="object 2459"/>
          <p:cNvSpPr/>
          <p:nvPr/>
        </p:nvSpPr>
        <p:spPr>
          <a:xfrm>
            <a:off x="3767327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0" name="object 2460"/>
          <p:cNvSpPr/>
          <p:nvPr/>
        </p:nvSpPr>
        <p:spPr>
          <a:xfrm>
            <a:off x="3785617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1" name="object 2461"/>
          <p:cNvSpPr/>
          <p:nvPr/>
        </p:nvSpPr>
        <p:spPr>
          <a:xfrm>
            <a:off x="3803905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2" name="object 2462"/>
          <p:cNvSpPr/>
          <p:nvPr/>
        </p:nvSpPr>
        <p:spPr>
          <a:xfrm>
            <a:off x="3822193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3" name="object 2463"/>
          <p:cNvSpPr/>
          <p:nvPr/>
        </p:nvSpPr>
        <p:spPr>
          <a:xfrm>
            <a:off x="3840480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4" name="object 2464"/>
          <p:cNvSpPr/>
          <p:nvPr/>
        </p:nvSpPr>
        <p:spPr>
          <a:xfrm>
            <a:off x="3858768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5" name="object 2465"/>
          <p:cNvSpPr/>
          <p:nvPr/>
        </p:nvSpPr>
        <p:spPr>
          <a:xfrm>
            <a:off x="3877056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6" name="object 2466"/>
          <p:cNvSpPr/>
          <p:nvPr/>
        </p:nvSpPr>
        <p:spPr>
          <a:xfrm>
            <a:off x="3895345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7" name="object 2467"/>
          <p:cNvSpPr/>
          <p:nvPr/>
        </p:nvSpPr>
        <p:spPr>
          <a:xfrm>
            <a:off x="3913633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8" name="object 2468"/>
          <p:cNvSpPr/>
          <p:nvPr/>
        </p:nvSpPr>
        <p:spPr>
          <a:xfrm>
            <a:off x="3931921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9" name="object 2469"/>
          <p:cNvSpPr/>
          <p:nvPr/>
        </p:nvSpPr>
        <p:spPr>
          <a:xfrm>
            <a:off x="3950208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0" name="object 2470"/>
          <p:cNvSpPr/>
          <p:nvPr/>
        </p:nvSpPr>
        <p:spPr>
          <a:xfrm>
            <a:off x="3968496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1" name="object 2471"/>
          <p:cNvSpPr/>
          <p:nvPr/>
        </p:nvSpPr>
        <p:spPr>
          <a:xfrm>
            <a:off x="3986784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2" name="object 2472"/>
          <p:cNvSpPr/>
          <p:nvPr/>
        </p:nvSpPr>
        <p:spPr>
          <a:xfrm>
            <a:off x="4005073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3" name="object 2473"/>
          <p:cNvSpPr/>
          <p:nvPr/>
        </p:nvSpPr>
        <p:spPr>
          <a:xfrm>
            <a:off x="4023361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4" name="object 2474"/>
          <p:cNvSpPr/>
          <p:nvPr/>
        </p:nvSpPr>
        <p:spPr>
          <a:xfrm>
            <a:off x="4041649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5" name="object 2475"/>
          <p:cNvSpPr/>
          <p:nvPr/>
        </p:nvSpPr>
        <p:spPr>
          <a:xfrm>
            <a:off x="4059936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6" name="object 2476"/>
          <p:cNvSpPr/>
          <p:nvPr/>
        </p:nvSpPr>
        <p:spPr>
          <a:xfrm>
            <a:off x="4078224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7" name="object 2477"/>
          <p:cNvSpPr/>
          <p:nvPr/>
        </p:nvSpPr>
        <p:spPr>
          <a:xfrm>
            <a:off x="4096512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8" name="object 2478"/>
          <p:cNvSpPr/>
          <p:nvPr/>
        </p:nvSpPr>
        <p:spPr>
          <a:xfrm>
            <a:off x="4114801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9" name="object 2479"/>
          <p:cNvSpPr/>
          <p:nvPr/>
        </p:nvSpPr>
        <p:spPr>
          <a:xfrm>
            <a:off x="4133089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0" name="object 2480"/>
          <p:cNvSpPr/>
          <p:nvPr/>
        </p:nvSpPr>
        <p:spPr>
          <a:xfrm>
            <a:off x="4151377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1" name="object 2481"/>
          <p:cNvSpPr/>
          <p:nvPr/>
        </p:nvSpPr>
        <p:spPr>
          <a:xfrm>
            <a:off x="4169665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2" name="object 2482"/>
          <p:cNvSpPr/>
          <p:nvPr/>
        </p:nvSpPr>
        <p:spPr>
          <a:xfrm>
            <a:off x="4187952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3" name="object 2483"/>
          <p:cNvSpPr/>
          <p:nvPr/>
        </p:nvSpPr>
        <p:spPr>
          <a:xfrm>
            <a:off x="4206240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4" name="object 2484"/>
          <p:cNvSpPr/>
          <p:nvPr/>
        </p:nvSpPr>
        <p:spPr>
          <a:xfrm>
            <a:off x="4224527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5" name="object 2485"/>
          <p:cNvSpPr/>
          <p:nvPr/>
        </p:nvSpPr>
        <p:spPr>
          <a:xfrm>
            <a:off x="4242817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6" name="object 2486"/>
          <p:cNvSpPr/>
          <p:nvPr/>
        </p:nvSpPr>
        <p:spPr>
          <a:xfrm>
            <a:off x="4261105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7" name="object 2487"/>
          <p:cNvSpPr/>
          <p:nvPr/>
        </p:nvSpPr>
        <p:spPr>
          <a:xfrm>
            <a:off x="4279393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8" name="object 2488"/>
          <p:cNvSpPr/>
          <p:nvPr/>
        </p:nvSpPr>
        <p:spPr>
          <a:xfrm>
            <a:off x="4297680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9" name="object 2489"/>
          <p:cNvSpPr/>
          <p:nvPr/>
        </p:nvSpPr>
        <p:spPr>
          <a:xfrm>
            <a:off x="4315968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0" name="object 2490"/>
          <p:cNvSpPr/>
          <p:nvPr/>
        </p:nvSpPr>
        <p:spPr>
          <a:xfrm>
            <a:off x="4334256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1" name="object 2491"/>
          <p:cNvSpPr/>
          <p:nvPr/>
        </p:nvSpPr>
        <p:spPr>
          <a:xfrm>
            <a:off x="4352545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2" name="object 2492"/>
          <p:cNvSpPr/>
          <p:nvPr/>
        </p:nvSpPr>
        <p:spPr>
          <a:xfrm>
            <a:off x="4370833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3" name="object 2493"/>
          <p:cNvSpPr/>
          <p:nvPr/>
        </p:nvSpPr>
        <p:spPr>
          <a:xfrm>
            <a:off x="4389121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4" name="object 2494"/>
          <p:cNvSpPr/>
          <p:nvPr/>
        </p:nvSpPr>
        <p:spPr>
          <a:xfrm>
            <a:off x="4407408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5" name="object 2495"/>
          <p:cNvSpPr/>
          <p:nvPr/>
        </p:nvSpPr>
        <p:spPr>
          <a:xfrm>
            <a:off x="4425696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6" name="object 2496"/>
          <p:cNvSpPr/>
          <p:nvPr/>
        </p:nvSpPr>
        <p:spPr>
          <a:xfrm>
            <a:off x="4443984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7" name="object 2497"/>
          <p:cNvSpPr/>
          <p:nvPr/>
        </p:nvSpPr>
        <p:spPr>
          <a:xfrm>
            <a:off x="4462273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8" name="object 2498"/>
          <p:cNvSpPr/>
          <p:nvPr/>
        </p:nvSpPr>
        <p:spPr>
          <a:xfrm>
            <a:off x="4480561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9" name="object 2499"/>
          <p:cNvSpPr/>
          <p:nvPr/>
        </p:nvSpPr>
        <p:spPr>
          <a:xfrm>
            <a:off x="4498849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0" name="object 2500"/>
          <p:cNvSpPr/>
          <p:nvPr/>
        </p:nvSpPr>
        <p:spPr>
          <a:xfrm>
            <a:off x="4517136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1" name="object 2501"/>
          <p:cNvSpPr/>
          <p:nvPr/>
        </p:nvSpPr>
        <p:spPr>
          <a:xfrm>
            <a:off x="4535424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2" name="object 2502"/>
          <p:cNvSpPr/>
          <p:nvPr/>
        </p:nvSpPr>
        <p:spPr>
          <a:xfrm>
            <a:off x="4553712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3" name="object 2503"/>
          <p:cNvSpPr/>
          <p:nvPr/>
        </p:nvSpPr>
        <p:spPr>
          <a:xfrm>
            <a:off x="4572001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4" name="object 2504"/>
          <p:cNvSpPr/>
          <p:nvPr/>
        </p:nvSpPr>
        <p:spPr>
          <a:xfrm>
            <a:off x="4590289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5" name="object 2505"/>
          <p:cNvSpPr/>
          <p:nvPr/>
        </p:nvSpPr>
        <p:spPr>
          <a:xfrm>
            <a:off x="4608577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6" name="object 2506"/>
          <p:cNvSpPr/>
          <p:nvPr/>
        </p:nvSpPr>
        <p:spPr>
          <a:xfrm>
            <a:off x="4626865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7" name="object 2507"/>
          <p:cNvSpPr/>
          <p:nvPr/>
        </p:nvSpPr>
        <p:spPr>
          <a:xfrm>
            <a:off x="4645152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8" name="object 2508"/>
          <p:cNvSpPr/>
          <p:nvPr/>
        </p:nvSpPr>
        <p:spPr>
          <a:xfrm>
            <a:off x="4663440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9" name="object 2509"/>
          <p:cNvSpPr/>
          <p:nvPr/>
        </p:nvSpPr>
        <p:spPr>
          <a:xfrm>
            <a:off x="4681727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0" name="object 2510"/>
          <p:cNvSpPr/>
          <p:nvPr/>
        </p:nvSpPr>
        <p:spPr>
          <a:xfrm>
            <a:off x="4700017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1" name="object 2511"/>
          <p:cNvSpPr/>
          <p:nvPr/>
        </p:nvSpPr>
        <p:spPr>
          <a:xfrm>
            <a:off x="4718305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2" name="object 2512"/>
          <p:cNvSpPr/>
          <p:nvPr/>
        </p:nvSpPr>
        <p:spPr>
          <a:xfrm>
            <a:off x="4736593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3" name="object 2513"/>
          <p:cNvSpPr/>
          <p:nvPr/>
        </p:nvSpPr>
        <p:spPr>
          <a:xfrm>
            <a:off x="4754880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4" name="object 2514"/>
          <p:cNvSpPr/>
          <p:nvPr/>
        </p:nvSpPr>
        <p:spPr>
          <a:xfrm>
            <a:off x="4773168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5" name="object 2515"/>
          <p:cNvSpPr/>
          <p:nvPr/>
        </p:nvSpPr>
        <p:spPr>
          <a:xfrm>
            <a:off x="4791455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6" name="object 2516"/>
          <p:cNvSpPr/>
          <p:nvPr/>
        </p:nvSpPr>
        <p:spPr>
          <a:xfrm>
            <a:off x="4809745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7" name="object 2517"/>
          <p:cNvSpPr/>
          <p:nvPr/>
        </p:nvSpPr>
        <p:spPr>
          <a:xfrm>
            <a:off x="4828033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8" name="object 2518"/>
          <p:cNvSpPr/>
          <p:nvPr/>
        </p:nvSpPr>
        <p:spPr>
          <a:xfrm>
            <a:off x="4846321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9" name="object 2519"/>
          <p:cNvSpPr/>
          <p:nvPr/>
        </p:nvSpPr>
        <p:spPr>
          <a:xfrm>
            <a:off x="4864609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0" name="object 2520"/>
          <p:cNvSpPr/>
          <p:nvPr/>
        </p:nvSpPr>
        <p:spPr>
          <a:xfrm>
            <a:off x="4882897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1" name="object 2521"/>
          <p:cNvSpPr/>
          <p:nvPr/>
        </p:nvSpPr>
        <p:spPr>
          <a:xfrm>
            <a:off x="4901185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2" name="object 2522"/>
          <p:cNvSpPr/>
          <p:nvPr/>
        </p:nvSpPr>
        <p:spPr>
          <a:xfrm>
            <a:off x="4919472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3" name="object 2523"/>
          <p:cNvSpPr/>
          <p:nvPr/>
        </p:nvSpPr>
        <p:spPr>
          <a:xfrm>
            <a:off x="4937760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4" name="object 2524"/>
          <p:cNvSpPr/>
          <p:nvPr/>
        </p:nvSpPr>
        <p:spPr>
          <a:xfrm>
            <a:off x="4956048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5" name="object 2525"/>
          <p:cNvSpPr/>
          <p:nvPr/>
        </p:nvSpPr>
        <p:spPr>
          <a:xfrm>
            <a:off x="4974336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6" name="object 2526"/>
          <p:cNvSpPr/>
          <p:nvPr/>
        </p:nvSpPr>
        <p:spPr>
          <a:xfrm>
            <a:off x="4992624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7" name="object 2527"/>
          <p:cNvSpPr/>
          <p:nvPr/>
        </p:nvSpPr>
        <p:spPr>
          <a:xfrm>
            <a:off x="5010912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8" name="object 2528"/>
          <p:cNvSpPr/>
          <p:nvPr/>
        </p:nvSpPr>
        <p:spPr>
          <a:xfrm>
            <a:off x="5029200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9" name="object 2529"/>
          <p:cNvSpPr/>
          <p:nvPr/>
        </p:nvSpPr>
        <p:spPr>
          <a:xfrm>
            <a:off x="5047488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0" name="object 2530"/>
          <p:cNvSpPr/>
          <p:nvPr/>
        </p:nvSpPr>
        <p:spPr>
          <a:xfrm>
            <a:off x="5065776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1" name="object 2531"/>
          <p:cNvSpPr/>
          <p:nvPr/>
        </p:nvSpPr>
        <p:spPr>
          <a:xfrm>
            <a:off x="5084064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2" name="object 2532"/>
          <p:cNvSpPr/>
          <p:nvPr/>
        </p:nvSpPr>
        <p:spPr>
          <a:xfrm>
            <a:off x="5102352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3" name="object 2533"/>
          <p:cNvSpPr/>
          <p:nvPr/>
        </p:nvSpPr>
        <p:spPr>
          <a:xfrm>
            <a:off x="5120640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4" name="object 2534"/>
          <p:cNvSpPr/>
          <p:nvPr/>
        </p:nvSpPr>
        <p:spPr>
          <a:xfrm>
            <a:off x="5138928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5" name="object 2535"/>
          <p:cNvSpPr/>
          <p:nvPr/>
        </p:nvSpPr>
        <p:spPr>
          <a:xfrm>
            <a:off x="5157215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6" name="object 2536"/>
          <p:cNvSpPr/>
          <p:nvPr/>
        </p:nvSpPr>
        <p:spPr>
          <a:xfrm>
            <a:off x="5175503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7" name="object 2537"/>
          <p:cNvSpPr/>
          <p:nvPr/>
        </p:nvSpPr>
        <p:spPr>
          <a:xfrm>
            <a:off x="5193791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8" name="object 2538"/>
          <p:cNvSpPr/>
          <p:nvPr/>
        </p:nvSpPr>
        <p:spPr>
          <a:xfrm>
            <a:off x="5212079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9" name="object 2539"/>
          <p:cNvSpPr/>
          <p:nvPr/>
        </p:nvSpPr>
        <p:spPr>
          <a:xfrm>
            <a:off x="5230367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0" name="object 2540"/>
          <p:cNvSpPr/>
          <p:nvPr/>
        </p:nvSpPr>
        <p:spPr>
          <a:xfrm>
            <a:off x="5248655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1" name="object 2541"/>
          <p:cNvSpPr/>
          <p:nvPr/>
        </p:nvSpPr>
        <p:spPr>
          <a:xfrm>
            <a:off x="5266945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2" name="object 2542"/>
          <p:cNvSpPr/>
          <p:nvPr/>
        </p:nvSpPr>
        <p:spPr>
          <a:xfrm>
            <a:off x="5285233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3" name="object 2543"/>
          <p:cNvSpPr/>
          <p:nvPr/>
        </p:nvSpPr>
        <p:spPr>
          <a:xfrm>
            <a:off x="5303521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4" name="object 2544"/>
          <p:cNvSpPr/>
          <p:nvPr/>
        </p:nvSpPr>
        <p:spPr>
          <a:xfrm>
            <a:off x="5321809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5" name="object 2545"/>
          <p:cNvSpPr/>
          <p:nvPr/>
        </p:nvSpPr>
        <p:spPr>
          <a:xfrm>
            <a:off x="5340097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6" name="object 2546"/>
          <p:cNvSpPr/>
          <p:nvPr/>
        </p:nvSpPr>
        <p:spPr>
          <a:xfrm>
            <a:off x="5358385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7" name="object 2547"/>
          <p:cNvSpPr/>
          <p:nvPr/>
        </p:nvSpPr>
        <p:spPr>
          <a:xfrm>
            <a:off x="5376672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8" name="object 2548"/>
          <p:cNvSpPr/>
          <p:nvPr/>
        </p:nvSpPr>
        <p:spPr>
          <a:xfrm>
            <a:off x="5394960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9" name="object 2549"/>
          <p:cNvSpPr/>
          <p:nvPr/>
        </p:nvSpPr>
        <p:spPr>
          <a:xfrm>
            <a:off x="5413248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0" name="object 2550"/>
          <p:cNvSpPr/>
          <p:nvPr/>
        </p:nvSpPr>
        <p:spPr>
          <a:xfrm>
            <a:off x="5431536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1" name="object 2551"/>
          <p:cNvSpPr/>
          <p:nvPr/>
        </p:nvSpPr>
        <p:spPr>
          <a:xfrm>
            <a:off x="5449824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2" name="object 2552"/>
          <p:cNvSpPr/>
          <p:nvPr/>
        </p:nvSpPr>
        <p:spPr>
          <a:xfrm>
            <a:off x="5468112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3" name="object 2553"/>
          <p:cNvSpPr/>
          <p:nvPr/>
        </p:nvSpPr>
        <p:spPr>
          <a:xfrm>
            <a:off x="5486400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4" name="object 2554"/>
          <p:cNvSpPr/>
          <p:nvPr/>
        </p:nvSpPr>
        <p:spPr>
          <a:xfrm>
            <a:off x="5504688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5" name="object 2555"/>
          <p:cNvSpPr/>
          <p:nvPr/>
        </p:nvSpPr>
        <p:spPr>
          <a:xfrm>
            <a:off x="5522976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6" name="object 2556"/>
          <p:cNvSpPr/>
          <p:nvPr/>
        </p:nvSpPr>
        <p:spPr>
          <a:xfrm>
            <a:off x="5541264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7" name="object 2557"/>
          <p:cNvSpPr/>
          <p:nvPr/>
        </p:nvSpPr>
        <p:spPr>
          <a:xfrm>
            <a:off x="5559552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8" name="object 2558"/>
          <p:cNvSpPr/>
          <p:nvPr/>
        </p:nvSpPr>
        <p:spPr>
          <a:xfrm>
            <a:off x="5577840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9" name="object 2559"/>
          <p:cNvSpPr/>
          <p:nvPr/>
        </p:nvSpPr>
        <p:spPr>
          <a:xfrm>
            <a:off x="5596128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0" name="object 2560"/>
          <p:cNvSpPr/>
          <p:nvPr/>
        </p:nvSpPr>
        <p:spPr>
          <a:xfrm>
            <a:off x="5614415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1" name="object 2561"/>
          <p:cNvSpPr/>
          <p:nvPr/>
        </p:nvSpPr>
        <p:spPr>
          <a:xfrm>
            <a:off x="5632703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2" name="object 2562"/>
          <p:cNvSpPr/>
          <p:nvPr/>
        </p:nvSpPr>
        <p:spPr>
          <a:xfrm>
            <a:off x="5650991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3" name="object 2563"/>
          <p:cNvSpPr/>
          <p:nvPr/>
        </p:nvSpPr>
        <p:spPr>
          <a:xfrm>
            <a:off x="5669279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4" name="object 2564"/>
          <p:cNvSpPr/>
          <p:nvPr/>
        </p:nvSpPr>
        <p:spPr>
          <a:xfrm>
            <a:off x="5687567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5" name="object 2565"/>
          <p:cNvSpPr/>
          <p:nvPr/>
        </p:nvSpPr>
        <p:spPr>
          <a:xfrm>
            <a:off x="5705855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6" name="object 2566"/>
          <p:cNvSpPr/>
          <p:nvPr/>
        </p:nvSpPr>
        <p:spPr>
          <a:xfrm>
            <a:off x="5724145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7" name="object 2567"/>
          <p:cNvSpPr/>
          <p:nvPr/>
        </p:nvSpPr>
        <p:spPr>
          <a:xfrm>
            <a:off x="5742433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8" name="object 2568"/>
          <p:cNvSpPr/>
          <p:nvPr/>
        </p:nvSpPr>
        <p:spPr>
          <a:xfrm>
            <a:off x="5760721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9" name="object 2569"/>
          <p:cNvSpPr/>
          <p:nvPr/>
        </p:nvSpPr>
        <p:spPr>
          <a:xfrm>
            <a:off x="5779009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0" name="object 2570"/>
          <p:cNvSpPr/>
          <p:nvPr/>
        </p:nvSpPr>
        <p:spPr>
          <a:xfrm>
            <a:off x="5797297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1" name="object 2571"/>
          <p:cNvSpPr/>
          <p:nvPr/>
        </p:nvSpPr>
        <p:spPr>
          <a:xfrm>
            <a:off x="5815585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2" name="object 2572"/>
          <p:cNvSpPr/>
          <p:nvPr/>
        </p:nvSpPr>
        <p:spPr>
          <a:xfrm>
            <a:off x="5833872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3" name="object 2573"/>
          <p:cNvSpPr/>
          <p:nvPr/>
        </p:nvSpPr>
        <p:spPr>
          <a:xfrm>
            <a:off x="5852160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4" name="object 2574"/>
          <p:cNvSpPr/>
          <p:nvPr/>
        </p:nvSpPr>
        <p:spPr>
          <a:xfrm>
            <a:off x="5870448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5" name="object 2575"/>
          <p:cNvSpPr/>
          <p:nvPr/>
        </p:nvSpPr>
        <p:spPr>
          <a:xfrm>
            <a:off x="5888736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6" name="object 2576"/>
          <p:cNvSpPr/>
          <p:nvPr/>
        </p:nvSpPr>
        <p:spPr>
          <a:xfrm>
            <a:off x="5907024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7" name="object 2577"/>
          <p:cNvSpPr/>
          <p:nvPr/>
        </p:nvSpPr>
        <p:spPr>
          <a:xfrm>
            <a:off x="5925312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8" name="object 2578"/>
          <p:cNvSpPr/>
          <p:nvPr/>
        </p:nvSpPr>
        <p:spPr>
          <a:xfrm>
            <a:off x="5943600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9" name="object 2579"/>
          <p:cNvSpPr/>
          <p:nvPr/>
        </p:nvSpPr>
        <p:spPr>
          <a:xfrm>
            <a:off x="5961888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0" name="object 2580"/>
          <p:cNvSpPr/>
          <p:nvPr/>
        </p:nvSpPr>
        <p:spPr>
          <a:xfrm>
            <a:off x="5980176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1" name="object 2581"/>
          <p:cNvSpPr/>
          <p:nvPr/>
        </p:nvSpPr>
        <p:spPr>
          <a:xfrm>
            <a:off x="5998464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2" name="object 2582"/>
          <p:cNvSpPr/>
          <p:nvPr/>
        </p:nvSpPr>
        <p:spPr>
          <a:xfrm>
            <a:off x="6016752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3" name="object 2583"/>
          <p:cNvSpPr/>
          <p:nvPr/>
        </p:nvSpPr>
        <p:spPr>
          <a:xfrm>
            <a:off x="6035040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4" name="object 2584"/>
          <p:cNvSpPr/>
          <p:nvPr/>
        </p:nvSpPr>
        <p:spPr>
          <a:xfrm>
            <a:off x="6053328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5" name="object 2585"/>
          <p:cNvSpPr/>
          <p:nvPr/>
        </p:nvSpPr>
        <p:spPr>
          <a:xfrm>
            <a:off x="6071615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6" name="object 2586"/>
          <p:cNvSpPr/>
          <p:nvPr/>
        </p:nvSpPr>
        <p:spPr>
          <a:xfrm>
            <a:off x="6089903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7" name="object 2587"/>
          <p:cNvSpPr/>
          <p:nvPr/>
        </p:nvSpPr>
        <p:spPr>
          <a:xfrm>
            <a:off x="6108191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8" name="object 2588"/>
          <p:cNvSpPr/>
          <p:nvPr/>
        </p:nvSpPr>
        <p:spPr>
          <a:xfrm>
            <a:off x="6126479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9" name="object 2589"/>
          <p:cNvSpPr/>
          <p:nvPr/>
        </p:nvSpPr>
        <p:spPr>
          <a:xfrm>
            <a:off x="6144767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0" name="object 2590"/>
          <p:cNvSpPr/>
          <p:nvPr/>
        </p:nvSpPr>
        <p:spPr>
          <a:xfrm>
            <a:off x="6163055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1" name="object 2591"/>
          <p:cNvSpPr/>
          <p:nvPr/>
        </p:nvSpPr>
        <p:spPr>
          <a:xfrm>
            <a:off x="6181345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2" name="object 2592"/>
          <p:cNvSpPr/>
          <p:nvPr/>
        </p:nvSpPr>
        <p:spPr>
          <a:xfrm>
            <a:off x="6199633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3" name="object 2593"/>
          <p:cNvSpPr/>
          <p:nvPr/>
        </p:nvSpPr>
        <p:spPr>
          <a:xfrm>
            <a:off x="6217921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4" name="object 2594"/>
          <p:cNvSpPr/>
          <p:nvPr/>
        </p:nvSpPr>
        <p:spPr>
          <a:xfrm>
            <a:off x="6236209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5" name="object 2595"/>
          <p:cNvSpPr/>
          <p:nvPr/>
        </p:nvSpPr>
        <p:spPr>
          <a:xfrm>
            <a:off x="6254497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6" name="object 2596"/>
          <p:cNvSpPr/>
          <p:nvPr/>
        </p:nvSpPr>
        <p:spPr>
          <a:xfrm>
            <a:off x="6272785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7" name="object 2597"/>
          <p:cNvSpPr/>
          <p:nvPr/>
        </p:nvSpPr>
        <p:spPr>
          <a:xfrm>
            <a:off x="6291072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8" name="object 2598"/>
          <p:cNvSpPr/>
          <p:nvPr/>
        </p:nvSpPr>
        <p:spPr>
          <a:xfrm>
            <a:off x="6309360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9" name="object 2599"/>
          <p:cNvSpPr/>
          <p:nvPr/>
        </p:nvSpPr>
        <p:spPr>
          <a:xfrm>
            <a:off x="6327648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0" name="object 2600"/>
          <p:cNvSpPr/>
          <p:nvPr/>
        </p:nvSpPr>
        <p:spPr>
          <a:xfrm>
            <a:off x="6345936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1" name="object 2601"/>
          <p:cNvSpPr/>
          <p:nvPr/>
        </p:nvSpPr>
        <p:spPr>
          <a:xfrm>
            <a:off x="6364224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2" name="object 2602"/>
          <p:cNvSpPr/>
          <p:nvPr/>
        </p:nvSpPr>
        <p:spPr>
          <a:xfrm>
            <a:off x="6382512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3" name="object 2603"/>
          <p:cNvSpPr/>
          <p:nvPr/>
        </p:nvSpPr>
        <p:spPr>
          <a:xfrm>
            <a:off x="6400800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4" name="object 2604"/>
          <p:cNvSpPr/>
          <p:nvPr/>
        </p:nvSpPr>
        <p:spPr>
          <a:xfrm>
            <a:off x="6419088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5" name="object 2605"/>
          <p:cNvSpPr/>
          <p:nvPr/>
        </p:nvSpPr>
        <p:spPr>
          <a:xfrm>
            <a:off x="6437376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6" name="object 2606"/>
          <p:cNvSpPr/>
          <p:nvPr/>
        </p:nvSpPr>
        <p:spPr>
          <a:xfrm>
            <a:off x="6455664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7" name="object 2607"/>
          <p:cNvSpPr/>
          <p:nvPr/>
        </p:nvSpPr>
        <p:spPr>
          <a:xfrm>
            <a:off x="6473952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8" name="object 2608"/>
          <p:cNvSpPr/>
          <p:nvPr/>
        </p:nvSpPr>
        <p:spPr>
          <a:xfrm>
            <a:off x="6492240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9" name="object 2609"/>
          <p:cNvSpPr/>
          <p:nvPr/>
        </p:nvSpPr>
        <p:spPr>
          <a:xfrm>
            <a:off x="6510528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0" name="object 2610"/>
          <p:cNvSpPr/>
          <p:nvPr/>
        </p:nvSpPr>
        <p:spPr>
          <a:xfrm>
            <a:off x="6528815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1" name="object 2611"/>
          <p:cNvSpPr/>
          <p:nvPr/>
        </p:nvSpPr>
        <p:spPr>
          <a:xfrm>
            <a:off x="6547103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2" name="object 2612"/>
          <p:cNvSpPr/>
          <p:nvPr/>
        </p:nvSpPr>
        <p:spPr>
          <a:xfrm>
            <a:off x="6565391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3" name="object 2613"/>
          <p:cNvSpPr/>
          <p:nvPr/>
        </p:nvSpPr>
        <p:spPr>
          <a:xfrm>
            <a:off x="6583679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4" name="object 2614"/>
          <p:cNvSpPr/>
          <p:nvPr/>
        </p:nvSpPr>
        <p:spPr>
          <a:xfrm>
            <a:off x="6601967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5" name="object 2615"/>
          <p:cNvSpPr/>
          <p:nvPr/>
        </p:nvSpPr>
        <p:spPr>
          <a:xfrm>
            <a:off x="6620255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6" name="object 2616"/>
          <p:cNvSpPr/>
          <p:nvPr/>
        </p:nvSpPr>
        <p:spPr>
          <a:xfrm>
            <a:off x="6638545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7" name="object 2617"/>
          <p:cNvSpPr/>
          <p:nvPr/>
        </p:nvSpPr>
        <p:spPr>
          <a:xfrm>
            <a:off x="6656833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8" name="object 2618"/>
          <p:cNvSpPr/>
          <p:nvPr/>
        </p:nvSpPr>
        <p:spPr>
          <a:xfrm>
            <a:off x="6675121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9" name="object 2619"/>
          <p:cNvSpPr/>
          <p:nvPr/>
        </p:nvSpPr>
        <p:spPr>
          <a:xfrm>
            <a:off x="6693409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0" name="object 2620"/>
          <p:cNvSpPr/>
          <p:nvPr/>
        </p:nvSpPr>
        <p:spPr>
          <a:xfrm>
            <a:off x="6711697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1" name="object 2621"/>
          <p:cNvSpPr/>
          <p:nvPr/>
        </p:nvSpPr>
        <p:spPr>
          <a:xfrm>
            <a:off x="6729985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2" name="object 2622"/>
          <p:cNvSpPr/>
          <p:nvPr/>
        </p:nvSpPr>
        <p:spPr>
          <a:xfrm>
            <a:off x="6748272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3" name="object 2623"/>
          <p:cNvSpPr/>
          <p:nvPr/>
        </p:nvSpPr>
        <p:spPr>
          <a:xfrm>
            <a:off x="6766560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4" name="object 2624"/>
          <p:cNvSpPr/>
          <p:nvPr/>
        </p:nvSpPr>
        <p:spPr>
          <a:xfrm>
            <a:off x="6784848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5" name="object 2625"/>
          <p:cNvSpPr/>
          <p:nvPr/>
        </p:nvSpPr>
        <p:spPr>
          <a:xfrm>
            <a:off x="6803136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6" name="object 2626"/>
          <p:cNvSpPr/>
          <p:nvPr/>
        </p:nvSpPr>
        <p:spPr>
          <a:xfrm>
            <a:off x="6821424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7" name="object 2627"/>
          <p:cNvSpPr/>
          <p:nvPr/>
        </p:nvSpPr>
        <p:spPr>
          <a:xfrm>
            <a:off x="6839712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8" name="object 2628"/>
          <p:cNvSpPr/>
          <p:nvPr/>
        </p:nvSpPr>
        <p:spPr>
          <a:xfrm>
            <a:off x="6858000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9" name="object 2629"/>
          <p:cNvSpPr/>
          <p:nvPr/>
        </p:nvSpPr>
        <p:spPr>
          <a:xfrm>
            <a:off x="6876288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0" name="object 2630"/>
          <p:cNvSpPr/>
          <p:nvPr/>
        </p:nvSpPr>
        <p:spPr>
          <a:xfrm>
            <a:off x="6894576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1" name="object 2631"/>
          <p:cNvSpPr/>
          <p:nvPr/>
        </p:nvSpPr>
        <p:spPr>
          <a:xfrm>
            <a:off x="6912864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2" name="object 2632"/>
          <p:cNvSpPr/>
          <p:nvPr/>
        </p:nvSpPr>
        <p:spPr>
          <a:xfrm>
            <a:off x="6931152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3" name="object 2633"/>
          <p:cNvSpPr/>
          <p:nvPr/>
        </p:nvSpPr>
        <p:spPr>
          <a:xfrm>
            <a:off x="6949440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4" name="object 2634"/>
          <p:cNvSpPr/>
          <p:nvPr/>
        </p:nvSpPr>
        <p:spPr>
          <a:xfrm>
            <a:off x="6967728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5" name="object 2635"/>
          <p:cNvSpPr/>
          <p:nvPr/>
        </p:nvSpPr>
        <p:spPr>
          <a:xfrm>
            <a:off x="6986015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6" name="object 2636"/>
          <p:cNvSpPr/>
          <p:nvPr/>
        </p:nvSpPr>
        <p:spPr>
          <a:xfrm>
            <a:off x="7004303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7" name="object 2637"/>
          <p:cNvSpPr/>
          <p:nvPr/>
        </p:nvSpPr>
        <p:spPr>
          <a:xfrm>
            <a:off x="7022591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8" name="object 2638"/>
          <p:cNvSpPr/>
          <p:nvPr/>
        </p:nvSpPr>
        <p:spPr>
          <a:xfrm>
            <a:off x="7040879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9" name="object 2639"/>
          <p:cNvSpPr/>
          <p:nvPr/>
        </p:nvSpPr>
        <p:spPr>
          <a:xfrm>
            <a:off x="7059167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0" name="object 2640"/>
          <p:cNvSpPr/>
          <p:nvPr/>
        </p:nvSpPr>
        <p:spPr>
          <a:xfrm>
            <a:off x="7077455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1" name="object 2641"/>
          <p:cNvSpPr/>
          <p:nvPr/>
        </p:nvSpPr>
        <p:spPr>
          <a:xfrm>
            <a:off x="7095745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2" name="object 2642"/>
          <p:cNvSpPr/>
          <p:nvPr/>
        </p:nvSpPr>
        <p:spPr>
          <a:xfrm>
            <a:off x="7114033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3" name="object 2643"/>
          <p:cNvSpPr/>
          <p:nvPr/>
        </p:nvSpPr>
        <p:spPr>
          <a:xfrm>
            <a:off x="7132321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4" name="object 2644"/>
          <p:cNvSpPr/>
          <p:nvPr/>
        </p:nvSpPr>
        <p:spPr>
          <a:xfrm>
            <a:off x="7150609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5" name="object 2645"/>
          <p:cNvSpPr/>
          <p:nvPr/>
        </p:nvSpPr>
        <p:spPr>
          <a:xfrm>
            <a:off x="7168897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6" name="object 2646"/>
          <p:cNvSpPr/>
          <p:nvPr/>
        </p:nvSpPr>
        <p:spPr>
          <a:xfrm>
            <a:off x="7187185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7" name="object 2647"/>
          <p:cNvSpPr/>
          <p:nvPr/>
        </p:nvSpPr>
        <p:spPr>
          <a:xfrm>
            <a:off x="7205472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8" name="object 2648"/>
          <p:cNvSpPr/>
          <p:nvPr/>
        </p:nvSpPr>
        <p:spPr>
          <a:xfrm>
            <a:off x="7223760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9" name="object 2649"/>
          <p:cNvSpPr/>
          <p:nvPr/>
        </p:nvSpPr>
        <p:spPr>
          <a:xfrm>
            <a:off x="7242048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0" name="object 2650"/>
          <p:cNvSpPr/>
          <p:nvPr/>
        </p:nvSpPr>
        <p:spPr>
          <a:xfrm>
            <a:off x="7260336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1" name="object 2651"/>
          <p:cNvSpPr/>
          <p:nvPr/>
        </p:nvSpPr>
        <p:spPr>
          <a:xfrm>
            <a:off x="7278624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2" name="object 2652"/>
          <p:cNvSpPr/>
          <p:nvPr/>
        </p:nvSpPr>
        <p:spPr>
          <a:xfrm>
            <a:off x="7296912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3" name="object 2653"/>
          <p:cNvSpPr/>
          <p:nvPr/>
        </p:nvSpPr>
        <p:spPr>
          <a:xfrm>
            <a:off x="7315200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4" name="object 2654"/>
          <p:cNvSpPr/>
          <p:nvPr/>
        </p:nvSpPr>
        <p:spPr>
          <a:xfrm>
            <a:off x="7333488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5" name="object 2655"/>
          <p:cNvSpPr/>
          <p:nvPr/>
        </p:nvSpPr>
        <p:spPr>
          <a:xfrm>
            <a:off x="7351776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6" name="object 2656"/>
          <p:cNvSpPr/>
          <p:nvPr/>
        </p:nvSpPr>
        <p:spPr>
          <a:xfrm>
            <a:off x="7370064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7" name="object 2657"/>
          <p:cNvSpPr/>
          <p:nvPr/>
        </p:nvSpPr>
        <p:spPr>
          <a:xfrm>
            <a:off x="7388352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8" name="object 2658"/>
          <p:cNvSpPr/>
          <p:nvPr/>
        </p:nvSpPr>
        <p:spPr>
          <a:xfrm>
            <a:off x="7406640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9" name="object 2659"/>
          <p:cNvSpPr/>
          <p:nvPr/>
        </p:nvSpPr>
        <p:spPr>
          <a:xfrm>
            <a:off x="7424928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0" name="object 2660"/>
          <p:cNvSpPr/>
          <p:nvPr/>
        </p:nvSpPr>
        <p:spPr>
          <a:xfrm>
            <a:off x="7443215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1" name="object 2661"/>
          <p:cNvSpPr/>
          <p:nvPr/>
        </p:nvSpPr>
        <p:spPr>
          <a:xfrm>
            <a:off x="7461503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2" name="object 2662"/>
          <p:cNvSpPr/>
          <p:nvPr/>
        </p:nvSpPr>
        <p:spPr>
          <a:xfrm>
            <a:off x="7479791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3" name="object 2663"/>
          <p:cNvSpPr/>
          <p:nvPr/>
        </p:nvSpPr>
        <p:spPr>
          <a:xfrm>
            <a:off x="7498079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4" name="object 2664"/>
          <p:cNvSpPr/>
          <p:nvPr/>
        </p:nvSpPr>
        <p:spPr>
          <a:xfrm>
            <a:off x="7516367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5" name="object 2665"/>
          <p:cNvSpPr/>
          <p:nvPr/>
        </p:nvSpPr>
        <p:spPr>
          <a:xfrm>
            <a:off x="7534655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6" name="object 2666"/>
          <p:cNvSpPr/>
          <p:nvPr/>
        </p:nvSpPr>
        <p:spPr>
          <a:xfrm>
            <a:off x="7552945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7" name="object 2667"/>
          <p:cNvSpPr/>
          <p:nvPr/>
        </p:nvSpPr>
        <p:spPr>
          <a:xfrm>
            <a:off x="7571233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8" name="object 2668"/>
          <p:cNvSpPr/>
          <p:nvPr/>
        </p:nvSpPr>
        <p:spPr>
          <a:xfrm>
            <a:off x="7589521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9" name="object 2669"/>
          <p:cNvSpPr/>
          <p:nvPr/>
        </p:nvSpPr>
        <p:spPr>
          <a:xfrm>
            <a:off x="7607809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0" name="object 2670"/>
          <p:cNvSpPr/>
          <p:nvPr/>
        </p:nvSpPr>
        <p:spPr>
          <a:xfrm>
            <a:off x="7626097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1" name="object 2671"/>
          <p:cNvSpPr/>
          <p:nvPr/>
        </p:nvSpPr>
        <p:spPr>
          <a:xfrm>
            <a:off x="7644385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2" name="object 2672"/>
          <p:cNvSpPr/>
          <p:nvPr/>
        </p:nvSpPr>
        <p:spPr>
          <a:xfrm>
            <a:off x="7662672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3" name="object 2673"/>
          <p:cNvSpPr/>
          <p:nvPr/>
        </p:nvSpPr>
        <p:spPr>
          <a:xfrm>
            <a:off x="7680960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4" name="object 2674"/>
          <p:cNvSpPr/>
          <p:nvPr/>
        </p:nvSpPr>
        <p:spPr>
          <a:xfrm>
            <a:off x="7699248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5" name="object 2675"/>
          <p:cNvSpPr/>
          <p:nvPr/>
        </p:nvSpPr>
        <p:spPr>
          <a:xfrm>
            <a:off x="7717536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6" name="object 2676"/>
          <p:cNvSpPr/>
          <p:nvPr/>
        </p:nvSpPr>
        <p:spPr>
          <a:xfrm>
            <a:off x="7735824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7" name="object 2677"/>
          <p:cNvSpPr/>
          <p:nvPr/>
        </p:nvSpPr>
        <p:spPr>
          <a:xfrm>
            <a:off x="7754112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8" name="object 2678"/>
          <p:cNvSpPr/>
          <p:nvPr/>
        </p:nvSpPr>
        <p:spPr>
          <a:xfrm>
            <a:off x="7772400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9" name="object 2679"/>
          <p:cNvSpPr/>
          <p:nvPr/>
        </p:nvSpPr>
        <p:spPr>
          <a:xfrm>
            <a:off x="7790688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0" name="object 2680"/>
          <p:cNvSpPr/>
          <p:nvPr/>
        </p:nvSpPr>
        <p:spPr>
          <a:xfrm>
            <a:off x="7808976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1" name="object 2681"/>
          <p:cNvSpPr/>
          <p:nvPr/>
        </p:nvSpPr>
        <p:spPr>
          <a:xfrm>
            <a:off x="7827264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2" name="object 2682"/>
          <p:cNvSpPr/>
          <p:nvPr/>
        </p:nvSpPr>
        <p:spPr>
          <a:xfrm>
            <a:off x="7845552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3" name="object 2683"/>
          <p:cNvSpPr/>
          <p:nvPr/>
        </p:nvSpPr>
        <p:spPr>
          <a:xfrm>
            <a:off x="7863840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4" name="object 2684"/>
          <p:cNvSpPr/>
          <p:nvPr/>
        </p:nvSpPr>
        <p:spPr>
          <a:xfrm>
            <a:off x="7882128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5" name="object 2685"/>
          <p:cNvSpPr/>
          <p:nvPr/>
        </p:nvSpPr>
        <p:spPr>
          <a:xfrm>
            <a:off x="7900415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6" name="object 2686"/>
          <p:cNvSpPr/>
          <p:nvPr/>
        </p:nvSpPr>
        <p:spPr>
          <a:xfrm>
            <a:off x="7918703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7" name="object 2687"/>
          <p:cNvSpPr/>
          <p:nvPr/>
        </p:nvSpPr>
        <p:spPr>
          <a:xfrm>
            <a:off x="7936991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8" name="object 2688"/>
          <p:cNvSpPr/>
          <p:nvPr/>
        </p:nvSpPr>
        <p:spPr>
          <a:xfrm>
            <a:off x="7955279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9" name="object 2689"/>
          <p:cNvSpPr/>
          <p:nvPr/>
        </p:nvSpPr>
        <p:spPr>
          <a:xfrm>
            <a:off x="7973567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0" name="object 2690"/>
          <p:cNvSpPr/>
          <p:nvPr/>
        </p:nvSpPr>
        <p:spPr>
          <a:xfrm>
            <a:off x="7991855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1" name="object 2691"/>
          <p:cNvSpPr/>
          <p:nvPr/>
        </p:nvSpPr>
        <p:spPr>
          <a:xfrm>
            <a:off x="8010145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2" name="object 2692"/>
          <p:cNvSpPr/>
          <p:nvPr/>
        </p:nvSpPr>
        <p:spPr>
          <a:xfrm>
            <a:off x="8028431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3" name="object 2693"/>
          <p:cNvSpPr/>
          <p:nvPr/>
        </p:nvSpPr>
        <p:spPr>
          <a:xfrm>
            <a:off x="8046719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4" name="object 2694"/>
          <p:cNvSpPr/>
          <p:nvPr/>
        </p:nvSpPr>
        <p:spPr>
          <a:xfrm>
            <a:off x="8065007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5" name="object 2695"/>
          <p:cNvSpPr/>
          <p:nvPr/>
        </p:nvSpPr>
        <p:spPr>
          <a:xfrm>
            <a:off x="8083295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6" name="object 2696"/>
          <p:cNvSpPr/>
          <p:nvPr/>
        </p:nvSpPr>
        <p:spPr>
          <a:xfrm>
            <a:off x="8101583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7" name="object 2697"/>
          <p:cNvSpPr/>
          <p:nvPr/>
        </p:nvSpPr>
        <p:spPr>
          <a:xfrm>
            <a:off x="8119871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8" name="object 2698"/>
          <p:cNvSpPr/>
          <p:nvPr/>
        </p:nvSpPr>
        <p:spPr>
          <a:xfrm>
            <a:off x="8138159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9" name="object 2699"/>
          <p:cNvSpPr/>
          <p:nvPr/>
        </p:nvSpPr>
        <p:spPr>
          <a:xfrm>
            <a:off x="8156447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0" name="object 2700"/>
          <p:cNvSpPr/>
          <p:nvPr/>
        </p:nvSpPr>
        <p:spPr>
          <a:xfrm>
            <a:off x="8174735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1" name="object 2701"/>
          <p:cNvSpPr/>
          <p:nvPr/>
        </p:nvSpPr>
        <p:spPr>
          <a:xfrm>
            <a:off x="8193023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2" name="object 2702"/>
          <p:cNvSpPr/>
          <p:nvPr/>
        </p:nvSpPr>
        <p:spPr>
          <a:xfrm>
            <a:off x="8211311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3" name="object 2703"/>
          <p:cNvSpPr/>
          <p:nvPr/>
        </p:nvSpPr>
        <p:spPr>
          <a:xfrm>
            <a:off x="8229600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4" name="object 2704"/>
          <p:cNvSpPr/>
          <p:nvPr/>
        </p:nvSpPr>
        <p:spPr>
          <a:xfrm>
            <a:off x="8247889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5" name="object 2705"/>
          <p:cNvSpPr/>
          <p:nvPr/>
        </p:nvSpPr>
        <p:spPr>
          <a:xfrm>
            <a:off x="8266176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6" name="object 2706"/>
          <p:cNvSpPr/>
          <p:nvPr/>
        </p:nvSpPr>
        <p:spPr>
          <a:xfrm>
            <a:off x="8284465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7" name="object 2707"/>
          <p:cNvSpPr/>
          <p:nvPr/>
        </p:nvSpPr>
        <p:spPr>
          <a:xfrm>
            <a:off x="8302752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8" name="object 2708"/>
          <p:cNvSpPr/>
          <p:nvPr/>
        </p:nvSpPr>
        <p:spPr>
          <a:xfrm>
            <a:off x="8321041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9" name="object 2709"/>
          <p:cNvSpPr/>
          <p:nvPr/>
        </p:nvSpPr>
        <p:spPr>
          <a:xfrm>
            <a:off x="8339328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0" name="object 2710"/>
          <p:cNvSpPr/>
          <p:nvPr/>
        </p:nvSpPr>
        <p:spPr>
          <a:xfrm>
            <a:off x="8357617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1" name="object 2711"/>
          <p:cNvSpPr/>
          <p:nvPr/>
        </p:nvSpPr>
        <p:spPr>
          <a:xfrm>
            <a:off x="8375904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2" name="object 2712"/>
          <p:cNvSpPr/>
          <p:nvPr/>
        </p:nvSpPr>
        <p:spPr>
          <a:xfrm>
            <a:off x="8394193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3" name="object 2713"/>
          <p:cNvSpPr/>
          <p:nvPr/>
        </p:nvSpPr>
        <p:spPr>
          <a:xfrm>
            <a:off x="8412480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4" name="object 2714"/>
          <p:cNvSpPr/>
          <p:nvPr/>
        </p:nvSpPr>
        <p:spPr>
          <a:xfrm>
            <a:off x="8430769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5" name="object 2715"/>
          <p:cNvSpPr/>
          <p:nvPr/>
        </p:nvSpPr>
        <p:spPr>
          <a:xfrm>
            <a:off x="8449056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6" name="object 2716"/>
          <p:cNvSpPr/>
          <p:nvPr/>
        </p:nvSpPr>
        <p:spPr>
          <a:xfrm>
            <a:off x="8467343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7" name="object 2717"/>
          <p:cNvSpPr/>
          <p:nvPr/>
        </p:nvSpPr>
        <p:spPr>
          <a:xfrm>
            <a:off x="8485631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8" name="object 2718"/>
          <p:cNvSpPr/>
          <p:nvPr/>
        </p:nvSpPr>
        <p:spPr>
          <a:xfrm>
            <a:off x="8503919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9" name="object 2719"/>
          <p:cNvSpPr/>
          <p:nvPr/>
        </p:nvSpPr>
        <p:spPr>
          <a:xfrm>
            <a:off x="8522207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0" name="object 2720"/>
          <p:cNvSpPr/>
          <p:nvPr/>
        </p:nvSpPr>
        <p:spPr>
          <a:xfrm>
            <a:off x="8540495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1" name="object 2721"/>
          <p:cNvSpPr/>
          <p:nvPr/>
        </p:nvSpPr>
        <p:spPr>
          <a:xfrm>
            <a:off x="8558783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2" name="object 2722"/>
          <p:cNvSpPr/>
          <p:nvPr/>
        </p:nvSpPr>
        <p:spPr>
          <a:xfrm>
            <a:off x="8577071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3" name="object 2723"/>
          <p:cNvSpPr/>
          <p:nvPr/>
        </p:nvSpPr>
        <p:spPr>
          <a:xfrm>
            <a:off x="8595359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4" name="object 2724"/>
          <p:cNvSpPr/>
          <p:nvPr/>
        </p:nvSpPr>
        <p:spPr>
          <a:xfrm>
            <a:off x="8613647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5" name="object 2725"/>
          <p:cNvSpPr/>
          <p:nvPr/>
        </p:nvSpPr>
        <p:spPr>
          <a:xfrm>
            <a:off x="8631935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6" name="object 2726"/>
          <p:cNvSpPr/>
          <p:nvPr/>
        </p:nvSpPr>
        <p:spPr>
          <a:xfrm>
            <a:off x="8650223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7" name="object 2727"/>
          <p:cNvSpPr/>
          <p:nvPr/>
        </p:nvSpPr>
        <p:spPr>
          <a:xfrm>
            <a:off x="8668511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8" name="object 2728"/>
          <p:cNvSpPr/>
          <p:nvPr/>
        </p:nvSpPr>
        <p:spPr>
          <a:xfrm>
            <a:off x="8686800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9" name="object 2729"/>
          <p:cNvSpPr/>
          <p:nvPr/>
        </p:nvSpPr>
        <p:spPr>
          <a:xfrm>
            <a:off x="8705089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0" name="object 2730"/>
          <p:cNvSpPr/>
          <p:nvPr/>
        </p:nvSpPr>
        <p:spPr>
          <a:xfrm>
            <a:off x="8723376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1" name="object 2731"/>
          <p:cNvSpPr/>
          <p:nvPr/>
        </p:nvSpPr>
        <p:spPr>
          <a:xfrm>
            <a:off x="8741665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2" name="object 2732"/>
          <p:cNvSpPr/>
          <p:nvPr/>
        </p:nvSpPr>
        <p:spPr>
          <a:xfrm>
            <a:off x="8759952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3" name="object 2733"/>
          <p:cNvSpPr/>
          <p:nvPr/>
        </p:nvSpPr>
        <p:spPr>
          <a:xfrm>
            <a:off x="8778241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4" name="object 2734"/>
          <p:cNvSpPr/>
          <p:nvPr/>
        </p:nvSpPr>
        <p:spPr>
          <a:xfrm>
            <a:off x="8796528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5" name="object 2735"/>
          <p:cNvSpPr/>
          <p:nvPr/>
        </p:nvSpPr>
        <p:spPr>
          <a:xfrm>
            <a:off x="8814817" y="2663951"/>
            <a:ext cx="9143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6" name="object 2736"/>
          <p:cNvSpPr/>
          <p:nvPr/>
        </p:nvSpPr>
        <p:spPr>
          <a:xfrm>
            <a:off x="8833104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7" name="object 2737"/>
          <p:cNvSpPr/>
          <p:nvPr/>
        </p:nvSpPr>
        <p:spPr>
          <a:xfrm>
            <a:off x="8851393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8" name="object 2738"/>
          <p:cNvSpPr/>
          <p:nvPr/>
        </p:nvSpPr>
        <p:spPr>
          <a:xfrm>
            <a:off x="8869680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9" name="object 2739"/>
          <p:cNvSpPr/>
          <p:nvPr/>
        </p:nvSpPr>
        <p:spPr>
          <a:xfrm>
            <a:off x="8887969" y="2663951"/>
            <a:ext cx="9143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0" name="object 2740"/>
          <p:cNvSpPr/>
          <p:nvPr/>
        </p:nvSpPr>
        <p:spPr>
          <a:xfrm>
            <a:off x="8906256" y="2663951"/>
            <a:ext cx="9144" cy="9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1" name="object 2741"/>
          <p:cNvSpPr/>
          <p:nvPr/>
        </p:nvSpPr>
        <p:spPr>
          <a:xfrm>
            <a:off x="8924543" y="2663951"/>
            <a:ext cx="9144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2" name="object 2742"/>
          <p:cNvSpPr/>
          <p:nvPr/>
        </p:nvSpPr>
        <p:spPr>
          <a:xfrm>
            <a:off x="3383279" y="3087623"/>
            <a:ext cx="4163568" cy="24795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3" name="object 2743"/>
          <p:cNvSpPr/>
          <p:nvPr/>
        </p:nvSpPr>
        <p:spPr>
          <a:xfrm>
            <a:off x="3383280" y="3086101"/>
            <a:ext cx="5547233" cy="247789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4" name="object 2744"/>
          <p:cNvSpPr/>
          <p:nvPr/>
        </p:nvSpPr>
        <p:spPr>
          <a:xfrm>
            <a:off x="3383279" y="3087624"/>
            <a:ext cx="0" cy="2479675"/>
          </a:xfrm>
          <a:custGeom>
            <a:avLst/>
            <a:gdLst/>
            <a:ahLst/>
            <a:cxnLst/>
            <a:rect l="l" t="t" r="r" b="b"/>
            <a:pathLst>
              <a:path h="2479675">
                <a:moveTo>
                  <a:pt x="0" y="0"/>
                </a:moveTo>
                <a:lnTo>
                  <a:pt x="0" y="2479548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5" name="object 2745"/>
          <p:cNvSpPr/>
          <p:nvPr/>
        </p:nvSpPr>
        <p:spPr>
          <a:xfrm>
            <a:off x="4771644" y="5320285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887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6" name="object 2746"/>
          <p:cNvSpPr/>
          <p:nvPr/>
        </p:nvSpPr>
        <p:spPr>
          <a:xfrm>
            <a:off x="6158484" y="5542789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384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7" name="object 2747"/>
          <p:cNvSpPr/>
          <p:nvPr/>
        </p:nvSpPr>
        <p:spPr>
          <a:xfrm>
            <a:off x="7546847" y="55671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8" name="object 2748"/>
          <p:cNvSpPr/>
          <p:nvPr/>
        </p:nvSpPr>
        <p:spPr>
          <a:xfrm>
            <a:off x="8933688" y="55671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9" name="object 2749"/>
          <p:cNvSpPr/>
          <p:nvPr/>
        </p:nvSpPr>
        <p:spPr>
          <a:xfrm>
            <a:off x="3383280" y="5567171"/>
            <a:ext cx="5550535" cy="0"/>
          </a:xfrm>
          <a:custGeom>
            <a:avLst/>
            <a:gdLst/>
            <a:ahLst/>
            <a:cxnLst/>
            <a:rect l="l" t="t" r="r" b="b"/>
            <a:pathLst>
              <a:path w="5550534">
                <a:moveTo>
                  <a:pt x="0" y="0"/>
                </a:moveTo>
                <a:lnTo>
                  <a:pt x="5550408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0" name="object 2750"/>
          <p:cNvSpPr txBox="1"/>
          <p:nvPr/>
        </p:nvSpPr>
        <p:spPr>
          <a:xfrm>
            <a:off x="2583891" y="4519041"/>
            <a:ext cx="671830" cy="1177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3</a:t>
            </a:r>
            <a:r>
              <a:rPr sz="120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BEBEBE"/>
                </a:solidFill>
                <a:latin typeface="Calibri"/>
                <a:cs typeface="Calibri"/>
              </a:rPr>
              <a:t>00,0</a:t>
            </a:r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0</a:t>
            </a:r>
            <a:r>
              <a:rPr sz="1200" spc="-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BEBEBE"/>
                </a:solidFill>
                <a:latin typeface="Calibri"/>
                <a:cs typeface="Calibri"/>
              </a:rPr>
              <a:t>€</a:t>
            </a:r>
            <a:endParaRPr sz="1200">
              <a:latin typeface="Calibri"/>
              <a:cs typeface="Calibri"/>
            </a:endParaRPr>
          </a:p>
          <a:p>
            <a:pPr>
              <a:spcBef>
                <a:spcPts val="4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/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BEBEBE"/>
                </a:solidFill>
                <a:latin typeface="Calibri"/>
                <a:cs typeface="Calibri"/>
              </a:rPr>
              <a:t>00,0</a:t>
            </a:r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0</a:t>
            </a:r>
            <a:r>
              <a:rPr sz="1200" spc="-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BEBEBE"/>
                </a:solidFill>
                <a:latin typeface="Calibri"/>
                <a:cs typeface="Calibri"/>
              </a:rPr>
              <a:t>€</a:t>
            </a:r>
            <a:endParaRPr sz="1200">
              <a:latin typeface="Calibri"/>
              <a:cs typeface="Calibri"/>
            </a:endParaRPr>
          </a:p>
          <a:p>
            <a:pPr>
              <a:spcBef>
                <a:spcPts val="4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/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BEBEBE"/>
                </a:solidFill>
                <a:latin typeface="Calibri"/>
                <a:cs typeface="Calibri"/>
              </a:rPr>
              <a:t>00,0</a:t>
            </a:r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0</a:t>
            </a:r>
            <a:r>
              <a:rPr sz="1200" spc="-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BEBEBE"/>
                </a:solidFill>
                <a:latin typeface="Calibri"/>
                <a:cs typeface="Calibri"/>
              </a:rPr>
              <a:t>€</a:t>
            </a:r>
            <a:endParaRPr sz="1200">
              <a:latin typeface="Calibri"/>
              <a:cs typeface="Calibri"/>
            </a:endParaRPr>
          </a:p>
          <a:p>
            <a:pPr>
              <a:spcBef>
                <a:spcPts val="4"/>
              </a:spcBef>
            </a:pPr>
            <a:endParaRPr sz="950">
              <a:latin typeface="Times New Roman"/>
              <a:cs typeface="Times New Roman"/>
            </a:endParaRPr>
          </a:p>
          <a:p>
            <a:pPr marL="278130"/>
            <a:r>
              <a:rPr sz="1200" spc="-5" dirty="0">
                <a:solidFill>
                  <a:srgbClr val="BEBEBE"/>
                </a:solidFill>
                <a:latin typeface="Calibri"/>
                <a:cs typeface="Calibri"/>
              </a:rPr>
              <a:t>0,0</a:t>
            </a:r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0</a:t>
            </a:r>
            <a:r>
              <a:rPr sz="1200" spc="-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BEBEBE"/>
                </a:solidFill>
                <a:latin typeface="Calibri"/>
                <a:cs typeface="Calibri"/>
              </a:rPr>
              <a:t>€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51" name="object 2751"/>
          <p:cNvSpPr txBox="1"/>
          <p:nvPr/>
        </p:nvSpPr>
        <p:spPr>
          <a:xfrm>
            <a:off x="2583892" y="4196841"/>
            <a:ext cx="671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4</a:t>
            </a:r>
            <a:r>
              <a:rPr sz="120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BEBEBE"/>
                </a:solidFill>
                <a:latin typeface="Calibri"/>
                <a:cs typeface="Calibri"/>
              </a:rPr>
              <a:t>00,0</a:t>
            </a:r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0</a:t>
            </a:r>
            <a:r>
              <a:rPr sz="1200" spc="-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BEBEBE"/>
                </a:solidFill>
                <a:latin typeface="Calibri"/>
                <a:cs typeface="Calibri"/>
              </a:rPr>
              <a:t>€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52" name="object 2752"/>
          <p:cNvSpPr txBox="1"/>
          <p:nvPr/>
        </p:nvSpPr>
        <p:spPr>
          <a:xfrm>
            <a:off x="2583891" y="2586355"/>
            <a:ext cx="671830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9</a:t>
            </a:r>
            <a:r>
              <a:rPr sz="120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BEBEBE"/>
                </a:solidFill>
                <a:latin typeface="Calibri"/>
                <a:cs typeface="Calibri"/>
              </a:rPr>
              <a:t>00,0</a:t>
            </a:r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0</a:t>
            </a:r>
            <a:r>
              <a:rPr sz="1200" spc="-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BEBEBE"/>
                </a:solidFill>
                <a:latin typeface="Calibri"/>
                <a:cs typeface="Calibri"/>
              </a:rPr>
              <a:t>€</a:t>
            </a:r>
            <a:endParaRPr sz="1200">
              <a:latin typeface="Calibri"/>
              <a:cs typeface="Calibri"/>
            </a:endParaRPr>
          </a:p>
          <a:p>
            <a:pPr>
              <a:spcBef>
                <a:spcPts val="4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/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8</a:t>
            </a:r>
            <a:r>
              <a:rPr sz="120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BEBEBE"/>
                </a:solidFill>
                <a:latin typeface="Calibri"/>
                <a:cs typeface="Calibri"/>
              </a:rPr>
              <a:t>00,0</a:t>
            </a:r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0</a:t>
            </a:r>
            <a:r>
              <a:rPr sz="1200" spc="-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BEBEBE"/>
                </a:solidFill>
                <a:latin typeface="Calibri"/>
                <a:cs typeface="Calibri"/>
              </a:rPr>
              <a:t>€</a:t>
            </a:r>
            <a:endParaRPr sz="1200">
              <a:latin typeface="Calibri"/>
              <a:cs typeface="Calibri"/>
            </a:endParaRPr>
          </a:p>
          <a:p>
            <a:pPr>
              <a:spcBef>
                <a:spcPts val="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/>
            <a:r>
              <a:rPr sz="1200" dirty="0">
                <a:solidFill>
                  <a:srgbClr val="BEBEBE"/>
                </a:solidFill>
                <a:latin typeface="Calibri"/>
                <a:cs typeface="Calibri"/>
              </a:rPr>
              <a:t>7</a:t>
            </a:r>
            <a:r>
              <a:rPr sz="120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BEBEBE"/>
                </a:solidFill>
                <a:latin typeface="Calibri"/>
                <a:cs typeface="Calibri"/>
              </a:rPr>
              <a:t>0</a:t>
            </a:r>
            <a:r>
              <a:rPr sz="1200" spc="5" dirty="0">
                <a:solidFill>
                  <a:srgbClr val="BEBEB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BEBEBE"/>
                </a:solidFill>
                <a:latin typeface="Calibri"/>
                <a:cs typeface="Calibri"/>
              </a:rPr>
              <a:t>0,</a:t>
            </a:r>
            <a:r>
              <a:rPr sz="1200" spc="5" dirty="0">
                <a:solidFill>
                  <a:srgbClr val="BEBEB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BEBEBE"/>
                </a:solidFill>
                <a:latin typeface="Calibri"/>
                <a:cs typeface="Calibri"/>
              </a:rPr>
              <a:t>0</a:t>
            </a:r>
            <a:r>
              <a:rPr sz="1200" spc="-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BEBEBE"/>
                </a:solidFill>
                <a:latin typeface="Calibri"/>
                <a:cs typeface="Calibri"/>
              </a:rPr>
              <a:t>€</a:t>
            </a:r>
            <a:endParaRPr sz="1200">
              <a:latin typeface="Calibri"/>
              <a:cs typeface="Calibri"/>
            </a:endParaRPr>
          </a:p>
          <a:p>
            <a:pPr>
              <a:spcBef>
                <a:spcPts val="4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/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6</a:t>
            </a:r>
            <a:r>
              <a:rPr sz="120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BEBEBE"/>
                </a:solidFill>
                <a:latin typeface="Calibri"/>
                <a:cs typeface="Calibri"/>
              </a:rPr>
              <a:t>00,0</a:t>
            </a:r>
            <a:r>
              <a:rPr sz="1200" spc="-10" dirty="0">
                <a:solidFill>
                  <a:srgbClr val="BEBEBE"/>
                </a:solidFill>
                <a:latin typeface="Calibri"/>
                <a:cs typeface="Calibri"/>
              </a:rPr>
              <a:t>0</a:t>
            </a:r>
            <a:r>
              <a:rPr sz="1200" spc="-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BEBEBE"/>
                </a:solidFill>
                <a:latin typeface="Calibri"/>
                <a:cs typeface="Calibri"/>
              </a:rPr>
              <a:t>€</a:t>
            </a:r>
            <a:endParaRPr sz="1200">
              <a:latin typeface="Calibri"/>
              <a:cs typeface="Calibri"/>
            </a:endParaRPr>
          </a:p>
          <a:p>
            <a:pPr>
              <a:spcBef>
                <a:spcPts val="2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/>
            <a:r>
              <a:rPr sz="1200" dirty="0">
                <a:solidFill>
                  <a:srgbClr val="BEBEBE"/>
                </a:solidFill>
                <a:latin typeface="Calibri"/>
                <a:cs typeface="Calibri"/>
              </a:rPr>
              <a:t>5</a:t>
            </a:r>
            <a:r>
              <a:rPr sz="120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BEBEBE"/>
                </a:solidFill>
                <a:latin typeface="Calibri"/>
                <a:cs typeface="Calibri"/>
              </a:rPr>
              <a:t>000,00</a:t>
            </a:r>
            <a:r>
              <a:rPr sz="1200" spc="-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BEBEBE"/>
                </a:solidFill>
                <a:latin typeface="Calibri"/>
                <a:cs typeface="Calibri"/>
              </a:rPr>
              <a:t>€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53" name="object 2753"/>
          <p:cNvSpPr txBox="1"/>
          <p:nvPr/>
        </p:nvSpPr>
        <p:spPr>
          <a:xfrm>
            <a:off x="3112388" y="5768976"/>
            <a:ext cx="5435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dirty="0">
                <a:solidFill>
                  <a:srgbClr val="D9D9D9"/>
                </a:solidFill>
                <a:latin typeface="Calibri"/>
                <a:cs typeface="Calibri"/>
              </a:rPr>
              <a:t>1990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54" name="object 2754"/>
          <p:cNvSpPr txBox="1"/>
          <p:nvPr/>
        </p:nvSpPr>
        <p:spPr>
          <a:xfrm>
            <a:off x="4500117" y="5768976"/>
            <a:ext cx="5435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dirty="0">
                <a:solidFill>
                  <a:srgbClr val="D9D9D9"/>
                </a:solidFill>
                <a:latin typeface="Calibri"/>
                <a:cs typeface="Calibri"/>
              </a:rPr>
              <a:t>1995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55" name="object 2755"/>
          <p:cNvSpPr txBox="1"/>
          <p:nvPr/>
        </p:nvSpPr>
        <p:spPr>
          <a:xfrm>
            <a:off x="5887973" y="5768976"/>
            <a:ext cx="5435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dirty="0">
                <a:solidFill>
                  <a:srgbClr val="D9D9D9"/>
                </a:solidFill>
                <a:latin typeface="Calibri"/>
                <a:cs typeface="Calibri"/>
              </a:rPr>
              <a:t>2000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56" name="object 2756"/>
          <p:cNvSpPr txBox="1"/>
          <p:nvPr/>
        </p:nvSpPr>
        <p:spPr>
          <a:xfrm>
            <a:off x="7275703" y="5768976"/>
            <a:ext cx="5435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dirty="0">
                <a:solidFill>
                  <a:srgbClr val="D9D9D9"/>
                </a:solidFill>
                <a:latin typeface="Calibri"/>
                <a:cs typeface="Calibri"/>
              </a:rPr>
              <a:t>2005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57" name="object 2757"/>
          <p:cNvSpPr txBox="1"/>
          <p:nvPr/>
        </p:nvSpPr>
        <p:spPr>
          <a:xfrm>
            <a:off x="8663431" y="5768976"/>
            <a:ext cx="5435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dirty="0">
                <a:solidFill>
                  <a:srgbClr val="D9D9D9"/>
                </a:solidFill>
                <a:latin typeface="Calibri"/>
                <a:cs typeface="Calibri"/>
              </a:rPr>
              <a:t>2017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58" name="object 2758"/>
          <p:cNvSpPr txBox="1"/>
          <p:nvPr/>
        </p:nvSpPr>
        <p:spPr>
          <a:xfrm>
            <a:off x="5375909" y="2197760"/>
            <a:ext cx="109474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b="1" spc="-20" dirty="0">
                <a:solidFill>
                  <a:srgbClr val="D9D9D9"/>
                </a:solidFill>
                <a:latin typeface="Calibri"/>
                <a:cs typeface="Calibri"/>
              </a:rPr>
              <a:t>Co</a:t>
            </a:r>
            <a:r>
              <a:rPr sz="2200" b="1" spc="-40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2200" b="1" spc="-10" dirty="0">
                <a:solidFill>
                  <a:srgbClr val="D9D9D9"/>
                </a:solidFill>
                <a:latin typeface="Calibri"/>
                <a:cs typeface="Calibri"/>
              </a:rPr>
              <a:t>t</a:t>
            </a:r>
            <a:r>
              <a:rPr sz="2200" b="1" spc="1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D9D9D9"/>
                </a:solidFill>
                <a:latin typeface="Calibri"/>
                <a:cs typeface="Calibri"/>
              </a:rPr>
              <a:t>(Go)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59" name="object 2759"/>
          <p:cNvSpPr/>
          <p:nvPr/>
        </p:nvSpPr>
        <p:spPr>
          <a:xfrm>
            <a:off x="2514601" y="2057401"/>
            <a:ext cx="6817359" cy="4064635"/>
          </a:xfrm>
          <a:custGeom>
            <a:avLst/>
            <a:gdLst/>
            <a:ahLst/>
            <a:cxnLst/>
            <a:rect l="l" t="t" r="r" b="b"/>
            <a:pathLst>
              <a:path w="6817359" h="4064635">
                <a:moveTo>
                  <a:pt x="0" y="4064508"/>
                </a:moveTo>
                <a:lnTo>
                  <a:pt x="6816852" y="4064508"/>
                </a:lnTo>
                <a:lnTo>
                  <a:pt x="6816852" y="0"/>
                </a:lnTo>
                <a:lnTo>
                  <a:pt x="0" y="0"/>
                </a:lnTo>
                <a:lnTo>
                  <a:pt x="0" y="406450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0" name="object 2760"/>
          <p:cNvSpPr/>
          <p:nvPr/>
        </p:nvSpPr>
        <p:spPr>
          <a:xfrm>
            <a:off x="9039480" y="4005834"/>
            <a:ext cx="1222375" cy="1431290"/>
          </a:xfrm>
          <a:custGeom>
            <a:avLst/>
            <a:gdLst/>
            <a:ahLst/>
            <a:cxnLst/>
            <a:rect l="l" t="t" r="r" b="b"/>
            <a:pathLst>
              <a:path w="1222375" h="1431289">
                <a:moveTo>
                  <a:pt x="1154302" y="0"/>
                </a:moveTo>
                <a:lnTo>
                  <a:pt x="555625" y="0"/>
                </a:lnTo>
                <a:lnTo>
                  <a:pt x="481850" y="525"/>
                </a:lnTo>
                <a:lnTo>
                  <a:pt x="444303" y="17935"/>
                </a:lnTo>
                <a:lnTo>
                  <a:pt x="423812" y="53619"/>
                </a:lnTo>
                <a:lnTo>
                  <a:pt x="422275" y="68072"/>
                </a:lnTo>
                <a:lnTo>
                  <a:pt x="422275" y="340360"/>
                </a:lnTo>
                <a:lnTo>
                  <a:pt x="440210" y="386403"/>
                </a:lnTo>
                <a:lnTo>
                  <a:pt x="475894" y="406894"/>
                </a:lnTo>
                <a:lnTo>
                  <a:pt x="490347" y="408432"/>
                </a:lnTo>
                <a:lnTo>
                  <a:pt x="555625" y="408432"/>
                </a:lnTo>
                <a:lnTo>
                  <a:pt x="0" y="1431163"/>
                </a:lnTo>
                <a:lnTo>
                  <a:pt x="755650" y="408432"/>
                </a:lnTo>
                <a:lnTo>
                  <a:pt x="1162799" y="407906"/>
                </a:lnTo>
                <a:lnTo>
                  <a:pt x="1176673" y="404670"/>
                </a:lnTo>
                <a:lnTo>
                  <a:pt x="1209501" y="380202"/>
                </a:lnTo>
                <a:lnTo>
                  <a:pt x="1222375" y="340360"/>
                </a:lnTo>
                <a:lnTo>
                  <a:pt x="1222375" y="238252"/>
                </a:lnTo>
                <a:lnTo>
                  <a:pt x="1221849" y="59575"/>
                </a:lnTo>
                <a:lnTo>
                  <a:pt x="1204439" y="22028"/>
                </a:lnTo>
                <a:lnTo>
                  <a:pt x="1168755" y="1537"/>
                </a:lnTo>
                <a:lnTo>
                  <a:pt x="11543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1" name="object 2761"/>
          <p:cNvSpPr/>
          <p:nvPr/>
        </p:nvSpPr>
        <p:spPr>
          <a:xfrm>
            <a:off x="9039480" y="4005834"/>
            <a:ext cx="1222375" cy="1431290"/>
          </a:xfrm>
          <a:custGeom>
            <a:avLst/>
            <a:gdLst/>
            <a:ahLst/>
            <a:cxnLst/>
            <a:rect l="l" t="t" r="r" b="b"/>
            <a:pathLst>
              <a:path w="1222375" h="1431289">
                <a:moveTo>
                  <a:pt x="422275" y="68072"/>
                </a:moveTo>
                <a:lnTo>
                  <a:pt x="435148" y="28229"/>
                </a:lnTo>
                <a:lnTo>
                  <a:pt x="467976" y="3761"/>
                </a:lnTo>
                <a:lnTo>
                  <a:pt x="555625" y="0"/>
                </a:lnTo>
                <a:lnTo>
                  <a:pt x="755650" y="0"/>
                </a:lnTo>
                <a:lnTo>
                  <a:pt x="1154302" y="0"/>
                </a:lnTo>
                <a:lnTo>
                  <a:pt x="1168755" y="1537"/>
                </a:lnTo>
                <a:lnTo>
                  <a:pt x="1204439" y="22028"/>
                </a:lnTo>
                <a:lnTo>
                  <a:pt x="1221849" y="59575"/>
                </a:lnTo>
                <a:lnTo>
                  <a:pt x="1222375" y="238252"/>
                </a:lnTo>
                <a:lnTo>
                  <a:pt x="1222375" y="340360"/>
                </a:lnTo>
                <a:lnTo>
                  <a:pt x="1220837" y="354812"/>
                </a:lnTo>
                <a:lnTo>
                  <a:pt x="1216438" y="368200"/>
                </a:lnTo>
                <a:lnTo>
                  <a:pt x="1189296" y="398759"/>
                </a:lnTo>
                <a:lnTo>
                  <a:pt x="755650" y="408432"/>
                </a:lnTo>
                <a:lnTo>
                  <a:pt x="0" y="1431163"/>
                </a:lnTo>
                <a:lnTo>
                  <a:pt x="555625" y="408432"/>
                </a:lnTo>
                <a:lnTo>
                  <a:pt x="490347" y="408432"/>
                </a:lnTo>
                <a:lnTo>
                  <a:pt x="475894" y="406894"/>
                </a:lnTo>
                <a:lnTo>
                  <a:pt x="440210" y="386403"/>
                </a:lnTo>
                <a:lnTo>
                  <a:pt x="422800" y="348856"/>
                </a:lnTo>
                <a:lnTo>
                  <a:pt x="422275" y="340360"/>
                </a:lnTo>
                <a:lnTo>
                  <a:pt x="422275" y="238252"/>
                </a:lnTo>
                <a:lnTo>
                  <a:pt x="422275" y="68072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2" name="object 2762"/>
          <p:cNvSpPr txBox="1"/>
          <p:nvPr/>
        </p:nvSpPr>
        <p:spPr>
          <a:xfrm>
            <a:off x="9665334" y="4096821"/>
            <a:ext cx="3949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solidFill>
                  <a:srgbClr val="FF0000"/>
                </a:solidFill>
                <a:latin typeface="Arial Narrow"/>
                <a:cs typeface="Arial Narrow"/>
              </a:rPr>
              <a:t>&lt;</a:t>
            </a:r>
            <a:r>
              <a:rPr b="1" spc="-5" dirty="0">
                <a:solidFill>
                  <a:srgbClr val="FF0000"/>
                </a:solidFill>
                <a:latin typeface="Arial Narrow"/>
                <a:cs typeface="Arial Narrow"/>
              </a:rPr>
              <a:t> 1</a:t>
            </a:r>
            <a:r>
              <a:rPr b="1" dirty="0">
                <a:solidFill>
                  <a:srgbClr val="FF0000"/>
                </a:solidFill>
                <a:latin typeface="Arial Narrow"/>
                <a:cs typeface="Arial Narrow"/>
              </a:rPr>
              <a:t>€</a:t>
            </a:r>
            <a:endParaRPr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0323" y="991906"/>
            <a:ext cx="136779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Clr>
                <a:srgbClr val="C00000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400" b="1" spc="-150" dirty="0">
                <a:latin typeface="Arial Narrow"/>
                <a:cs typeface="Arial Narrow"/>
              </a:rPr>
              <a:t>V</a:t>
            </a:r>
            <a:r>
              <a:rPr sz="2400" b="1" dirty="0">
                <a:latin typeface="Arial Narrow"/>
                <a:cs typeface="Arial Narrow"/>
              </a:rPr>
              <a:t>olume</a:t>
            </a:r>
            <a:endParaRPr sz="2400">
              <a:latin typeface="Arial Narrow"/>
              <a:cs typeface="Arial Narrow"/>
            </a:endParaRPr>
          </a:p>
          <a:p>
            <a:pPr marL="12700">
              <a:spcBef>
                <a:spcPts val="390"/>
              </a:spcBef>
            </a:pPr>
            <a:r>
              <a:rPr sz="1600" spc="-35" dirty="0">
                <a:latin typeface="Arial Narrow"/>
                <a:cs typeface="Arial Narrow"/>
              </a:rPr>
              <a:t>V</a:t>
            </a:r>
            <a:r>
              <a:rPr sz="1600" spc="-10" dirty="0">
                <a:latin typeface="Arial Narrow"/>
                <a:cs typeface="Arial Narrow"/>
              </a:rPr>
              <a:t>i</a:t>
            </a:r>
            <a:r>
              <a:rPr sz="1600" spc="-15" dirty="0">
                <a:latin typeface="Arial Narrow"/>
                <a:cs typeface="Arial Narrow"/>
              </a:rPr>
              <a:t>r</a:t>
            </a:r>
            <a:r>
              <a:rPr sz="1600" spc="-10" dirty="0">
                <a:latin typeface="Arial Narrow"/>
                <a:cs typeface="Arial Narrow"/>
              </a:rPr>
              <a:t>tualization.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dirty="0">
                <a:latin typeface="Arial Narrow"/>
                <a:cs typeface="Arial Narrow"/>
              </a:rPr>
              <a:t>ata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b="1" spc="-120" dirty="0">
                <a:latin typeface="Arial Narrow"/>
                <a:cs typeface="Arial Narrow"/>
              </a:rPr>
              <a:t>V</a:t>
            </a:r>
            <a:r>
              <a:rPr b="1" spc="-10" dirty="0">
                <a:latin typeface="Arial Narrow"/>
                <a:cs typeface="Arial Narrow"/>
              </a:rPr>
              <a:t>ol</a:t>
            </a:r>
            <a:r>
              <a:rPr b="1" spc="-20" dirty="0">
                <a:latin typeface="Arial Narrow"/>
                <a:cs typeface="Arial Narrow"/>
              </a:rPr>
              <a:t>u</a:t>
            </a:r>
            <a:r>
              <a:rPr b="1" dirty="0">
                <a:latin typeface="Arial Narrow"/>
                <a:cs typeface="Arial Narrow"/>
              </a:rPr>
              <a:t>me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1828" y="1926335"/>
            <a:ext cx="8947404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06561" y="5410961"/>
            <a:ext cx="838200" cy="25400"/>
          </a:xfrm>
          <a:custGeom>
            <a:avLst/>
            <a:gdLst/>
            <a:ahLst/>
            <a:cxnLst/>
            <a:rect l="l" t="t" r="r" b="b"/>
            <a:pathLst>
              <a:path w="838200" h="25400">
                <a:moveTo>
                  <a:pt x="0" y="25146"/>
                </a:moveTo>
                <a:lnTo>
                  <a:pt x="838200" y="25146"/>
                </a:lnTo>
                <a:lnTo>
                  <a:pt x="838200" y="0"/>
                </a:lnTo>
                <a:lnTo>
                  <a:pt x="0" y="0"/>
                </a:lnTo>
                <a:lnTo>
                  <a:pt x="0" y="251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06561" y="5711952"/>
            <a:ext cx="838200" cy="3810"/>
          </a:xfrm>
          <a:custGeom>
            <a:avLst/>
            <a:gdLst/>
            <a:ahLst/>
            <a:cxnLst/>
            <a:rect l="l" t="t" r="r" b="b"/>
            <a:pathLst>
              <a:path w="838200" h="3810">
                <a:moveTo>
                  <a:pt x="0" y="3810"/>
                </a:moveTo>
                <a:lnTo>
                  <a:pt x="838200" y="3810"/>
                </a:lnTo>
                <a:lnTo>
                  <a:pt x="83820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06561" y="5410961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304800"/>
                </a:moveTo>
                <a:lnTo>
                  <a:pt x="838200" y="304800"/>
                </a:lnTo>
                <a:lnTo>
                  <a:pt x="838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4744" y="1790445"/>
            <a:ext cx="6610350" cy="1828800"/>
          </a:xfrm>
          <a:custGeom>
            <a:avLst/>
            <a:gdLst/>
            <a:ahLst/>
            <a:cxnLst/>
            <a:rect l="l" t="t" r="r" b="b"/>
            <a:pathLst>
              <a:path w="6610350" h="1828800">
                <a:moveTo>
                  <a:pt x="3642736" y="1816100"/>
                </a:moveTo>
                <a:lnTo>
                  <a:pt x="3076179" y="1816100"/>
                </a:lnTo>
                <a:lnTo>
                  <a:pt x="3124846" y="1828799"/>
                </a:lnTo>
                <a:lnTo>
                  <a:pt x="3578271" y="1828799"/>
                </a:lnTo>
                <a:lnTo>
                  <a:pt x="3642736" y="1816100"/>
                </a:lnTo>
                <a:close/>
              </a:path>
              <a:path w="6610350" h="1828800">
                <a:moveTo>
                  <a:pt x="4220513" y="1663700"/>
                </a:moveTo>
                <a:lnTo>
                  <a:pt x="2518664" y="1663700"/>
                </a:lnTo>
                <a:lnTo>
                  <a:pt x="2548376" y="1676400"/>
                </a:lnTo>
                <a:lnTo>
                  <a:pt x="2579966" y="1689100"/>
                </a:lnTo>
                <a:lnTo>
                  <a:pt x="2613353" y="1701800"/>
                </a:lnTo>
                <a:lnTo>
                  <a:pt x="2648456" y="1714500"/>
                </a:lnTo>
                <a:lnTo>
                  <a:pt x="2685196" y="1739900"/>
                </a:lnTo>
                <a:lnTo>
                  <a:pt x="2723491" y="1752600"/>
                </a:lnTo>
                <a:lnTo>
                  <a:pt x="2763261" y="1752600"/>
                </a:lnTo>
                <a:lnTo>
                  <a:pt x="2846904" y="1778000"/>
                </a:lnTo>
                <a:lnTo>
                  <a:pt x="2935478" y="1803400"/>
                </a:lnTo>
                <a:lnTo>
                  <a:pt x="2981414" y="1803400"/>
                </a:lnTo>
                <a:lnTo>
                  <a:pt x="3028341" y="1816100"/>
                </a:lnTo>
                <a:lnTo>
                  <a:pt x="3705754" y="1816100"/>
                </a:lnTo>
                <a:lnTo>
                  <a:pt x="3826797" y="1790700"/>
                </a:lnTo>
                <a:lnTo>
                  <a:pt x="3884496" y="1790700"/>
                </a:lnTo>
                <a:lnTo>
                  <a:pt x="3940096" y="1778000"/>
                </a:lnTo>
                <a:lnTo>
                  <a:pt x="3993435" y="1752600"/>
                </a:lnTo>
                <a:lnTo>
                  <a:pt x="4044350" y="1739900"/>
                </a:lnTo>
                <a:lnTo>
                  <a:pt x="4092678" y="1727200"/>
                </a:lnTo>
                <a:lnTo>
                  <a:pt x="4138257" y="1714500"/>
                </a:lnTo>
                <a:lnTo>
                  <a:pt x="4180922" y="1689100"/>
                </a:lnTo>
                <a:lnTo>
                  <a:pt x="4220513" y="1663700"/>
                </a:lnTo>
                <a:close/>
              </a:path>
              <a:path w="6610350" h="1828800">
                <a:moveTo>
                  <a:pt x="2071618" y="1714500"/>
                </a:moveTo>
                <a:lnTo>
                  <a:pt x="1724075" y="1714500"/>
                </a:lnTo>
                <a:lnTo>
                  <a:pt x="1786041" y="1727200"/>
                </a:lnTo>
                <a:lnTo>
                  <a:pt x="2039906" y="1727200"/>
                </a:lnTo>
                <a:lnTo>
                  <a:pt x="2071618" y="1714500"/>
                </a:lnTo>
                <a:close/>
              </a:path>
              <a:path w="6610350" h="1828800">
                <a:moveTo>
                  <a:pt x="2348522" y="1689100"/>
                </a:moveTo>
                <a:lnTo>
                  <a:pt x="1485518" y="1689100"/>
                </a:lnTo>
                <a:lnTo>
                  <a:pt x="1602714" y="1714500"/>
                </a:lnTo>
                <a:lnTo>
                  <a:pt x="2227691" y="1714500"/>
                </a:lnTo>
                <a:lnTo>
                  <a:pt x="2258286" y="1701800"/>
                </a:lnTo>
                <a:lnTo>
                  <a:pt x="2318719" y="1701800"/>
                </a:lnTo>
                <a:lnTo>
                  <a:pt x="2348522" y="1689100"/>
                </a:lnTo>
                <a:close/>
              </a:path>
              <a:path w="6610350" h="1828800">
                <a:moveTo>
                  <a:pt x="6395592" y="647700"/>
                </a:moveTo>
                <a:lnTo>
                  <a:pt x="278020" y="647700"/>
                </a:lnTo>
                <a:lnTo>
                  <a:pt x="240057" y="660400"/>
                </a:lnTo>
                <a:lnTo>
                  <a:pt x="171100" y="685800"/>
                </a:lnTo>
                <a:lnTo>
                  <a:pt x="112316" y="711200"/>
                </a:lnTo>
                <a:lnTo>
                  <a:pt x="87069" y="736600"/>
                </a:lnTo>
                <a:lnTo>
                  <a:pt x="64760" y="749300"/>
                </a:lnTo>
                <a:lnTo>
                  <a:pt x="45521" y="762000"/>
                </a:lnTo>
                <a:lnTo>
                  <a:pt x="29485" y="787400"/>
                </a:lnTo>
                <a:lnTo>
                  <a:pt x="16783" y="800100"/>
                </a:lnTo>
                <a:lnTo>
                  <a:pt x="7547" y="825500"/>
                </a:lnTo>
                <a:lnTo>
                  <a:pt x="1908" y="838200"/>
                </a:lnTo>
                <a:lnTo>
                  <a:pt x="0" y="863600"/>
                </a:lnTo>
                <a:lnTo>
                  <a:pt x="8211" y="901700"/>
                </a:lnTo>
                <a:lnTo>
                  <a:pt x="32429" y="939800"/>
                </a:lnTo>
                <a:lnTo>
                  <a:pt x="71686" y="977900"/>
                </a:lnTo>
                <a:lnTo>
                  <a:pt x="87947" y="990600"/>
                </a:lnTo>
                <a:lnTo>
                  <a:pt x="105736" y="990600"/>
                </a:lnTo>
                <a:lnTo>
                  <a:pt x="125016" y="1003300"/>
                </a:lnTo>
                <a:lnTo>
                  <a:pt x="145753" y="1016000"/>
                </a:lnTo>
                <a:lnTo>
                  <a:pt x="167910" y="1028700"/>
                </a:lnTo>
                <a:lnTo>
                  <a:pt x="191452" y="1041400"/>
                </a:lnTo>
                <a:lnTo>
                  <a:pt x="216342" y="1041400"/>
                </a:lnTo>
                <a:lnTo>
                  <a:pt x="242546" y="1054100"/>
                </a:lnTo>
                <a:lnTo>
                  <a:pt x="270026" y="1066800"/>
                </a:lnTo>
                <a:lnTo>
                  <a:pt x="298748" y="1066800"/>
                </a:lnTo>
                <a:lnTo>
                  <a:pt x="328675" y="1079500"/>
                </a:lnTo>
                <a:lnTo>
                  <a:pt x="308085" y="1079500"/>
                </a:lnTo>
                <a:lnTo>
                  <a:pt x="291609" y="1092200"/>
                </a:lnTo>
                <a:lnTo>
                  <a:pt x="275954" y="1092200"/>
                </a:lnTo>
                <a:lnTo>
                  <a:pt x="261132" y="1104900"/>
                </a:lnTo>
                <a:lnTo>
                  <a:pt x="247153" y="1117600"/>
                </a:lnTo>
                <a:lnTo>
                  <a:pt x="234026" y="1117600"/>
                </a:lnTo>
                <a:lnTo>
                  <a:pt x="221762" y="1130300"/>
                </a:lnTo>
                <a:lnTo>
                  <a:pt x="210371" y="1143000"/>
                </a:lnTo>
                <a:lnTo>
                  <a:pt x="199863" y="1143000"/>
                </a:lnTo>
                <a:lnTo>
                  <a:pt x="190249" y="1155700"/>
                </a:lnTo>
                <a:lnTo>
                  <a:pt x="181538" y="1168400"/>
                </a:lnTo>
                <a:lnTo>
                  <a:pt x="173741" y="1168400"/>
                </a:lnTo>
                <a:lnTo>
                  <a:pt x="166869" y="1181100"/>
                </a:lnTo>
                <a:lnTo>
                  <a:pt x="160930" y="1193800"/>
                </a:lnTo>
                <a:lnTo>
                  <a:pt x="155936" y="1206500"/>
                </a:lnTo>
                <a:lnTo>
                  <a:pt x="151896" y="1206500"/>
                </a:lnTo>
                <a:lnTo>
                  <a:pt x="148821" y="1219200"/>
                </a:lnTo>
                <a:lnTo>
                  <a:pt x="146721" y="1231900"/>
                </a:lnTo>
                <a:lnTo>
                  <a:pt x="145606" y="1244600"/>
                </a:lnTo>
                <a:lnTo>
                  <a:pt x="147791" y="1257300"/>
                </a:lnTo>
                <a:lnTo>
                  <a:pt x="154287" y="1282700"/>
                </a:lnTo>
                <a:lnTo>
                  <a:pt x="164923" y="1308100"/>
                </a:lnTo>
                <a:lnTo>
                  <a:pt x="179526" y="1320800"/>
                </a:lnTo>
                <a:lnTo>
                  <a:pt x="197927" y="1346200"/>
                </a:lnTo>
                <a:lnTo>
                  <a:pt x="219951" y="1358900"/>
                </a:lnTo>
                <a:lnTo>
                  <a:pt x="245429" y="1371600"/>
                </a:lnTo>
                <a:lnTo>
                  <a:pt x="274187" y="1397000"/>
                </a:lnTo>
                <a:lnTo>
                  <a:pt x="340860" y="1422400"/>
                </a:lnTo>
                <a:lnTo>
                  <a:pt x="378430" y="1435100"/>
                </a:lnTo>
                <a:lnTo>
                  <a:pt x="418595" y="1447800"/>
                </a:lnTo>
                <a:lnTo>
                  <a:pt x="461181" y="1460500"/>
                </a:lnTo>
                <a:lnTo>
                  <a:pt x="506018" y="1473200"/>
                </a:lnTo>
                <a:lnTo>
                  <a:pt x="552933" y="1473200"/>
                </a:lnTo>
                <a:lnTo>
                  <a:pt x="601754" y="1485900"/>
                </a:lnTo>
                <a:lnTo>
                  <a:pt x="652311" y="1485900"/>
                </a:lnTo>
                <a:lnTo>
                  <a:pt x="704431" y="1498600"/>
                </a:lnTo>
                <a:lnTo>
                  <a:pt x="886713" y="1498600"/>
                </a:lnTo>
                <a:lnTo>
                  <a:pt x="919634" y="1524000"/>
                </a:lnTo>
                <a:lnTo>
                  <a:pt x="955153" y="1536700"/>
                </a:lnTo>
                <a:lnTo>
                  <a:pt x="993158" y="1562100"/>
                </a:lnTo>
                <a:lnTo>
                  <a:pt x="1033539" y="1574800"/>
                </a:lnTo>
                <a:lnTo>
                  <a:pt x="1076184" y="1587500"/>
                </a:lnTo>
                <a:lnTo>
                  <a:pt x="1120982" y="1612900"/>
                </a:lnTo>
                <a:lnTo>
                  <a:pt x="1167822" y="1625600"/>
                </a:lnTo>
                <a:lnTo>
                  <a:pt x="1216592" y="1638300"/>
                </a:lnTo>
                <a:lnTo>
                  <a:pt x="1319482" y="1663700"/>
                </a:lnTo>
                <a:lnTo>
                  <a:pt x="1428761" y="1689100"/>
                </a:lnTo>
                <a:lnTo>
                  <a:pt x="2407211" y="1689100"/>
                </a:lnTo>
                <a:lnTo>
                  <a:pt x="2436064" y="1676400"/>
                </a:lnTo>
                <a:lnTo>
                  <a:pt x="2464564" y="1676400"/>
                </a:lnTo>
                <a:lnTo>
                  <a:pt x="2492696" y="1663700"/>
                </a:lnTo>
                <a:lnTo>
                  <a:pt x="4220513" y="1663700"/>
                </a:lnTo>
                <a:lnTo>
                  <a:pt x="4256866" y="1651000"/>
                </a:lnTo>
                <a:lnTo>
                  <a:pt x="4289818" y="1625600"/>
                </a:lnTo>
                <a:lnTo>
                  <a:pt x="4319206" y="1600200"/>
                </a:lnTo>
                <a:lnTo>
                  <a:pt x="4344868" y="1574800"/>
                </a:lnTo>
                <a:lnTo>
                  <a:pt x="4366641" y="1562100"/>
                </a:lnTo>
                <a:lnTo>
                  <a:pt x="5300678" y="1562100"/>
                </a:lnTo>
                <a:lnTo>
                  <a:pt x="5357031" y="1549400"/>
                </a:lnTo>
                <a:lnTo>
                  <a:pt x="5410219" y="1524000"/>
                </a:lnTo>
                <a:lnTo>
                  <a:pt x="5460015" y="1511300"/>
                </a:lnTo>
                <a:lnTo>
                  <a:pt x="5506194" y="1498600"/>
                </a:lnTo>
                <a:lnTo>
                  <a:pt x="5548529" y="1473200"/>
                </a:lnTo>
                <a:lnTo>
                  <a:pt x="5586795" y="1447800"/>
                </a:lnTo>
                <a:lnTo>
                  <a:pt x="5620765" y="1435100"/>
                </a:lnTo>
                <a:lnTo>
                  <a:pt x="5650214" y="1409700"/>
                </a:lnTo>
                <a:lnTo>
                  <a:pt x="5694644" y="1358900"/>
                </a:lnTo>
                <a:lnTo>
                  <a:pt x="5718277" y="1308100"/>
                </a:lnTo>
                <a:lnTo>
                  <a:pt x="5721731" y="1282700"/>
                </a:lnTo>
                <a:lnTo>
                  <a:pt x="5720080" y="1270000"/>
                </a:lnTo>
                <a:lnTo>
                  <a:pt x="5795647" y="1270000"/>
                </a:lnTo>
                <a:lnTo>
                  <a:pt x="5869065" y="1257300"/>
                </a:lnTo>
                <a:lnTo>
                  <a:pt x="5940145" y="1257300"/>
                </a:lnTo>
                <a:lnTo>
                  <a:pt x="6074548" y="1231900"/>
                </a:lnTo>
                <a:lnTo>
                  <a:pt x="6137499" y="1219200"/>
                </a:lnTo>
                <a:lnTo>
                  <a:pt x="6197366" y="1206500"/>
                </a:lnTo>
                <a:lnTo>
                  <a:pt x="6253963" y="1181100"/>
                </a:lnTo>
                <a:lnTo>
                  <a:pt x="6307105" y="1168400"/>
                </a:lnTo>
                <a:lnTo>
                  <a:pt x="6356604" y="1143000"/>
                </a:lnTo>
                <a:lnTo>
                  <a:pt x="6402273" y="1117600"/>
                </a:lnTo>
                <a:lnTo>
                  <a:pt x="6443928" y="1104900"/>
                </a:lnTo>
                <a:lnTo>
                  <a:pt x="6481380" y="1079500"/>
                </a:lnTo>
                <a:lnTo>
                  <a:pt x="6514444" y="1054100"/>
                </a:lnTo>
                <a:lnTo>
                  <a:pt x="6542932" y="1028700"/>
                </a:lnTo>
                <a:lnTo>
                  <a:pt x="6585439" y="977900"/>
                </a:lnTo>
                <a:lnTo>
                  <a:pt x="6599083" y="939800"/>
                </a:lnTo>
                <a:lnTo>
                  <a:pt x="6610223" y="889000"/>
                </a:lnTo>
                <a:lnTo>
                  <a:pt x="6609656" y="876300"/>
                </a:lnTo>
                <a:lnTo>
                  <a:pt x="6601239" y="838200"/>
                </a:lnTo>
                <a:lnTo>
                  <a:pt x="6582939" y="800100"/>
                </a:lnTo>
                <a:lnTo>
                  <a:pt x="6555009" y="762000"/>
                </a:lnTo>
                <a:lnTo>
                  <a:pt x="6517701" y="723900"/>
                </a:lnTo>
                <a:lnTo>
                  <a:pt x="6487743" y="698500"/>
                </a:lnTo>
                <a:lnTo>
                  <a:pt x="6471266" y="685800"/>
                </a:lnTo>
                <a:lnTo>
                  <a:pt x="6453803" y="685800"/>
                </a:lnTo>
                <a:lnTo>
                  <a:pt x="6435364" y="673100"/>
                </a:lnTo>
                <a:lnTo>
                  <a:pt x="6415957" y="660400"/>
                </a:lnTo>
                <a:lnTo>
                  <a:pt x="6395592" y="647700"/>
                </a:lnTo>
                <a:close/>
              </a:path>
              <a:path w="6610350" h="1828800">
                <a:moveTo>
                  <a:pt x="4979331" y="1600200"/>
                </a:moveTo>
                <a:lnTo>
                  <a:pt x="4713093" y="1600200"/>
                </a:lnTo>
                <a:lnTo>
                  <a:pt x="4737594" y="1612900"/>
                </a:lnTo>
                <a:lnTo>
                  <a:pt x="4908728" y="1612900"/>
                </a:lnTo>
                <a:lnTo>
                  <a:pt x="4979331" y="1600200"/>
                </a:lnTo>
                <a:close/>
              </a:path>
              <a:path w="6610350" h="1828800">
                <a:moveTo>
                  <a:pt x="5114882" y="1587500"/>
                </a:moveTo>
                <a:lnTo>
                  <a:pt x="4569096" y="1587500"/>
                </a:lnTo>
                <a:lnTo>
                  <a:pt x="4592669" y="1600200"/>
                </a:lnTo>
                <a:lnTo>
                  <a:pt x="5048125" y="1600200"/>
                </a:lnTo>
                <a:lnTo>
                  <a:pt x="5114882" y="1587500"/>
                </a:lnTo>
                <a:close/>
              </a:path>
              <a:path w="6610350" h="1828800">
                <a:moveTo>
                  <a:pt x="5300678" y="1562100"/>
                </a:moveTo>
                <a:lnTo>
                  <a:pt x="4410501" y="1562100"/>
                </a:lnTo>
                <a:lnTo>
                  <a:pt x="4432375" y="1574800"/>
                </a:lnTo>
                <a:lnTo>
                  <a:pt x="4476960" y="1574800"/>
                </a:lnTo>
                <a:lnTo>
                  <a:pt x="4499643" y="1587500"/>
                </a:lnTo>
                <a:lnTo>
                  <a:pt x="5179377" y="1587500"/>
                </a:lnTo>
                <a:lnTo>
                  <a:pt x="5300678" y="1562100"/>
                </a:lnTo>
                <a:close/>
              </a:path>
              <a:path w="6610350" h="1828800">
                <a:moveTo>
                  <a:pt x="6424529" y="609600"/>
                </a:moveTo>
                <a:lnTo>
                  <a:pt x="497417" y="609600"/>
                </a:lnTo>
                <a:lnTo>
                  <a:pt x="450033" y="622300"/>
                </a:lnTo>
                <a:lnTo>
                  <a:pt x="404270" y="622300"/>
                </a:lnTo>
                <a:lnTo>
                  <a:pt x="360259" y="635000"/>
                </a:lnTo>
                <a:lnTo>
                  <a:pt x="318132" y="647700"/>
                </a:lnTo>
                <a:lnTo>
                  <a:pt x="6393433" y="647700"/>
                </a:lnTo>
                <a:lnTo>
                  <a:pt x="6404861" y="635000"/>
                </a:lnTo>
                <a:lnTo>
                  <a:pt x="6415229" y="622300"/>
                </a:lnTo>
                <a:lnTo>
                  <a:pt x="6424529" y="609600"/>
                </a:lnTo>
                <a:close/>
              </a:path>
              <a:path w="6610350" h="1828800">
                <a:moveTo>
                  <a:pt x="1941472" y="177800"/>
                </a:moveTo>
                <a:lnTo>
                  <a:pt x="1291815" y="177800"/>
                </a:lnTo>
                <a:lnTo>
                  <a:pt x="1216205" y="190500"/>
                </a:lnTo>
                <a:lnTo>
                  <a:pt x="1074113" y="215900"/>
                </a:lnTo>
                <a:lnTo>
                  <a:pt x="1008162" y="241300"/>
                </a:lnTo>
                <a:lnTo>
                  <a:pt x="945962" y="254000"/>
                </a:lnTo>
                <a:lnTo>
                  <a:pt x="887777" y="279400"/>
                </a:lnTo>
                <a:lnTo>
                  <a:pt x="833874" y="304800"/>
                </a:lnTo>
                <a:lnTo>
                  <a:pt x="784518" y="317500"/>
                </a:lnTo>
                <a:lnTo>
                  <a:pt x="739975" y="342900"/>
                </a:lnTo>
                <a:lnTo>
                  <a:pt x="700509" y="368300"/>
                </a:lnTo>
                <a:lnTo>
                  <a:pt x="666386" y="406400"/>
                </a:lnTo>
                <a:lnTo>
                  <a:pt x="637873" y="431800"/>
                </a:lnTo>
                <a:lnTo>
                  <a:pt x="615233" y="457200"/>
                </a:lnTo>
                <a:lnTo>
                  <a:pt x="598734" y="495300"/>
                </a:lnTo>
                <a:lnTo>
                  <a:pt x="588639" y="520700"/>
                </a:lnTo>
                <a:lnTo>
                  <a:pt x="585216" y="558800"/>
                </a:lnTo>
                <a:lnTo>
                  <a:pt x="585622" y="571500"/>
                </a:lnTo>
                <a:lnTo>
                  <a:pt x="587161" y="584200"/>
                </a:lnTo>
                <a:lnTo>
                  <a:pt x="589772" y="596900"/>
                </a:lnTo>
                <a:lnTo>
                  <a:pt x="593394" y="609600"/>
                </a:lnTo>
                <a:lnTo>
                  <a:pt x="6432754" y="609600"/>
                </a:lnTo>
                <a:lnTo>
                  <a:pt x="6450905" y="571500"/>
                </a:lnTo>
                <a:lnTo>
                  <a:pt x="6459109" y="533400"/>
                </a:lnTo>
                <a:lnTo>
                  <a:pt x="6457347" y="508000"/>
                </a:lnTo>
                <a:lnTo>
                  <a:pt x="6451981" y="495300"/>
                </a:lnTo>
                <a:lnTo>
                  <a:pt x="6443117" y="469900"/>
                </a:lnTo>
                <a:lnTo>
                  <a:pt x="6430858" y="444500"/>
                </a:lnTo>
                <a:lnTo>
                  <a:pt x="6415308" y="431800"/>
                </a:lnTo>
                <a:lnTo>
                  <a:pt x="6396572" y="406400"/>
                </a:lnTo>
                <a:lnTo>
                  <a:pt x="6374752" y="393700"/>
                </a:lnTo>
                <a:lnTo>
                  <a:pt x="6349953" y="368300"/>
                </a:lnTo>
                <a:lnTo>
                  <a:pt x="6322280" y="355600"/>
                </a:lnTo>
                <a:lnTo>
                  <a:pt x="6291836" y="342900"/>
                </a:lnTo>
                <a:lnTo>
                  <a:pt x="6258724" y="317500"/>
                </a:lnTo>
                <a:lnTo>
                  <a:pt x="6223050" y="304800"/>
                </a:lnTo>
                <a:lnTo>
                  <a:pt x="6184917" y="292100"/>
                </a:lnTo>
                <a:lnTo>
                  <a:pt x="6144430" y="279400"/>
                </a:lnTo>
                <a:lnTo>
                  <a:pt x="6101691" y="266700"/>
                </a:lnTo>
                <a:lnTo>
                  <a:pt x="6056805" y="254000"/>
                </a:lnTo>
                <a:lnTo>
                  <a:pt x="6009877" y="254000"/>
                </a:lnTo>
                <a:lnTo>
                  <a:pt x="5910308" y="228600"/>
                </a:lnTo>
                <a:lnTo>
                  <a:pt x="5860669" y="228600"/>
                </a:lnTo>
                <a:lnTo>
                  <a:pt x="5854983" y="215900"/>
                </a:lnTo>
                <a:lnTo>
                  <a:pt x="2117030" y="215900"/>
                </a:lnTo>
                <a:lnTo>
                  <a:pt x="2092780" y="203200"/>
                </a:lnTo>
                <a:lnTo>
                  <a:pt x="2043395" y="203200"/>
                </a:lnTo>
                <a:lnTo>
                  <a:pt x="2018287" y="190500"/>
                </a:lnTo>
                <a:lnTo>
                  <a:pt x="1967312" y="190500"/>
                </a:lnTo>
                <a:lnTo>
                  <a:pt x="1941472" y="177800"/>
                </a:lnTo>
                <a:close/>
              </a:path>
              <a:path w="6610350" h="1828800">
                <a:moveTo>
                  <a:pt x="4456372" y="50800"/>
                </a:moveTo>
                <a:lnTo>
                  <a:pt x="3592476" y="50800"/>
                </a:lnTo>
                <a:lnTo>
                  <a:pt x="3565508" y="63500"/>
                </a:lnTo>
                <a:lnTo>
                  <a:pt x="3515673" y="88900"/>
                </a:lnTo>
                <a:lnTo>
                  <a:pt x="3471796" y="114300"/>
                </a:lnTo>
                <a:lnTo>
                  <a:pt x="3435506" y="138954"/>
                </a:lnTo>
                <a:lnTo>
                  <a:pt x="3436874" y="139700"/>
                </a:lnTo>
                <a:lnTo>
                  <a:pt x="2273371" y="139700"/>
                </a:lnTo>
                <a:lnTo>
                  <a:pt x="2243804" y="152400"/>
                </a:lnTo>
                <a:lnTo>
                  <a:pt x="2215938" y="165100"/>
                </a:lnTo>
                <a:lnTo>
                  <a:pt x="2189856" y="190500"/>
                </a:lnTo>
                <a:lnTo>
                  <a:pt x="2165642" y="203200"/>
                </a:lnTo>
                <a:lnTo>
                  <a:pt x="2143379" y="215900"/>
                </a:lnTo>
                <a:lnTo>
                  <a:pt x="5854983" y="215900"/>
                </a:lnTo>
                <a:lnTo>
                  <a:pt x="5849297" y="203200"/>
                </a:lnTo>
                <a:lnTo>
                  <a:pt x="5834405" y="190500"/>
                </a:lnTo>
                <a:lnTo>
                  <a:pt x="5816136" y="165100"/>
                </a:lnTo>
                <a:lnTo>
                  <a:pt x="5794637" y="152400"/>
                </a:lnTo>
                <a:lnTo>
                  <a:pt x="5770050" y="127000"/>
                </a:lnTo>
                <a:lnTo>
                  <a:pt x="5742521" y="114300"/>
                </a:lnTo>
                <a:lnTo>
                  <a:pt x="5712195" y="101600"/>
                </a:lnTo>
                <a:lnTo>
                  <a:pt x="5679215" y="88900"/>
                </a:lnTo>
                <a:lnTo>
                  <a:pt x="4543799" y="88900"/>
                </a:lnTo>
                <a:lnTo>
                  <a:pt x="4523351" y="76200"/>
                </a:lnTo>
                <a:lnTo>
                  <a:pt x="4501934" y="63500"/>
                </a:lnTo>
                <a:lnTo>
                  <a:pt x="4479593" y="63500"/>
                </a:lnTo>
                <a:lnTo>
                  <a:pt x="4456372" y="50800"/>
                </a:lnTo>
                <a:close/>
              </a:path>
              <a:path w="6610350" h="1828800">
                <a:moveTo>
                  <a:pt x="1836086" y="165100"/>
                </a:moveTo>
                <a:lnTo>
                  <a:pt x="1450836" y="165100"/>
                </a:lnTo>
                <a:lnTo>
                  <a:pt x="1370114" y="177800"/>
                </a:lnTo>
                <a:lnTo>
                  <a:pt x="1862709" y="177800"/>
                </a:lnTo>
                <a:lnTo>
                  <a:pt x="1836086" y="165100"/>
                </a:lnTo>
                <a:close/>
              </a:path>
              <a:path w="6610350" h="1828800">
                <a:moveTo>
                  <a:pt x="3286299" y="88900"/>
                </a:moveTo>
                <a:lnTo>
                  <a:pt x="2443797" y="88900"/>
                </a:lnTo>
                <a:lnTo>
                  <a:pt x="2406978" y="101600"/>
                </a:lnTo>
                <a:lnTo>
                  <a:pt x="2371442" y="114300"/>
                </a:lnTo>
                <a:lnTo>
                  <a:pt x="2337273" y="127000"/>
                </a:lnTo>
                <a:lnTo>
                  <a:pt x="2304555" y="139700"/>
                </a:lnTo>
                <a:lnTo>
                  <a:pt x="3434460" y="139700"/>
                </a:lnTo>
                <a:lnTo>
                  <a:pt x="3435506" y="138954"/>
                </a:lnTo>
                <a:lnTo>
                  <a:pt x="3413566" y="127000"/>
                </a:lnTo>
                <a:lnTo>
                  <a:pt x="3389498" y="127000"/>
                </a:lnTo>
                <a:lnTo>
                  <a:pt x="3364705" y="114300"/>
                </a:lnTo>
                <a:lnTo>
                  <a:pt x="3339219" y="101600"/>
                </a:lnTo>
                <a:lnTo>
                  <a:pt x="3313072" y="101600"/>
                </a:lnTo>
                <a:lnTo>
                  <a:pt x="3286299" y="88900"/>
                </a:lnTo>
                <a:close/>
              </a:path>
              <a:path w="6610350" h="1828800">
                <a:moveTo>
                  <a:pt x="3202551" y="76200"/>
                </a:moveTo>
                <a:lnTo>
                  <a:pt x="2520953" y="76200"/>
                </a:lnTo>
                <a:lnTo>
                  <a:pt x="2481816" y="88900"/>
                </a:lnTo>
                <a:lnTo>
                  <a:pt x="3231005" y="88900"/>
                </a:lnTo>
                <a:lnTo>
                  <a:pt x="3202551" y="76200"/>
                </a:lnTo>
                <a:close/>
              </a:path>
              <a:path w="6610350" h="1828800">
                <a:moveTo>
                  <a:pt x="5433719" y="12700"/>
                </a:moveTo>
                <a:lnTo>
                  <a:pt x="4845926" y="12700"/>
                </a:lnTo>
                <a:lnTo>
                  <a:pt x="4816602" y="25400"/>
                </a:lnTo>
                <a:lnTo>
                  <a:pt x="4759731" y="25400"/>
                </a:lnTo>
                <a:lnTo>
                  <a:pt x="4732267" y="38100"/>
                </a:lnTo>
                <a:lnTo>
                  <a:pt x="4705504" y="50800"/>
                </a:lnTo>
                <a:lnTo>
                  <a:pt x="4679485" y="50800"/>
                </a:lnTo>
                <a:lnTo>
                  <a:pt x="4654250" y="63500"/>
                </a:lnTo>
                <a:lnTo>
                  <a:pt x="4629839" y="63500"/>
                </a:lnTo>
                <a:lnTo>
                  <a:pt x="4606295" y="76200"/>
                </a:lnTo>
                <a:lnTo>
                  <a:pt x="4583657" y="88900"/>
                </a:lnTo>
                <a:lnTo>
                  <a:pt x="5679215" y="88900"/>
                </a:lnTo>
                <a:lnTo>
                  <a:pt x="5605875" y="63500"/>
                </a:lnTo>
                <a:lnTo>
                  <a:pt x="5565803" y="50800"/>
                </a:lnTo>
                <a:lnTo>
                  <a:pt x="5523657" y="38100"/>
                </a:lnTo>
                <a:lnTo>
                  <a:pt x="5479581" y="25400"/>
                </a:lnTo>
                <a:lnTo>
                  <a:pt x="5433719" y="12700"/>
                </a:lnTo>
                <a:close/>
              </a:path>
              <a:path w="6610350" h="1828800">
                <a:moveTo>
                  <a:pt x="3144193" y="63500"/>
                </a:moveTo>
                <a:lnTo>
                  <a:pt x="2602241" y="63500"/>
                </a:lnTo>
                <a:lnTo>
                  <a:pt x="2561122" y="76200"/>
                </a:lnTo>
                <a:lnTo>
                  <a:pt x="3173603" y="76200"/>
                </a:lnTo>
                <a:lnTo>
                  <a:pt x="3144193" y="63500"/>
                </a:lnTo>
                <a:close/>
              </a:path>
              <a:path w="6610350" h="1828800">
                <a:moveTo>
                  <a:pt x="3022607" y="50800"/>
                </a:moveTo>
                <a:lnTo>
                  <a:pt x="2730463" y="50800"/>
                </a:lnTo>
                <a:lnTo>
                  <a:pt x="2686995" y="63500"/>
                </a:lnTo>
                <a:lnTo>
                  <a:pt x="3053530" y="63500"/>
                </a:lnTo>
                <a:lnTo>
                  <a:pt x="3022607" y="50800"/>
                </a:lnTo>
                <a:close/>
              </a:path>
              <a:path w="6610350" h="1828800">
                <a:moveTo>
                  <a:pt x="4407463" y="38100"/>
                </a:moveTo>
                <a:lnTo>
                  <a:pt x="3650152" y="38100"/>
                </a:lnTo>
                <a:lnTo>
                  <a:pt x="3620716" y="50800"/>
                </a:lnTo>
                <a:lnTo>
                  <a:pt x="4432314" y="50800"/>
                </a:lnTo>
                <a:lnTo>
                  <a:pt x="4407463" y="38100"/>
                </a:lnTo>
                <a:close/>
              </a:path>
              <a:path w="6610350" h="1828800">
                <a:moveTo>
                  <a:pt x="4301002" y="12700"/>
                </a:moveTo>
                <a:lnTo>
                  <a:pt x="3744918" y="12700"/>
                </a:lnTo>
                <a:lnTo>
                  <a:pt x="3712326" y="25400"/>
                </a:lnTo>
                <a:lnTo>
                  <a:pt x="3680714" y="38100"/>
                </a:lnTo>
                <a:lnTo>
                  <a:pt x="4381862" y="38100"/>
                </a:lnTo>
                <a:lnTo>
                  <a:pt x="4355556" y="25400"/>
                </a:lnTo>
                <a:lnTo>
                  <a:pt x="4328588" y="25400"/>
                </a:lnTo>
                <a:lnTo>
                  <a:pt x="4301002" y="12700"/>
                </a:lnTo>
                <a:close/>
              </a:path>
              <a:path w="6610350" h="1828800">
                <a:moveTo>
                  <a:pt x="4214972" y="0"/>
                </a:moveTo>
                <a:lnTo>
                  <a:pt x="3847834" y="0"/>
                </a:lnTo>
                <a:lnTo>
                  <a:pt x="3812744" y="12700"/>
                </a:lnTo>
                <a:lnTo>
                  <a:pt x="4244150" y="12700"/>
                </a:lnTo>
                <a:lnTo>
                  <a:pt x="4214972" y="0"/>
                </a:lnTo>
                <a:close/>
              </a:path>
              <a:path w="6610350" h="1828800">
                <a:moveTo>
                  <a:pt x="5337217" y="0"/>
                </a:moveTo>
                <a:lnTo>
                  <a:pt x="4936964" y="0"/>
                </a:lnTo>
                <a:lnTo>
                  <a:pt x="4906148" y="12700"/>
                </a:lnTo>
                <a:lnTo>
                  <a:pt x="5386216" y="12700"/>
                </a:lnTo>
                <a:lnTo>
                  <a:pt x="5337217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4744" y="1778507"/>
            <a:ext cx="6610350" cy="1840864"/>
          </a:xfrm>
          <a:custGeom>
            <a:avLst/>
            <a:gdLst/>
            <a:ahLst/>
            <a:cxnLst/>
            <a:rect l="l" t="t" r="r" b="b"/>
            <a:pathLst>
              <a:path w="6610350" h="1840864">
                <a:moveTo>
                  <a:pt x="596519" y="612013"/>
                </a:moveTo>
                <a:lnTo>
                  <a:pt x="546289" y="614702"/>
                </a:lnTo>
                <a:lnTo>
                  <a:pt x="497417" y="618769"/>
                </a:lnTo>
                <a:lnTo>
                  <a:pt x="450033" y="624160"/>
                </a:lnTo>
                <a:lnTo>
                  <a:pt x="404270" y="630817"/>
                </a:lnTo>
                <a:lnTo>
                  <a:pt x="360259" y="638684"/>
                </a:lnTo>
                <a:lnTo>
                  <a:pt x="318132" y="647707"/>
                </a:lnTo>
                <a:lnTo>
                  <a:pt x="278020" y="657829"/>
                </a:lnTo>
                <a:lnTo>
                  <a:pt x="240057" y="668994"/>
                </a:lnTo>
                <a:lnTo>
                  <a:pt x="171100" y="694229"/>
                </a:lnTo>
                <a:lnTo>
                  <a:pt x="112316" y="722966"/>
                </a:lnTo>
                <a:lnTo>
                  <a:pt x="64760" y="754757"/>
                </a:lnTo>
                <a:lnTo>
                  <a:pt x="29485" y="789154"/>
                </a:lnTo>
                <a:lnTo>
                  <a:pt x="7547" y="825711"/>
                </a:lnTo>
                <a:lnTo>
                  <a:pt x="0" y="863980"/>
                </a:lnTo>
                <a:lnTo>
                  <a:pt x="898" y="877414"/>
                </a:lnTo>
                <a:lnTo>
                  <a:pt x="14553" y="916887"/>
                </a:lnTo>
                <a:lnTo>
                  <a:pt x="43891" y="954620"/>
                </a:lnTo>
                <a:lnTo>
                  <a:pt x="87947" y="989980"/>
                </a:lnTo>
                <a:lnTo>
                  <a:pt x="125016" y="1011921"/>
                </a:lnTo>
                <a:lnTo>
                  <a:pt x="167910" y="1032337"/>
                </a:lnTo>
                <a:lnTo>
                  <a:pt x="216342" y="1051038"/>
                </a:lnTo>
                <a:lnTo>
                  <a:pt x="270026" y="1067838"/>
                </a:lnTo>
                <a:lnTo>
                  <a:pt x="328675" y="1082547"/>
                </a:lnTo>
                <a:lnTo>
                  <a:pt x="291609" y="1094496"/>
                </a:lnTo>
                <a:lnTo>
                  <a:pt x="247153" y="1118174"/>
                </a:lnTo>
                <a:lnTo>
                  <a:pt x="210371" y="1143491"/>
                </a:lnTo>
                <a:lnTo>
                  <a:pt x="181538" y="1170181"/>
                </a:lnTo>
                <a:lnTo>
                  <a:pt x="155936" y="1207442"/>
                </a:lnTo>
                <a:lnTo>
                  <a:pt x="145606" y="1246035"/>
                </a:lnTo>
                <a:lnTo>
                  <a:pt x="154287" y="1288593"/>
                </a:lnTo>
                <a:lnTo>
                  <a:pt x="179526" y="1328720"/>
                </a:lnTo>
                <a:lnTo>
                  <a:pt x="219951" y="1365934"/>
                </a:lnTo>
                <a:lnTo>
                  <a:pt x="274187" y="1399752"/>
                </a:lnTo>
                <a:lnTo>
                  <a:pt x="340860" y="1429691"/>
                </a:lnTo>
                <a:lnTo>
                  <a:pt x="378430" y="1443055"/>
                </a:lnTo>
                <a:lnTo>
                  <a:pt x="418595" y="1455269"/>
                </a:lnTo>
                <a:lnTo>
                  <a:pt x="461181" y="1466271"/>
                </a:lnTo>
                <a:lnTo>
                  <a:pt x="506018" y="1476002"/>
                </a:lnTo>
                <a:lnTo>
                  <a:pt x="552933" y="1484402"/>
                </a:lnTo>
                <a:lnTo>
                  <a:pt x="601754" y="1491410"/>
                </a:lnTo>
                <a:lnTo>
                  <a:pt x="652311" y="1496965"/>
                </a:lnTo>
                <a:lnTo>
                  <a:pt x="704431" y="1501008"/>
                </a:lnTo>
                <a:lnTo>
                  <a:pt x="757942" y="1503478"/>
                </a:lnTo>
                <a:lnTo>
                  <a:pt x="812673" y="1504314"/>
                </a:lnTo>
                <a:lnTo>
                  <a:pt x="825274" y="1504264"/>
                </a:lnTo>
                <a:lnTo>
                  <a:pt x="876088" y="1503113"/>
                </a:lnTo>
                <a:lnTo>
                  <a:pt x="888845" y="1502604"/>
                </a:lnTo>
                <a:lnTo>
                  <a:pt x="886713" y="1504188"/>
                </a:lnTo>
                <a:lnTo>
                  <a:pt x="919634" y="1524738"/>
                </a:lnTo>
                <a:lnTo>
                  <a:pt x="955153" y="1544464"/>
                </a:lnTo>
                <a:lnTo>
                  <a:pt x="993158" y="1563341"/>
                </a:lnTo>
                <a:lnTo>
                  <a:pt x="1033539" y="1581343"/>
                </a:lnTo>
                <a:lnTo>
                  <a:pt x="1076184" y="1598445"/>
                </a:lnTo>
                <a:lnTo>
                  <a:pt x="1120982" y="1614624"/>
                </a:lnTo>
                <a:lnTo>
                  <a:pt x="1167822" y="1629854"/>
                </a:lnTo>
                <a:lnTo>
                  <a:pt x="1216592" y="1644111"/>
                </a:lnTo>
                <a:lnTo>
                  <a:pt x="1267183" y="1657370"/>
                </a:lnTo>
                <a:lnTo>
                  <a:pt x="1319482" y="1669605"/>
                </a:lnTo>
                <a:lnTo>
                  <a:pt x="1373378" y="1680793"/>
                </a:lnTo>
                <a:lnTo>
                  <a:pt x="1428761" y="1690908"/>
                </a:lnTo>
                <a:lnTo>
                  <a:pt x="1485518" y="1699926"/>
                </a:lnTo>
                <a:lnTo>
                  <a:pt x="1543540" y="1707822"/>
                </a:lnTo>
                <a:lnTo>
                  <a:pt x="1602714" y="1714571"/>
                </a:lnTo>
                <a:lnTo>
                  <a:pt x="1662929" y="1720148"/>
                </a:lnTo>
                <a:lnTo>
                  <a:pt x="1724075" y="1724530"/>
                </a:lnTo>
                <a:lnTo>
                  <a:pt x="1786041" y="1727690"/>
                </a:lnTo>
                <a:lnTo>
                  <a:pt x="1848714" y="1729604"/>
                </a:lnTo>
                <a:lnTo>
                  <a:pt x="1911984" y="1730247"/>
                </a:lnTo>
                <a:lnTo>
                  <a:pt x="1976125" y="1729549"/>
                </a:lnTo>
                <a:lnTo>
                  <a:pt x="2039906" y="1727539"/>
                </a:lnTo>
                <a:lnTo>
                  <a:pt x="2103187" y="1724232"/>
                </a:lnTo>
                <a:lnTo>
                  <a:pt x="2165828" y="1719642"/>
                </a:lnTo>
                <a:lnTo>
                  <a:pt x="2227691" y="1713785"/>
                </a:lnTo>
                <a:lnTo>
                  <a:pt x="2288635" y="1706674"/>
                </a:lnTo>
                <a:lnTo>
                  <a:pt x="2348522" y="1698324"/>
                </a:lnTo>
                <a:lnTo>
                  <a:pt x="2407211" y="1688750"/>
                </a:lnTo>
                <a:lnTo>
                  <a:pt x="2464564" y="1677966"/>
                </a:lnTo>
                <a:lnTo>
                  <a:pt x="2520442" y="1665986"/>
                </a:lnTo>
                <a:lnTo>
                  <a:pt x="2579966" y="1697635"/>
                </a:lnTo>
                <a:lnTo>
                  <a:pt x="2648456" y="1726279"/>
                </a:lnTo>
                <a:lnTo>
                  <a:pt x="2685196" y="1739528"/>
                </a:lnTo>
                <a:lnTo>
                  <a:pt x="2723491" y="1752041"/>
                </a:lnTo>
                <a:lnTo>
                  <a:pt x="2763261" y="1763801"/>
                </a:lnTo>
                <a:lnTo>
                  <a:pt x="2804426" y="1774791"/>
                </a:lnTo>
                <a:lnTo>
                  <a:pt x="2846904" y="1784996"/>
                </a:lnTo>
                <a:lnTo>
                  <a:pt x="2890615" y="1794398"/>
                </a:lnTo>
                <a:lnTo>
                  <a:pt x="2935478" y="1802983"/>
                </a:lnTo>
                <a:lnTo>
                  <a:pt x="2981414" y="1810733"/>
                </a:lnTo>
                <a:lnTo>
                  <a:pt x="3028341" y="1817632"/>
                </a:lnTo>
                <a:lnTo>
                  <a:pt x="3076179" y="1823665"/>
                </a:lnTo>
                <a:lnTo>
                  <a:pt x="3124846" y="1828813"/>
                </a:lnTo>
                <a:lnTo>
                  <a:pt x="3174264" y="1833063"/>
                </a:lnTo>
                <a:lnTo>
                  <a:pt x="3224350" y="1836396"/>
                </a:lnTo>
                <a:lnTo>
                  <a:pt x="3275025" y="1838797"/>
                </a:lnTo>
                <a:lnTo>
                  <a:pt x="3326208" y="1840250"/>
                </a:lnTo>
                <a:lnTo>
                  <a:pt x="3377819" y="1840737"/>
                </a:lnTo>
                <a:lnTo>
                  <a:pt x="3445649" y="1839877"/>
                </a:lnTo>
                <a:lnTo>
                  <a:pt x="3512521" y="1837366"/>
                </a:lnTo>
                <a:lnTo>
                  <a:pt x="3578271" y="1833248"/>
                </a:lnTo>
                <a:lnTo>
                  <a:pt x="3642736" y="1827569"/>
                </a:lnTo>
                <a:lnTo>
                  <a:pt x="3705754" y="1820376"/>
                </a:lnTo>
                <a:lnTo>
                  <a:pt x="3767162" y="1811713"/>
                </a:lnTo>
                <a:lnTo>
                  <a:pt x="3826797" y="1801627"/>
                </a:lnTo>
                <a:lnTo>
                  <a:pt x="3884496" y="1790163"/>
                </a:lnTo>
                <a:lnTo>
                  <a:pt x="3940096" y="1777367"/>
                </a:lnTo>
                <a:lnTo>
                  <a:pt x="3993435" y="1763283"/>
                </a:lnTo>
                <a:lnTo>
                  <a:pt x="4044350" y="1747959"/>
                </a:lnTo>
                <a:lnTo>
                  <a:pt x="4092678" y="1731439"/>
                </a:lnTo>
                <a:lnTo>
                  <a:pt x="4138257" y="1713770"/>
                </a:lnTo>
                <a:lnTo>
                  <a:pt x="4180922" y="1694996"/>
                </a:lnTo>
                <a:lnTo>
                  <a:pt x="4220513" y="1675163"/>
                </a:lnTo>
                <a:lnTo>
                  <a:pt x="4256866" y="1654318"/>
                </a:lnTo>
                <a:lnTo>
                  <a:pt x="4289818" y="1632505"/>
                </a:lnTo>
                <a:lnTo>
                  <a:pt x="4344868" y="1586160"/>
                </a:lnTo>
                <a:lnTo>
                  <a:pt x="4366641" y="1561718"/>
                </a:lnTo>
                <a:lnTo>
                  <a:pt x="4367657" y="1564004"/>
                </a:lnTo>
                <a:lnTo>
                  <a:pt x="4410501" y="1573516"/>
                </a:lnTo>
                <a:lnTo>
                  <a:pt x="4454533" y="1582078"/>
                </a:lnTo>
                <a:lnTo>
                  <a:pt x="4499643" y="1589679"/>
                </a:lnTo>
                <a:lnTo>
                  <a:pt x="4545725" y="1596305"/>
                </a:lnTo>
                <a:lnTo>
                  <a:pt x="4592669" y="1601946"/>
                </a:lnTo>
                <a:lnTo>
                  <a:pt x="4640367" y="1606588"/>
                </a:lnTo>
                <a:lnTo>
                  <a:pt x="4688712" y="1610220"/>
                </a:lnTo>
                <a:lnTo>
                  <a:pt x="4737594" y="1612829"/>
                </a:lnTo>
                <a:lnTo>
                  <a:pt x="4786907" y="1614404"/>
                </a:lnTo>
                <a:lnTo>
                  <a:pt x="4836541" y="1614931"/>
                </a:lnTo>
                <a:lnTo>
                  <a:pt x="4908728" y="1613814"/>
                </a:lnTo>
                <a:lnTo>
                  <a:pt x="4979331" y="1610556"/>
                </a:lnTo>
                <a:lnTo>
                  <a:pt x="5048125" y="1605242"/>
                </a:lnTo>
                <a:lnTo>
                  <a:pt x="5114882" y="1597957"/>
                </a:lnTo>
                <a:lnTo>
                  <a:pt x="5179377" y="1588785"/>
                </a:lnTo>
                <a:lnTo>
                  <a:pt x="5241384" y="1577811"/>
                </a:lnTo>
                <a:lnTo>
                  <a:pt x="5300678" y="1565120"/>
                </a:lnTo>
                <a:lnTo>
                  <a:pt x="5357031" y="1550795"/>
                </a:lnTo>
                <a:lnTo>
                  <a:pt x="5410219" y="1534923"/>
                </a:lnTo>
                <a:lnTo>
                  <a:pt x="5460015" y="1517586"/>
                </a:lnTo>
                <a:lnTo>
                  <a:pt x="5506194" y="1498870"/>
                </a:lnTo>
                <a:lnTo>
                  <a:pt x="5548529" y="1478860"/>
                </a:lnTo>
                <a:lnTo>
                  <a:pt x="5586795" y="1457639"/>
                </a:lnTo>
                <a:lnTo>
                  <a:pt x="5620765" y="1435293"/>
                </a:lnTo>
                <a:lnTo>
                  <a:pt x="5674915" y="1387563"/>
                </a:lnTo>
                <a:lnTo>
                  <a:pt x="5709173" y="1336346"/>
                </a:lnTo>
                <a:lnTo>
                  <a:pt x="5721731" y="1282318"/>
                </a:lnTo>
                <a:lnTo>
                  <a:pt x="5720080" y="1281429"/>
                </a:lnTo>
                <a:lnTo>
                  <a:pt x="5795647" y="1276255"/>
                </a:lnTo>
                <a:lnTo>
                  <a:pt x="5869065" y="1269091"/>
                </a:lnTo>
                <a:lnTo>
                  <a:pt x="5940145" y="1260018"/>
                </a:lnTo>
                <a:lnTo>
                  <a:pt x="6008702" y="1249119"/>
                </a:lnTo>
                <a:lnTo>
                  <a:pt x="6074548" y="1236473"/>
                </a:lnTo>
                <a:lnTo>
                  <a:pt x="6137499" y="1222164"/>
                </a:lnTo>
                <a:lnTo>
                  <a:pt x="6197366" y="1206271"/>
                </a:lnTo>
                <a:lnTo>
                  <a:pt x="6253963" y="1188876"/>
                </a:lnTo>
                <a:lnTo>
                  <a:pt x="6307105" y="1170060"/>
                </a:lnTo>
                <a:lnTo>
                  <a:pt x="6356604" y="1149905"/>
                </a:lnTo>
                <a:lnTo>
                  <a:pt x="6402273" y="1128492"/>
                </a:lnTo>
                <a:lnTo>
                  <a:pt x="6443928" y="1105901"/>
                </a:lnTo>
                <a:lnTo>
                  <a:pt x="6481380" y="1082215"/>
                </a:lnTo>
                <a:lnTo>
                  <a:pt x="6514444" y="1057514"/>
                </a:lnTo>
                <a:lnTo>
                  <a:pt x="6542932" y="1031880"/>
                </a:lnTo>
                <a:lnTo>
                  <a:pt x="6585439" y="978138"/>
                </a:lnTo>
                <a:lnTo>
                  <a:pt x="6607407" y="921637"/>
                </a:lnTo>
                <a:lnTo>
                  <a:pt x="6610223" y="892555"/>
                </a:lnTo>
                <a:lnTo>
                  <a:pt x="6609656" y="879584"/>
                </a:lnTo>
                <a:lnTo>
                  <a:pt x="6601239" y="840995"/>
                </a:lnTo>
                <a:lnTo>
                  <a:pt x="6582939" y="803094"/>
                </a:lnTo>
                <a:lnTo>
                  <a:pt x="6555009" y="766143"/>
                </a:lnTo>
                <a:lnTo>
                  <a:pt x="6517701" y="730400"/>
                </a:lnTo>
                <a:lnTo>
                  <a:pt x="6471266" y="696126"/>
                </a:lnTo>
                <a:lnTo>
                  <a:pt x="6435364" y="674221"/>
                </a:lnTo>
                <a:lnTo>
                  <a:pt x="6395592" y="653161"/>
                </a:lnTo>
                <a:lnTo>
                  <a:pt x="6393433" y="652906"/>
                </a:lnTo>
                <a:lnTo>
                  <a:pt x="6404861" y="642243"/>
                </a:lnTo>
                <a:lnTo>
                  <a:pt x="6432754" y="609508"/>
                </a:lnTo>
                <a:lnTo>
                  <a:pt x="6450905" y="575868"/>
                </a:lnTo>
                <a:lnTo>
                  <a:pt x="6459109" y="541590"/>
                </a:lnTo>
                <a:lnTo>
                  <a:pt x="6457347" y="519223"/>
                </a:lnTo>
                <a:lnTo>
                  <a:pt x="6443117" y="475924"/>
                </a:lnTo>
                <a:lnTo>
                  <a:pt x="6415308" y="434826"/>
                </a:lnTo>
                <a:lnTo>
                  <a:pt x="6374752" y="396276"/>
                </a:lnTo>
                <a:lnTo>
                  <a:pt x="6322280" y="360620"/>
                </a:lnTo>
                <a:lnTo>
                  <a:pt x="6258724" y="328207"/>
                </a:lnTo>
                <a:lnTo>
                  <a:pt x="6223050" y="313325"/>
                </a:lnTo>
                <a:lnTo>
                  <a:pt x="6184917" y="299383"/>
                </a:lnTo>
                <a:lnTo>
                  <a:pt x="6144430" y="286425"/>
                </a:lnTo>
                <a:lnTo>
                  <a:pt x="6101691" y="274495"/>
                </a:lnTo>
                <a:lnTo>
                  <a:pt x="6056805" y="263636"/>
                </a:lnTo>
                <a:lnTo>
                  <a:pt x="6009877" y="253891"/>
                </a:lnTo>
                <a:lnTo>
                  <a:pt x="5961010" y="245303"/>
                </a:lnTo>
                <a:lnTo>
                  <a:pt x="5910308" y="237917"/>
                </a:lnTo>
                <a:lnTo>
                  <a:pt x="5857875" y="231775"/>
                </a:lnTo>
                <a:lnTo>
                  <a:pt x="5860669" y="231139"/>
                </a:lnTo>
                <a:lnTo>
                  <a:pt x="5834405" y="192140"/>
                </a:lnTo>
                <a:lnTo>
                  <a:pt x="5794637" y="155699"/>
                </a:lnTo>
                <a:lnTo>
                  <a:pt x="5742521" y="122182"/>
                </a:lnTo>
                <a:lnTo>
                  <a:pt x="5679215" y="91952"/>
                </a:lnTo>
                <a:lnTo>
                  <a:pt x="5605875" y="65373"/>
                </a:lnTo>
                <a:lnTo>
                  <a:pt x="5565803" y="53566"/>
                </a:lnTo>
                <a:lnTo>
                  <a:pt x="5523657" y="42810"/>
                </a:lnTo>
                <a:lnTo>
                  <a:pt x="5479581" y="33148"/>
                </a:lnTo>
                <a:lnTo>
                  <a:pt x="5433719" y="24627"/>
                </a:lnTo>
                <a:lnTo>
                  <a:pt x="5386216" y="17291"/>
                </a:lnTo>
                <a:lnTo>
                  <a:pt x="5337217" y="11188"/>
                </a:lnTo>
                <a:lnTo>
                  <a:pt x="5286866" y="6361"/>
                </a:lnTo>
                <a:lnTo>
                  <a:pt x="5235308" y="2857"/>
                </a:lnTo>
                <a:lnTo>
                  <a:pt x="5182687" y="722"/>
                </a:lnTo>
                <a:lnTo>
                  <a:pt x="5129149" y="0"/>
                </a:lnTo>
                <a:lnTo>
                  <a:pt x="5096455" y="254"/>
                </a:lnTo>
                <a:lnTo>
                  <a:pt x="5031741" y="2377"/>
                </a:lnTo>
                <a:lnTo>
                  <a:pt x="4968196" y="6605"/>
                </a:lnTo>
                <a:lnTo>
                  <a:pt x="4906148" y="12878"/>
                </a:lnTo>
                <a:lnTo>
                  <a:pt x="4845926" y="21134"/>
                </a:lnTo>
                <a:lnTo>
                  <a:pt x="4787856" y="31313"/>
                </a:lnTo>
                <a:lnTo>
                  <a:pt x="4732267" y="43357"/>
                </a:lnTo>
                <a:lnTo>
                  <a:pt x="4679485" y="57203"/>
                </a:lnTo>
                <a:lnTo>
                  <a:pt x="4629839" y="72793"/>
                </a:lnTo>
                <a:lnTo>
                  <a:pt x="4583657" y="90065"/>
                </a:lnTo>
                <a:lnTo>
                  <a:pt x="4543799" y="90461"/>
                </a:lnTo>
                <a:lnTo>
                  <a:pt x="4501934" y="73199"/>
                </a:lnTo>
                <a:lnTo>
                  <a:pt x="4456372" y="57596"/>
                </a:lnTo>
                <a:lnTo>
                  <a:pt x="4407463" y="43717"/>
                </a:lnTo>
                <a:lnTo>
                  <a:pt x="4355556" y="31627"/>
                </a:lnTo>
                <a:lnTo>
                  <a:pt x="4301002" y="21390"/>
                </a:lnTo>
                <a:lnTo>
                  <a:pt x="4244150" y="13072"/>
                </a:lnTo>
                <a:lnTo>
                  <a:pt x="4185350" y="6736"/>
                </a:lnTo>
                <a:lnTo>
                  <a:pt x="4124952" y="2449"/>
                </a:lnTo>
                <a:lnTo>
                  <a:pt x="4063305" y="274"/>
                </a:lnTo>
                <a:lnTo>
                  <a:pt x="4032123" y="0"/>
                </a:lnTo>
                <a:lnTo>
                  <a:pt x="3994329" y="386"/>
                </a:lnTo>
                <a:lnTo>
                  <a:pt x="3920000" y="3543"/>
                </a:lnTo>
                <a:lnTo>
                  <a:pt x="3847834" y="9763"/>
                </a:lnTo>
                <a:lnTo>
                  <a:pt x="3778415" y="18909"/>
                </a:lnTo>
                <a:lnTo>
                  <a:pt x="3712326" y="30843"/>
                </a:lnTo>
                <a:lnTo>
                  <a:pt x="3650152" y="45430"/>
                </a:lnTo>
                <a:lnTo>
                  <a:pt x="3592476" y="62531"/>
                </a:lnTo>
                <a:lnTo>
                  <a:pt x="3539882" y="82010"/>
                </a:lnTo>
                <a:lnTo>
                  <a:pt x="3492954" y="103729"/>
                </a:lnTo>
                <a:lnTo>
                  <a:pt x="3452274" y="127551"/>
                </a:lnTo>
                <a:lnTo>
                  <a:pt x="3434460" y="140207"/>
                </a:lnTo>
                <a:lnTo>
                  <a:pt x="3436874" y="144399"/>
                </a:lnTo>
                <a:lnTo>
                  <a:pt x="3413566" y="136016"/>
                </a:lnTo>
                <a:lnTo>
                  <a:pt x="3364705" y="120409"/>
                </a:lnTo>
                <a:lnTo>
                  <a:pt x="3313072" y="106378"/>
                </a:lnTo>
                <a:lnTo>
                  <a:pt x="3258933" y="93962"/>
                </a:lnTo>
                <a:lnTo>
                  <a:pt x="3202551" y="83201"/>
                </a:lnTo>
                <a:lnTo>
                  <a:pt x="3144193" y="74135"/>
                </a:lnTo>
                <a:lnTo>
                  <a:pt x="3084123" y="66803"/>
                </a:lnTo>
                <a:lnTo>
                  <a:pt x="3022607" y="61245"/>
                </a:lnTo>
                <a:lnTo>
                  <a:pt x="2959910" y="57501"/>
                </a:lnTo>
                <a:lnTo>
                  <a:pt x="2896298" y="55610"/>
                </a:lnTo>
                <a:lnTo>
                  <a:pt x="2864231" y="55371"/>
                </a:lnTo>
                <a:lnTo>
                  <a:pt x="2819164" y="55843"/>
                </a:lnTo>
                <a:lnTo>
                  <a:pt x="2774548" y="57243"/>
                </a:lnTo>
                <a:lnTo>
                  <a:pt x="2730463" y="59555"/>
                </a:lnTo>
                <a:lnTo>
                  <a:pt x="2686995" y="62758"/>
                </a:lnTo>
                <a:lnTo>
                  <a:pt x="2644227" y="66833"/>
                </a:lnTo>
                <a:lnTo>
                  <a:pt x="2602241" y="71762"/>
                </a:lnTo>
                <a:lnTo>
                  <a:pt x="2561122" y="77525"/>
                </a:lnTo>
                <a:lnTo>
                  <a:pt x="2520953" y="84104"/>
                </a:lnTo>
                <a:lnTo>
                  <a:pt x="2481816" y="91479"/>
                </a:lnTo>
                <a:lnTo>
                  <a:pt x="2443797" y="99631"/>
                </a:lnTo>
                <a:lnTo>
                  <a:pt x="2371442" y="118191"/>
                </a:lnTo>
                <a:lnTo>
                  <a:pt x="2304555" y="139631"/>
                </a:lnTo>
                <a:lnTo>
                  <a:pt x="2243804" y="163799"/>
                </a:lnTo>
                <a:lnTo>
                  <a:pt x="2189856" y="190543"/>
                </a:lnTo>
                <a:lnTo>
                  <a:pt x="2143379" y="219709"/>
                </a:lnTo>
                <a:lnTo>
                  <a:pt x="2140966" y="221741"/>
                </a:lnTo>
                <a:lnTo>
                  <a:pt x="2117030" y="216590"/>
                </a:lnTo>
                <a:lnTo>
                  <a:pt x="2068230" y="207040"/>
                </a:lnTo>
                <a:lnTo>
                  <a:pt x="2018287" y="198506"/>
                </a:lnTo>
                <a:lnTo>
                  <a:pt x="1967312" y="190999"/>
                </a:lnTo>
                <a:lnTo>
                  <a:pt x="1915415" y="184530"/>
                </a:lnTo>
                <a:lnTo>
                  <a:pt x="1862709" y="179111"/>
                </a:lnTo>
                <a:lnTo>
                  <a:pt x="1809303" y="174753"/>
                </a:lnTo>
                <a:lnTo>
                  <a:pt x="1755310" y="171467"/>
                </a:lnTo>
                <a:lnTo>
                  <a:pt x="1700841" y="169266"/>
                </a:lnTo>
                <a:lnTo>
                  <a:pt x="1646007" y="168159"/>
                </a:lnTo>
                <a:lnTo>
                  <a:pt x="1618488" y="168020"/>
                </a:lnTo>
                <a:lnTo>
                  <a:pt x="1533715" y="169319"/>
                </a:lnTo>
                <a:lnTo>
                  <a:pt x="1450836" y="173148"/>
                </a:lnTo>
                <a:lnTo>
                  <a:pt x="1370114" y="179405"/>
                </a:lnTo>
                <a:lnTo>
                  <a:pt x="1291815" y="187991"/>
                </a:lnTo>
                <a:lnTo>
                  <a:pt x="1216205" y="198804"/>
                </a:lnTo>
                <a:lnTo>
                  <a:pt x="1143549" y="211744"/>
                </a:lnTo>
                <a:lnTo>
                  <a:pt x="1074113" y="226709"/>
                </a:lnTo>
                <a:lnTo>
                  <a:pt x="1008162" y="243599"/>
                </a:lnTo>
                <a:lnTo>
                  <a:pt x="945962" y="262312"/>
                </a:lnTo>
                <a:lnTo>
                  <a:pt x="887777" y="282749"/>
                </a:lnTo>
                <a:lnTo>
                  <a:pt x="833874" y="304808"/>
                </a:lnTo>
                <a:lnTo>
                  <a:pt x="784518" y="328388"/>
                </a:lnTo>
                <a:lnTo>
                  <a:pt x="739975" y="353388"/>
                </a:lnTo>
                <a:lnTo>
                  <a:pt x="700509" y="379708"/>
                </a:lnTo>
                <a:lnTo>
                  <a:pt x="666386" y="407247"/>
                </a:lnTo>
                <a:lnTo>
                  <a:pt x="637873" y="435903"/>
                </a:lnTo>
                <a:lnTo>
                  <a:pt x="598734" y="496166"/>
                </a:lnTo>
                <a:lnTo>
                  <a:pt x="585216" y="559688"/>
                </a:lnTo>
                <a:lnTo>
                  <a:pt x="585622" y="572210"/>
                </a:lnTo>
                <a:lnTo>
                  <a:pt x="587161" y="584722"/>
                </a:lnTo>
                <a:lnTo>
                  <a:pt x="589772" y="597213"/>
                </a:lnTo>
                <a:lnTo>
                  <a:pt x="593394" y="609674"/>
                </a:lnTo>
                <a:lnTo>
                  <a:pt x="596519" y="61201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3420" y="2861056"/>
            <a:ext cx="387350" cy="34925"/>
          </a:xfrm>
          <a:custGeom>
            <a:avLst/>
            <a:gdLst/>
            <a:ahLst/>
            <a:cxnLst/>
            <a:rect l="l" t="t" r="r" b="b"/>
            <a:pathLst>
              <a:path w="387350" h="34925">
                <a:moveTo>
                  <a:pt x="0" y="0"/>
                </a:moveTo>
                <a:lnTo>
                  <a:pt x="46794" y="9546"/>
                </a:lnTo>
                <a:lnTo>
                  <a:pt x="95239" y="17597"/>
                </a:lnTo>
                <a:lnTo>
                  <a:pt x="145096" y="24133"/>
                </a:lnTo>
                <a:lnTo>
                  <a:pt x="196129" y="29132"/>
                </a:lnTo>
                <a:lnTo>
                  <a:pt x="248102" y="32575"/>
                </a:lnTo>
                <a:lnTo>
                  <a:pt x="300778" y="34440"/>
                </a:lnTo>
                <a:lnTo>
                  <a:pt x="336169" y="34798"/>
                </a:lnTo>
                <a:lnTo>
                  <a:pt x="348790" y="34752"/>
                </a:lnTo>
                <a:lnTo>
                  <a:pt x="361516" y="34614"/>
                </a:lnTo>
                <a:lnTo>
                  <a:pt x="374268" y="34384"/>
                </a:lnTo>
                <a:lnTo>
                  <a:pt x="386967" y="3406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5141" y="3265655"/>
            <a:ext cx="165100" cy="15875"/>
          </a:xfrm>
          <a:custGeom>
            <a:avLst/>
            <a:gdLst/>
            <a:ahLst/>
            <a:cxnLst/>
            <a:rect l="l" t="t" r="r" b="b"/>
            <a:pathLst>
              <a:path w="165100" h="15875">
                <a:moveTo>
                  <a:pt x="0" y="15390"/>
                </a:moveTo>
                <a:lnTo>
                  <a:pt x="38833" y="13250"/>
                </a:lnTo>
                <a:lnTo>
                  <a:pt x="77208" y="10249"/>
                </a:lnTo>
                <a:lnTo>
                  <a:pt x="127530" y="4940"/>
                </a:lnTo>
                <a:lnTo>
                  <a:pt x="152277" y="1737"/>
                </a:lnTo>
                <a:lnTo>
                  <a:pt x="16453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21173" y="3370580"/>
            <a:ext cx="90805" cy="67945"/>
          </a:xfrm>
          <a:custGeom>
            <a:avLst/>
            <a:gdLst/>
            <a:ahLst/>
            <a:cxnLst/>
            <a:rect l="l" t="t" r="r" b="b"/>
            <a:pathLst>
              <a:path w="90804" h="67945">
                <a:moveTo>
                  <a:pt x="0" y="0"/>
                </a:moveTo>
                <a:lnTo>
                  <a:pt x="36020" y="30826"/>
                </a:lnTo>
                <a:lnTo>
                  <a:pt x="67577" y="53098"/>
                </a:lnTo>
                <a:lnTo>
                  <a:pt x="78941" y="60344"/>
                </a:lnTo>
                <a:lnTo>
                  <a:pt x="90721" y="674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71384" y="3260792"/>
            <a:ext cx="40640" cy="80010"/>
          </a:xfrm>
          <a:custGeom>
            <a:avLst/>
            <a:gdLst/>
            <a:ahLst/>
            <a:cxnLst/>
            <a:rect l="l" t="t" r="r" b="b"/>
            <a:pathLst>
              <a:path w="40639" h="80010">
                <a:moveTo>
                  <a:pt x="0" y="79434"/>
                </a:moveTo>
                <a:lnTo>
                  <a:pt x="22607" y="45807"/>
                </a:lnTo>
                <a:lnTo>
                  <a:pt x="37222" y="11524"/>
                </a:lnTo>
                <a:lnTo>
                  <a:pt x="4034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29016" y="2756662"/>
            <a:ext cx="497840" cy="304165"/>
          </a:xfrm>
          <a:custGeom>
            <a:avLst/>
            <a:gdLst/>
            <a:ahLst/>
            <a:cxnLst/>
            <a:rect l="l" t="t" r="r" b="b"/>
            <a:pathLst>
              <a:path w="497840" h="304164">
                <a:moveTo>
                  <a:pt x="497458" y="304164"/>
                </a:moveTo>
                <a:lnTo>
                  <a:pt x="497458" y="303149"/>
                </a:lnTo>
                <a:lnTo>
                  <a:pt x="497712" y="302387"/>
                </a:lnTo>
                <a:lnTo>
                  <a:pt x="497712" y="301371"/>
                </a:lnTo>
                <a:lnTo>
                  <a:pt x="491992" y="263282"/>
                </a:lnTo>
                <a:lnTo>
                  <a:pt x="475162" y="226173"/>
                </a:lnTo>
                <a:lnTo>
                  <a:pt x="447718" y="190341"/>
                </a:lnTo>
                <a:lnTo>
                  <a:pt x="410154" y="156078"/>
                </a:lnTo>
                <a:lnTo>
                  <a:pt x="362965" y="123682"/>
                </a:lnTo>
                <a:lnTo>
                  <a:pt x="306649" y="93445"/>
                </a:lnTo>
                <a:lnTo>
                  <a:pt x="241698" y="65664"/>
                </a:lnTo>
                <a:lnTo>
                  <a:pt x="168610" y="40632"/>
                </a:lnTo>
                <a:lnTo>
                  <a:pt x="129169" y="29240"/>
                </a:lnTo>
                <a:lnTo>
                  <a:pt x="87878" y="18646"/>
                </a:lnTo>
                <a:lnTo>
                  <a:pt x="44801" y="8887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76690" y="2435553"/>
            <a:ext cx="217170" cy="110489"/>
          </a:xfrm>
          <a:custGeom>
            <a:avLst/>
            <a:gdLst/>
            <a:ahLst/>
            <a:cxnLst/>
            <a:rect l="l" t="t" r="r" b="b"/>
            <a:pathLst>
              <a:path w="217170" h="110489">
                <a:moveTo>
                  <a:pt x="0" y="109908"/>
                </a:moveTo>
                <a:lnTo>
                  <a:pt x="42605" y="95139"/>
                </a:lnTo>
                <a:lnTo>
                  <a:pt x="82238" y="79311"/>
                </a:lnTo>
                <a:lnTo>
                  <a:pt x="118780" y="62485"/>
                </a:lnTo>
                <a:lnTo>
                  <a:pt x="162486" y="38607"/>
                </a:lnTo>
                <a:lnTo>
                  <a:pt x="200200" y="13216"/>
                </a:lnTo>
                <a:lnTo>
                  <a:pt x="208658" y="6649"/>
                </a:lnTo>
                <a:lnTo>
                  <a:pt x="2167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5652" y="2010148"/>
            <a:ext cx="12065" cy="53340"/>
          </a:xfrm>
          <a:custGeom>
            <a:avLst/>
            <a:gdLst/>
            <a:ahLst/>
            <a:cxnLst/>
            <a:rect l="l" t="t" r="r" b="b"/>
            <a:pathLst>
              <a:path w="12065" h="53339">
                <a:moveTo>
                  <a:pt x="11319" y="53347"/>
                </a:moveTo>
                <a:lnTo>
                  <a:pt x="11319" y="51950"/>
                </a:lnTo>
                <a:lnTo>
                  <a:pt x="11700" y="50680"/>
                </a:lnTo>
                <a:lnTo>
                  <a:pt x="11700" y="49410"/>
                </a:lnTo>
                <a:lnTo>
                  <a:pt x="10957" y="36987"/>
                </a:lnTo>
                <a:lnTo>
                  <a:pt x="8744" y="24611"/>
                </a:lnTo>
                <a:lnTo>
                  <a:pt x="5084" y="12282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57060" y="1877822"/>
            <a:ext cx="109855" cy="66040"/>
          </a:xfrm>
          <a:custGeom>
            <a:avLst/>
            <a:gdLst/>
            <a:ahLst/>
            <a:cxnLst/>
            <a:rect l="l" t="t" r="r" b="b"/>
            <a:pathLst>
              <a:path w="109854" h="66039">
                <a:moveTo>
                  <a:pt x="109651" y="0"/>
                </a:moveTo>
                <a:lnTo>
                  <a:pt x="71788" y="18442"/>
                </a:lnTo>
                <a:lnTo>
                  <a:pt x="38094" y="37991"/>
                </a:lnTo>
                <a:lnTo>
                  <a:pt x="8769" y="58556"/>
                </a:lnTo>
                <a:lnTo>
                  <a:pt x="0" y="6562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86220" y="1918716"/>
            <a:ext cx="53340" cy="55880"/>
          </a:xfrm>
          <a:custGeom>
            <a:avLst/>
            <a:gdLst/>
            <a:ahLst/>
            <a:cxnLst/>
            <a:rect l="l" t="t" r="r" b="b"/>
            <a:pathLst>
              <a:path w="53339" h="55880">
                <a:moveTo>
                  <a:pt x="52984" y="0"/>
                </a:moveTo>
                <a:lnTo>
                  <a:pt x="22174" y="27259"/>
                </a:lnTo>
                <a:lnTo>
                  <a:pt x="6442" y="46081"/>
                </a:lnTo>
                <a:lnTo>
                  <a:pt x="0" y="5564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49721" y="2001142"/>
            <a:ext cx="194945" cy="57150"/>
          </a:xfrm>
          <a:custGeom>
            <a:avLst/>
            <a:gdLst/>
            <a:ahLst/>
            <a:cxnLst/>
            <a:rect l="l" t="t" r="r" b="b"/>
            <a:pathLst>
              <a:path w="194945" h="57150">
                <a:moveTo>
                  <a:pt x="194871" y="56638"/>
                </a:moveTo>
                <a:lnTo>
                  <a:pt x="149547" y="40811"/>
                </a:lnTo>
                <a:lnTo>
                  <a:pt x="101893" y="26073"/>
                </a:lnTo>
                <a:lnTo>
                  <a:pt x="64684" y="15755"/>
                </a:lnTo>
                <a:lnTo>
                  <a:pt x="26264" y="6082"/>
                </a:lnTo>
                <a:lnTo>
                  <a:pt x="13196" y="3004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99105" y="2391029"/>
            <a:ext cx="31115" cy="55244"/>
          </a:xfrm>
          <a:custGeom>
            <a:avLst/>
            <a:gdLst/>
            <a:ahLst/>
            <a:cxnLst/>
            <a:rect l="l" t="t" r="r" b="b"/>
            <a:pathLst>
              <a:path w="31114" h="55244">
                <a:moveTo>
                  <a:pt x="0" y="0"/>
                </a:moveTo>
                <a:lnTo>
                  <a:pt x="4455" y="11149"/>
                </a:lnTo>
                <a:lnTo>
                  <a:pt x="9766" y="22238"/>
                </a:lnTo>
                <a:lnTo>
                  <a:pt x="15927" y="33258"/>
                </a:lnTo>
                <a:lnTo>
                  <a:pt x="22935" y="44201"/>
                </a:lnTo>
                <a:lnTo>
                  <a:pt x="30784" y="550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52088" y="3619500"/>
            <a:ext cx="569976" cy="56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37888" y="4902709"/>
            <a:ext cx="685800" cy="685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76288" y="4163567"/>
            <a:ext cx="6096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14488" y="3505200"/>
            <a:ext cx="571500" cy="571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05088" y="4978909"/>
            <a:ext cx="457200" cy="457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09488" y="3665221"/>
            <a:ext cx="533400" cy="486409"/>
          </a:xfrm>
          <a:custGeom>
            <a:avLst/>
            <a:gdLst/>
            <a:ahLst/>
            <a:cxnLst/>
            <a:rect l="l" t="t" r="r" b="b"/>
            <a:pathLst>
              <a:path w="533400" h="486410">
                <a:moveTo>
                  <a:pt x="0" y="486155"/>
                </a:moveTo>
                <a:lnTo>
                  <a:pt x="533400" y="486155"/>
                </a:lnTo>
                <a:lnTo>
                  <a:pt x="533400" y="0"/>
                </a:lnTo>
                <a:lnTo>
                  <a:pt x="0" y="0"/>
                </a:lnTo>
                <a:lnTo>
                  <a:pt x="0" y="4861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09488" y="3665220"/>
            <a:ext cx="5334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02964" y="5591556"/>
            <a:ext cx="1295400" cy="276225"/>
          </a:xfrm>
          <a:custGeom>
            <a:avLst/>
            <a:gdLst/>
            <a:ahLst/>
            <a:cxnLst/>
            <a:rect l="l" t="t" r="r" b="b"/>
            <a:pathLst>
              <a:path w="1295400" h="276225">
                <a:moveTo>
                  <a:pt x="0" y="275844"/>
                </a:moveTo>
                <a:lnTo>
                  <a:pt x="1295400" y="275844"/>
                </a:lnTo>
                <a:lnTo>
                  <a:pt x="1295400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02964" y="5591555"/>
            <a:ext cx="1295400" cy="18466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7660"/>
            <a:r>
              <a:rPr sz="1200" b="1" dirty="0">
                <a:latin typeface="Calibri"/>
                <a:cs typeface="Calibri"/>
              </a:rPr>
              <a:t>H</a:t>
            </a:r>
            <a:r>
              <a:rPr sz="1200" b="1" spc="-10" dirty="0">
                <a:latin typeface="Calibri"/>
                <a:cs typeface="Calibri"/>
              </a:rPr>
              <a:t>e</a:t>
            </a:r>
            <a:r>
              <a:rPr sz="1200" b="1" spc="-5" dirty="0">
                <a:latin typeface="Calibri"/>
                <a:cs typeface="Calibri"/>
              </a:rPr>
              <a:t>lp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De</a:t>
            </a:r>
            <a:r>
              <a:rPr sz="1200" b="1" spc="-10" dirty="0">
                <a:latin typeface="Calibri"/>
                <a:cs typeface="Calibri"/>
              </a:rPr>
              <a:t>sk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83123" y="4151377"/>
            <a:ext cx="1295400" cy="277495"/>
          </a:xfrm>
          <a:custGeom>
            <a:avLst/>
            <a:gdLst/>
            <a:ahLst/>
            <a:cxnLst/>
            <a:rect l="l" t="t" r="r" b="b"/>
            <a:pathLst>
              <a:path w="1295400" h="277495">
                <a:moveTo>
                  <a:pt x="0" y="277368"/>
                </a:moveTo>
                <a:lnTo>
                  <a:pt x="1295400" y="277368"/>
                </a:lnTo>
                <a:lnTo>
                  <a:pt x="1295400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83123" y="4151377"/>
            <a:ext cx="1295400" cy="277495"/>
          </a:xfrm>
          <a:custGeom>
            <a:avLst/>
            <a:gdLst/>
            <a:ahLst/>
            <a:cxnLst/>
            <a:rect l="l" t="t" r="r" b="b"/>
            <a:pathLst>
              <a:path w="1295400" h="277495">
                <a:moveTo>
                  <a:pt x="0" y="277368"/>
                </a:moveTo>
                <a:lnTo>
                  <a:pt x="1295400" y="277368"/>
                </a:lnTo>
                <a:lnTo>
                  <a:pt x="1295400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43803" y="4214621"/>
            <a:ext cx="5740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10" dirty="0">
                <a:latin typeface="Calibri"/>
                <a:cs typeface="Calibri"/>
              </a:rPr>
              <a:t>F</a:t>
            </a:r>
            <a:r>
              <a:rPr sz="1200" b="1" dirty="0">
                <a:latin typeface="Calibri"/>
                <a:cs typeface="Calibri"/>
              </a:rPr>
              <a:t>i</a:t>
            </a:r>
            <a:r>
              <a:rPr sz="1200" b="1" spc="-10" dirty="0">
                <a:latin typeface="Calibri"/>
                <a:cs typeface="Calibri"/>
              </a:rPr>
              <a:t>n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spc="-10" dirty="0">
                <a:latin typeface="Calibri"/>
                <a:cs typeface="Calibri"/>
              </a:rPr>
              <a:t>n</a:t>
            </a:r>
            <a:r>
              <a:rPr sz="1200" b="1" spc="-5" dirty="0">
                <a:latin typeface="Calibri"/>
                <a:cs typeface="Calibri"/>
              </a:rPr>
              <a:t>ces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47688" y="4776216"/>
            <a:ext cx="1295400" cy="277495"/>
          </a:xfrm>
          <a:custGeom>
            <a:avLst/>
            <a:gdLst/>
            <a:ahLst/>
            <a:cxnLst/>
            <a:rect l="l" t="t" r="r" b="b"/>
            <a:pathLst>
              <a:path w="1295400" h="277495">
                <a:moveTo>
                  <a:pt x="0" y="277368"/>
                </a:moveTo>
                <a:lnTo>
                  <a:pt x="1295400" y="277368"/>
                </a:lnTo>
                <a:lnTo>
                  <a:pt x="1295400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47688" y="4776216"/>
            <a:ext cx="1295400" cy="277495"/>
          </a:xfrm>
          <a:custGeom>
            <a:avLst/>
            <a:gdLst/>
            <a:ahLst/>
            <a:cxnLst/>
            <a:rect l="l" t="t" r="r" b="b"/>
            <a:pathLst>
              <a:path w="1295400" h="277495">
                <a:moveTo>
                  <a:pt x="0" y="277368"/>
                </a:moveTo>
                <a:lnTo>
                  <a:pt x="1295400" y="277368"/>
                </a:lnTo>
                <a:lnTo>
                  <a:pt x="1295400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927342" y="4839487"/>
            <a:ext cx="73723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latin typeface="Calibri"/>
                <a:cs typeface="Calibri"/>
              </a:rPr>
              <a:t>D</a:t>
            </a:r>
            <a:r>
              <a:rPr sz="1200" b="1" spc="-10" dirty="0">
                <a:latin typeface="Calibri"/>
                <a:cs typeface="Calibri"/>
              </a:rPr>
              <a:t>e</a:t>
            </a:r>
            <a:r>
              <a:rPr sz="1200" b="1" spc="-20" dirty="0">
                <a:latin typeface="Calibri"/>
                <a:cs typeface="Calibri"/>
              </a:rPr>
              <a:t>v</a:t>
            </a:r>
            <a:r>
              <a:rPr sz="1200" b="1" spc="-10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lope</a:t>
            </a:r>
            <a:r>
              <a:rPr sz="1200" b="1" spc="-10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714488" y="4059936"/>
            <a:ext cx="1295400" cy="276225"/>
          </a:xfrm>
          <a:custGeom>
            <a:avLst/>
            <a:gdLst/>
            <a:ahLst/>
            <a:cxnLst/>
            <a:rect l="l" t="t" r="r" b="b"/>
            <a:pathLst>
              <a:path w="1295400" h="276225">
                <a:moveTo>
                  <a:pt x="0" y="275844"/>
                </a:moveTo>
                <a:lnTo>
                  <a:pt x="1295400" y="275844"/>
                </a:lnTo>
                <a:lnTo>
                  <a:pt x="1295400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14488" y="4059936"/>
            <a:ext cx="1295400" cy="276225"/>
          </a:xfrm>
          <a:custGeom>
            <a:avLst/>
            <a:gdLst/>
            <a:ahLst/>
            <a:cxnLst/>
            <a:rect l="l" t="t" r="r" b="b"/>
            <a:pathLst>
              <a:path w="1295400" h="276225">
                <a:moveTo>
                  <a:pt x="0" y="275844"/>
                </a:moveTo>
                <a:lnTo>
                  <a:pt x="1295400" y="275844"/>
                </a:lnTo>
                <a:lnTo>
                  <a:pt x="1295400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14208" y="4122546"/>
            <a:ext cx="6959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15" dirty="0">
                <a:latin typeface="Calibri"/>
                <a:cs typeface="Calibri"/>
              </a:rPr>
              <a:t>C</a:t>
            </a:r>
            <a:r>
              <a:rPr sz="1200" b="1" spc="-10" dirty="0">
                <a:latin typeface="Calibri"/>
                <a:cs typeface="Calibri"/>
              </a:rPr>
              <a:t>u</a:t>
            </a:r>
            <a:r>
              <a:rPr sz="1200" b="1" spc="-20" dirty="0">
                <a:latin typeface="Calibri"/>
                <a:cs typeface="Calibri"/>
              </a:rPr>
              <a:t>s</a:t>
            </a:r>
            <a:r>
              <a:rPr sz="1200" b="1" spc="-15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om</a:t>
            </a:r>
            <a:r>
              <a:rPr sz="1200" b="1" spc="-10" dirty="0">
                <a:latin typeface="Calibri"/>
                <a:cs typeface="Calibri"/>
              </a:rPr>
              <a:t>er</a:t>
            </a:r>
            <a:r>
              <a:rPr sz="1200" b="1" spc="-5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133088" y="2118360"/>
            <a:ext cx="4038600" cy="11490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759836" y="2175535"/>
            <a:ext cx="11245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latin typeface="Calibri"/>
                <a:cs typeface="Calibri"/>
              </a:rPr>
              <a:t>C</a:t>
            </a:r>
            <a:r>
              <a:rPr sz="1200" b="1" dirty="0">
                <a:latin typeface="Calibri"/>
                <a:cs typeface="Calibri"/>
              </a:rPr>
              <a:t>loud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Com</a:t>
            </a:r>
            <a:r>
              <a:rPr sz="1200" b="1" dirty="0">
                <a:latin typeface="Calibri"/>
                <a:cs typeface="Calibri"/>
              </a:rPr>
              <a:t>put</a:t>
            </a:r>
            <a:r>
              <a:rPr sz="1200" b="1" spc="5" dirty="0">
                <a:latin typeface="Calibri"/>
                <a:cs typeface="Calibri"/>
              </a:rPr>
              <a:t>i</a:t>
            </a:r>
            <a:r>
              <a:rPr sz="1200" b="1" dirty="0">
                <a:latin typeface="Calibri"/>
                <a:cs typeface="Calibri"/>
              </a:rPr>
              <a:t>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37077" y="2845308"/>
            <a:ext cx="513715" cy="775335"/>
          </a:xfrm>
          <a:custGeom>
            <a:avLst/>
            <a:gdLst/>
            <a:ahLst/>
            <a:cxnLst/>
            <a:rect l="l" t="t" r="r" b="b"/>
            <a:pathLst>
              <a:path w="513714" h="775335">
                <a:moveTo>
                  <a:pt x="8890" y="669797"/>
                </a:moveTo>
                <a:lnTo>
                  <a:pt x="5842" y="672464"/>
                </a:lnTo>
                <a:lnTo>
                  <a:pt x="5544" y="676655"/>
                </a:lnTo>
                <a:lnTo>
                  <a:pt x="0" y="774826"/>
                </a:lnTo>
                <a:lnTo>
                  <a:pt x="14213" y="767841"/>
                </a:lnTo>
                <a:lnTo>
                  <a:pt x="12192" y="767841"/>
                </a:lnTo>
                <a:lnTo>
                  <a:pt x="1650" y="760856"/>
                </a:lnTo>
                <a:lnTo>
                  <a:pt x="14659" y="741223"/>
                </a:lnTo>
                <a:lnTo>
                  <a:pt x="18342" y="675893"/>
                </a:lnTo>
                <a:lnTo>
                  <a:pt x="18542" y="673100"/>
                </a:lnTo>
                <a:lnTo>
                  <a:pt x="15875" y="670178"/>
                </a:lnTo>
                <a:lnTo>
                  <a:pt x="12318" y="669925"/>
                </a:lnTo>
                <a:lnTo>
                  <a:pt x="8890" y="669797"/>
                </a:lnTo>
                <a:close/>
              </a:path>
              <a:path w="513714" h="775335">
                <a:moveTo>
                  <a:pt x="14659" y="741223"/>
                </a:moveTo>
                <a:lnTo>
                  <a:pt x="1650" y="760856"/>
                </a:lnTo>
                <a:lnTo>
                  <a:pt x="12192" y="767841"/>
                </a:lnTo>
                <a:lnTo>
                  <a:pt x="14212" y="764793"/>
                </a:lnTo>
                <a:lnTo>
                  <a:pt x="13335" y="764793"/>
                </a:lnTo>
                <a:lnTo>
                  <a:pt x="4191" y="758697"/>
                </a:lnTo>
                <a:lnTo>
                  <a:pt x="13947" y="753890"/>
                </a:lnTo>
                <a:lnTo>
                  <a:pt x="14659" y="741223"/>
                </a:lnTo>
                <a:close/>
              </a:path>
              <a:path w="513714" h="775335">
                <a:moveTo>
                  <a:pt x="86487" y="718184"/>
                </a:moveTo>
                <a:lnTo>
                  <a:pt x="83312" y="719708"/>
                </a:lnTo>
                <a:lnTo>
                  <a:pt x="25071" y="748408"/>
                </a:lnTo>
                <a:lnTo>
                  <a:pt x="12192" y="767841"/>
                </a:lnTo>
                <a:lnTo>
                  <a:pt x="14213" y="767841"/>
                </a:lnTo>
                <a:lnTo>
                  <a:pt x="88900" y="731138"/>
                </a:lnTo>
                <a:lnTo>
                  <a:pt x="92075" y="729488"/>
                </a:lnTo>
                <a:lnTo>
                  <a:pt x="93344" y="725677"/>
                </a:lnTo>
                <a:lnTo>
                  <a:pt x="91821" y="722629"/>
                </a:lnTo>
                <a:lnTo>
                  <a:pt x="90297" y="719454"/>
                </a:lnTo>
                <a:lnTo>
                  <a:pt x="86487" y="718184"/>
                </a:lnTo>
                <a:close/>
              </a:path>
              <a:path w="513714" h="775335">
                <a:moveTo>
                  <a:pt x="13947" y="753890"/>
                </a:moveTo>
                <a:lnTo>
                  <a:pt x="4191" y="758697"/>
                </a:lnTo>
                <a:lnTo>
                  <a:pt x="13335" y="764793"/>
                </a:lnTo>
                <a:lnTo>
                  <a:pt x="13947" y="753890"/>
                </a:lnTo>
                <a:close/>
              </a:path>
              <a:path w="513714" h="775335">
                <a:moveTo>
                  <a:pt x="25071" y="748408"/>
                </a:moveTo>
                <a:lnTo>
                  <a:pt x="13947" y="753890"/>
                </a:lnTo>
                <a:lnTo>
                  <a:pt x="13335" y="764793"/>
                </a:lnTo>
                <a:lnTo>
                  <a:pt x="14212" y="764793"/>
                </a:lnTo>
                <a:lnTo>
                  <a:pt x="25071" y="748408"/>
                </a:lnTo>
                <a:close/>
              </a:path>
              <a:path w="513714" h="775335">
                <a:moveTo>
                  <a:pt x="499503" y="20941"/>
                </a:moveTo>
                <a:lnTo>
                  <a:pt x="488206" y="26508"/>
                </a:lnTo>
                <a:lnTo>
                  <a:pt x="14659" y="741223"/>
                </a:lnTo>
                <a:lnTo>
                  <a:pt x="13947" y="753890"/>
                </a:lnTo>
                <a:lnTo>
                  <a:pt x="25071" y="748408"/>
                </a:lnTo>
                <a:lnTo>
                  <a:pt x="498770" y="33645"/>
                </a:lnTo>
                <a:lnTo>
                  <a:pt x="499503" y="20941"/>
                </a:lnTo>
                <a:close/>
              </a:path>
              <a:path w="513714" h="775335">
                <a:moveTo>
                  <a:pt x="513057" y="6984"/>
                </a:moveTo>
                <a:lnTo>
                  <a:pt x="501142" y="6984"/>
                </a:lnTo>
                <a:lnTo>
                  <a:pt x="511810" y="13969"/>
                </a:lnTo>
                <a:lnTo>
                  <a:pt x="498770" y="33645"/>
                </a:lnTo>
                <a:lnTo>
                  <a:pt x="495046" y="98170"/>
                </a:lnTo>
                <a:lnTo>
                  <a:pt x="494919" y="101726"/>
                </a:lnTo>
                <a:lnTo>
                  <a:pt x="497586" y="104647"/>
                </a:lnTo>
                <a:lnTo>
                  <a:pt x="504571" y="105155"/>
                </a:lnTo>
                <a:lnTo>
                  <a:pt x="507619" y="102362"/>
                </a:lnTo>
                <a:lnTo>
                  <a:pt x="507746" y="98932"/>
                </a:lnTo>
                <a:lnTo>
                  <a:pt x="513057" y="6984"/>
                </a:lnTo>
                <a:close/>
              </a:path>
              <a:path w="513714" h="775335">
                <a:moveTo>
                  <a:pt x="513461" y="0"/>
                </a:moveTo>
                <a:lnTo>
                  <a:pt x="424561" y="43814"/>
                </a:lnTo>
                <a:lnTo>
                  <a:pt x="421386" y="45338"/>
                </a:lnTo>
                <a:lnTo>
                  <a:pt x="420116" y="49149"/>
                </a:lnTo>
                <a:lnTo>
                  <a:pt x="421640" y="52196"/>
                </a:lnTo>
                <a:lnTo>
                  <a:pt x="423163" y="55371"/>
                </a:lnTo>
                <a:lnTo>
                  <a:pt x="426974" y="56641"/>
                </a:lnTo>
                <a:lnTo>
                  <a:pt x="430149" y="55117"/>
                </a:lnTo>
                <a:lnTo>
                  <a:pt x="488206" y="26508"/>
                </a:lnTo>
                <a:lnTo>
                  <a:pt x="501142" y="6984"/>
                </a:lnTo>
                <a:lnTo>
                  <a:pt x="513057" y="6984"/>
                </a:lnTo>
                <a:lnTo>
                  <a:pt x="513461" y="0"/>
                </a:lnTo>
                <a:close/>
              </a:path>
              <a:path w="513714" h="775335">
                <a:moveTo>
                  <a:pt x="505991" y="10159"/>
                </a:moveTo>
                <a:lnTo>
                  <a:pt x="500125" y="10159"/>
                </a:lnTo>
                <a:lnTo>
                  <a:pt x="509269" y="16128"/>
                </a:lnTo>
                <a:lnTo>
                  <a:pt x="499503" y="20941"/>
                </a:lnTo>
                <a:lnTo>
                  <a:pt x="498770" y="33645"/>
                </a:lnTo>
                <a:lnTo>
                  <a:pt x="511810" y="13969"/>
                </a:lnTo>
                <a:lnTo>
                  <a:pt x="505991" y="10159"/>
                </a:lnTo>
                <a:close/>
              </a:path>
              <a:path w="513714" h="775335">
                <a:moveTo>
                  <a:pt x="501142" y="6984"/>
                </a:moveTo>
                <a:lnTo>
                  <a:pt x="488206" y="26508"/>
                </a:lnTo>
                <a:lnTo>
                  <a:pt x="499503" y="20941"/>
                </a:lnTo>
                <a:lnTo>
                  <a:pt x="500125" y="10159"/>
                </a:lnTo>
                <a:lnTo>
                  <a:pt x="505991" y="10159"/>
                </a:lnTo>
                <a:lnTo>
                  <a:pt x="501142" y="6984"/>
                </a:lnTo>
                <a:close/>
              </a:path>
              <a:path w="513714" h="775335">
                <a:moveTo>
                  <a:pt x="500125" y="10159"/>
                </a:moveTo>
                <a:lnTo>
                  <a:pt x="499503" y="20941"/>
                </a:lnTo>
                <a:lnTo>
                  <a:pt x="509269" y="16128"/>
                </a:lnTo>
                <a:lnTo>
                  <a:pt x="500125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47005" y="2845307"/>
            <a:ext cx="470534" cy="2057400"/>
          </a:xfrm>
          <a:custGeom>
            <a:avLst/>
            <a:gdLst/>
            <a:ahLst/>
            <a:cxnLst/>
            <a:rect l="l" t="t" r="r" b="b"/>
            <a:pathLst>
              <a:path w="470535" h="2057400">
                <a:moveTo>
                  <a:pt x="8381" y="1954529"/>
                </a:moveTo>
                <a:lnTo>
                  <a:pt x="5080" y="1955799"/>
                </a:lnTo>
                <a:lnTo>
                  <a:pt x="1777" y="1956942"/>
                </a:lnTo>
                <a:lnTo>
                  <a:pt x="0" y="1960498"/>
                </a:lnTo>
                <a:lnTo>
                  <a:pt x="1269" y="1963800"/>
                </a:lnTo>
                <a:lnTo>
                  <a:pt x="33781" y="2057399"/>
                </a:lnTo>
                <a:lnTo>
                  <a:pt x="43603" y="2046223"/>
                </a:lnTo>
                <a:lnTo>
                  <a:pt x="42418" y="2046223"/>
                </a:lnTo>
                <a:lnTo>
                  <a:pt x="29971" y="2043810"/>
                </a:lnTo>
                <a:lnTo>
                  <a:pt x="34475" y="2020796"/>
                </a:lnTo>
                <a:lnTo>
                  <a:pt x="12064" y="1956308"/>
                </a:lnTo>
                <a:lnTo>
                  <a:pt x="8381" y="1954529"/>
                </a:lnTo>
                <a:close/>
              </a:path>
              <a:path w="470535" h="2057400">
                <a:moveTo>
                  <a:pt x="34475" y="2020796"/>
                </a:moveTo>
                <a:lnTo>
                  <a:pt x="29971" y="2043810"/>
                </a:lnTo>
                <a:lnTo>
                  <a:pt x="42418" y="2046223"/>
                </a:lnTo>
                <a:lnTo>
                  <a:pt x="43064" y="2042921"/>
                </a:lnTo>
                <a:lnTo>
                  <a:pt x="42164" y="2042921"/>
                </a:lnTo>
                <a:lnTo>
                  <a:pt x="31368" y="2040889"/>
                </a:lnTo>
                <a:lnTo>
                  <a:pt x="38600" y="2032666"/>
                </a:lnTo>
                <a:lnTo>
                  <a:pt x="34475" y="2020796"/>
                </a:lnTo>
                <a:close/>
              </a:path>
              <a:path w="470535" h="2057400">
                <a:moveTo>
                  <a:pt x="96011" y="1971674"/>
                </a:moveTo>
                <a:lnTo>
                  <a:pt x="91947" y="1971928"/>
                </a:lnTo>
                <a:lnTo>
                  <a:pt x="89661" y="1974595"/>
                </a:lnTo>
                <a:lnTo>
                  <a:pt x="46923" y="2023200"/>
                </a:lnTo>
                <a:lnTo>
                  <a:pt x="42418" y="2046223"/>
                </a:lnTo>
                <a:lnTo>
                  <a:pt x="43603" y="2046223"/>
                </a:lnTo>
                <a:lnTo>
                  <a:pt x="99186" y="1982977"/>
                </a:lnTo>
                <a:lnTo>
                  <a:pt x="101472" y="1980310"/>
                </a:lnTo>
                <a:lnTo>
                  <a:pt x="101218" y="1976373"/>
                </a:lnTo>
                <a:lnTo>
                  <a:pt x="96011" y="1971674"/>
                </a:lnTo>
                <a:close/>
              </a:path>
              <a:path w="470535" h="2057400">
                <a:moveTo>
                  <a:pt x="38600" y="2032666"/>
                </a:moveTo>
                <a:lnTo>
                  <a:pt x="31368" y="2040889"/>
                </a:lnTo>
                <a:lnTo>
                  <a:pt x="42164" y="2042921"/>
                </a:lnTo>
                <a:lnTo>
                  <a:pt x="38600" y="2032666"/>
                </a:lnTo>
                <a:close/>
              </a:path>
              <a:path w="470535" h="2057400">
                <a:moveTo>
                  <a:pt x="46923" y="2023200"/>
                </a:moveTo>
                <a:lnTo>
                  <a:pt x="38600" y="2032666"/>
                </a:lnTo>
                <a:lnTo>
                  <a:pt x="42164" y="2042921"/>
                </a:lnTo>
                <a:lnTo>
                  <a:pt x="43064" y="2042921"/>
                </a:lnTo>
                <a:lnTo>
                  <a:pt x="46923" y="2023200"/>
                </a:lnTo>
                <a:close/>
              </a:path>
              <a:path w="470535" h="2057400">
                <a:moveTo>
                  <a:pt x="431522" y="24642"/>
                </a:moveTo>
                <a:lnTo>
                  <a:pt x="423225" y="34098"/>
                </a:lnTo>
                <a:lnTo>
                  <a:pt x="34475" y="2020796"/>
                </a:lnTo>
                <a:lnTo>
                  <a:pt x="38600" y="2032666"/>
                </a:lnTo>
                <a:lnTo>
                  <a:pt x="46923" y="2023200"/>
                </a:lnTo>
                <a:lnTo>
                  <a:pt x="435678" y="36602"/>
                </a:lnTo>
                <a:lnTo>
                  <a:pt x="431522" y="24642"/>
                </a:lnTo>
                <a:close/>
              </a:path>
              <a:path w="470535" h="2057400">
                <a:moveTo>
                  <a:pt x="440209" y="11049"/>
                </a:moveTo>
                <a:lnTo>
                  <a:pt x="427735" y="11049"/>
                </a:lnTo>
                <a:lnTo>
                  <a:pt x="440181" y="13588"/>
                </a:lnTo>
                <a:lnTo>
                  <a:pt x="435678" y="36602"/>
                </a:lnTo>
                <a:lnTo>
                  <a:pt x="458089" y="101091"/>
                </a:lnTo>
                <a:lnTo>
                  <a:pt x="461644" y="102742"/>
                </a:lnTo>
                <a:lnTo>
                  <a:pt x="465073" y="101600"/>
                </a:lnTo>
                <a:lnTo>
                  <a:pt x="468376" y="100456"/>
                </a:lnTo>
                <a:lnTo>
                  <a:pt x="470027" y="96900"/>
                </a:lnTo>
                <a:lnTo>
                  <a:pt x="440209" y="11049"/>
                </a:lnTo>
                <a:close/>
              </a:path>
              <a:path w="470535" h="2057400">
                <a:moveTo>
                  <a:pt x="436371" y="0"/>
                </a:moveTo>
                <a:lnTo>
                  <a:pt x="370967" y="74421"/>
                </a:lnTo>
                <a:lnTo>
                  <a:pt x="368554" y="76962"/>
                </a:lnTo>
                <a:lnTo>
                  <a:pt x="368807" y="81025"/>
                </a:lnTo>
                <a:lnTo>
                  <a:pt x="371474" y="83312"/>
                </a:lnTo>
                <a:lnTo>
                  <a:pt x="374142" y="85725"/>
                </a:lnTo>
                <a:lnTo>
                  <a:pt x="378079" y="85470"/>
                </a:lnTo>
                <a:lnTo>
                  <a:pt x="380492" y="82803"/>
                </a:lnTo>
                <a:lnTo>
                  <a:pt x="423225" y="34098"/>
                </a:lnTo>
                <a:lnTo>
                  <a:pt x="427735" y="11049"/>
                </a:lnTo>
                <a:lnTo>
                  <a:pt x="440209" y="11049"/>
                </a:lnTo>
                <a:lnTo>
                  <a:pt x="436371" y="0"/>
                </a:lnTo>
                <a:close/>
              </a:path>
              <a:path w="470535" h="2057400">
                <a:moveTo>
                  <a:pt x="440008" y="14477"/>
                </a:moveTo>
                <a:lnTo>
                  <a:pt x="427990" y="14477"/>
                </a:lnTo>
                <a:lnTo>
                  <a:pt x="438657" y="16509"/>
                </a:lnTo>
                <a:lnTo>
                  <a:pt x="431522" y="24642"/>
                </a:lnTo>
                <a:lnTo>
                  <a:pt x="435678" y="36602"/>
                </a:lnTo>
                <a:lnTo>
                  <a:pt x="440008" y="14477"/>
                </a:lnTo>
                <a:close/>
              </a:path>
              <a:path w="470535" h="2057400">
                <a:moveTo>
                  <a:pt x="427735" y="11049"/>
                </a:moveTo>
                <a:lnTo>
                  <a:pt x="423225" y="34098"/>
                </a:lnTo>
                <a:lnTo>
                  <a:pt x="431522" y="24642"/>
                </a:lnTo>
                <a:lnTo>
                  <a:pt x="427990" y="14477"/>
                </a:lnTo>
                <a:lnTo>
                  <a:pt x="440008" y="14477"/>
                </a:lnTo>
                <a:lnTo>
                  <a:pt x="440181" y="13588"/>
                </a:lnTo>
                <a:lnTo>
                  <a:pt x="427735" y="11049"/>
                </a:lnTo>
                <a:close/>
              </a:path>
              <a:path w="470535" h="2057400">
                <a:moveTo>
                  <a:pt x="427990" y="14477"/>
                </a:moveTo>
                <a:lnTo>
                  <a:pt x="431522" y="24642"/>
                </a:lnTo>
                <a:lnTo>
                  <a:pt x="438657" y="16509"/>
                </a:lnTo>
                <a:lnTo>
                  <a:pt x="427990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32881" y="2845308"/>
            <a:ext cx="163195" cy="819785"/>
          </a:xfrm>
          <a:custGeom>
            <a:avLst/>
            <a:gdLst/>
            <a:ahLst/>
            <a:cxnLst/>
            <a:rect l="l" t="t" r="r" b="b"/>
            <a:pathLst>
              <a:path w="163195" h="819785">
                <a:moveTo>
                  <a:pt x="7747" y="719963"/>
                </a:moveTo>
                <a:lnTo>
                  <a:pt x="4572" y="721487"/>
                </a:lnTo>
                <a:lnTo>
                  <a:pt x="1397" y="722883"/>
                </a:lnTo>
                <a:lnTo>
                  <a:pt x="0" y="726693"/>
                </a:lnTo>
                <a:lnTo>
                  <a:pt x="1524" y="729868"/>
                </a:lnTo>
                <a:lnTo>
                  <a:pt x="43307" y="819784"/>
                </a:lnTo>
                <a:lnTo>
                  <a:pt x="51842" y="807846"/>
                </a:lnTo>
                <a:lnTo>
                  <a:pt x="50800" y="807846"/>
                </a:lnTo>
                <a:lnTo>
                  <a:pt x="38100" y="806576"/>
                </a:lnTo>
                <a:lnTo>
                  <a:pt x="40273" y="783204"/>
                </a:lnTo>
                <a:lnTo>
                  <a:pt x="13081" y="724534"/>
                </a:lnTo>
                <a:lnTo>
                  <a:pt x="11557" y="721359"/>
                </a:lnTo>
                <a:lnTo>
                  <a:pt x="7747" y="719963"/>
                </a:lnTo>
                <a:close/>
              </a:path>
              <a:path w="163195" h="819785">
                <a:moveTo>
                  <a:pt x="40273" y="783204"/>
                </a:moveTo>
                <a:lnTo>
                  <a:pt x="38100" y="806576"/>
                </a:lnTo>
                <a:lnTo>
                  <a:pt x="50800" y="807846"/>
                </a:lnTo>
                <a:lnTo>
                  <a:pt x="51107" y="804544"/>
                </a:lnTo>
                <a:lnTo>
                  <a:pt x="50165" y="804544"/>
                </a:lnTo>
                <a:lnTo>
                  <a:pt x="39243" y="803528"/>
                </a:lnTo>
                <a:lnTo>
                  <a:pt x="45590" y="794674"/>
                </a:lnTo>
                <a:lnTo>
                  <a:pt x="40273" y="783204"/>
                </a:lnTo>
                <a:close/>
              </a:path>
              <a:path w="163195" h="819785">
                <a:moveTo>
                  <a:pt x="96647" y="728217"/>
                </a:moveTo>
                <a:lnTo>
                  <a:pt x="92710" y="728852"/>
                </a:lnTo>
                <a:lnTo>
                  <a:pt x="90678" y="731774"/>
                </a:lnTo>
                <a:lnTo>
                  <a:pt x="52984" y="784358"/>
                </a:lnTo>
                <a:lnTo>
                  <a:pt x="50800" y="807846"/>
                </a:lnTo>
                <a:lnTo>
                  <a:pt x="51842" y="807846"/>
                </a:lnTo>
                <a:lnTo>
                  <a:pt x="100965" y="739139"/>
                </a:lnTo>
                <a:lnTo>
                  <a:pt x="102997" y="736345"/>
                </a:lnTo>
                <a:lnTo>
                  <a:pt x="102362" y="732281"/>
                </a:lnTo>
                <a:lnTo>
                  <a:pt x="99441" y="730250"/>
                </a:lnTo>
                <a:lnTo>
                  <a:pt x="96647" y="728217"/>
                </a:lnTo>
                <a:close/>
              </a:path>
              <a:path w="163195" h="819785">
                <a:moveTo>
                  <a:pt x="45590" y="794674"/>
                </a:moveTo>
                <a:lnTo>
                  <a:pt x="39243" y="803528"/>
                </a:lnTo>
                <a:lnTo>
                  <a:pt x="50165" y="804544"/>
                </a:lnTo>
                <a:lnTo>
                  <a:pt x="45590" y="794674"/>
                </a:lnTo>
                <a:close/>
              </a:path>
              <a:path w="163195" h="819785">
                <a:moveTo>
                  <a:pt x="52984" y="784358"/>
                </a:moveTo>
                <a:lnTo>
                  <a:pt x="45590" y="794674"/>
                </a:lnTo>
                <a:lnTo>
                  <a:pt x="50165" y="804544"/>
                </a:lnTo>
                <a:lnTo>
                  <a:pt x="51107" y="804544"/>
                </a:lnTo>
                <a:lnTo>
                  <a:pt x="52984" y="784358"/>
                </a:lnTo>
                <a:close/>
              </a:path>
              <a:path w="163195" h="819785">
                <a:moveTo>
                  <a:pt x="117115" y="25105"/>
                </a:moveTo>
                <a:lnTo>
                  <a:pt x="109843" y="35277"/>
                </a:lnTo>
                <a:lnTo>
                  <a:pt x="40273" y="783204"/>
                </a:lnTo>
                <a:lnTo>
                  <a:pt x="45590" y="794674"/>
                </a:lnTo>
                <a:lnTo>
                  <a:pt x="52984" y="784358"/>
                </a:lnTo>
                <a:lnTo>
                  <a:pt x="122516" y="36704"/>
                </a:lnTo>
                <a:lnTo>
                  <a:pt x="117115" y="25105"/>
                </a:lnTo>
                <a:close/>
              </a:path>
              <a:path w="163195" h="819785">
                <a:moveTo>
                  <a:pt x="125062" y="11937"/>
                </a:moveTo>
                <a:lnTo>
                  <a:pt x="112014" y="11937"/>
                </a:lnTo>
                <a:lnTo>
                  <a:pt x="124714" y="13080"/>
                </a:lnTo>
                <a:lnTo>
                  <a:pt x="122516" y="36704"/>
                </a:lnTo>
                <a:lnTo>
                  <a:pt x="151257" y="98425"/>
                </a:lnTo>
                <a:lnTo>
                  <a:pt x="155067" y="99694"/>
                </a:lnTo>
                <a:lnTo>
                  <a:pt x="158242" y="98297"/>
                </a:lnTo>
                <a:lnTo>
                  <a:pt x="161417" y="96774"/>
                </a:lnTo>
                <a:lnTo>
                  <a:pt x="162814" y="92963"/>
                </a:lnTo>
                <a:lnTo>
                  <a:pt x="161290" y="89788"/>
                </a:lnTo>
                <a:lnTo>
                  <a:pt x="125062" y="11937"/>
                </a:lnTo>
                <a:close/>
              </a:path>
              <a:path w="163195" h="819785">
                <a:moveTo>
                  <a:pt x="119507" y="0"/>
                </a:moveTo>
                <a:lnTo>
                  <a:pt x="61849" y="80644"/>
                </a:lnTo>
                <a:lnTo>
                  <a:pt x="59817" y="83438"/>
                </a:lnTo>
                <a:lnTo>
                  <a:pt x="60452" y="87375"/>
                </a:lnTo>
                <a:lnTo>
                  <a:pt x="63373" y="89407"/>
                </a:lnTo>
                <a:lnTo>
                  <a:pt x="66167" y="91439"/>
                </a:lnTo>
                <a:lnTo>
                  <a:pt x="70104" y="90804"/>
                </a:lnTo>
                <a:lnTo>
                  <a:pt x="72136" y="88011"/>
                </a:lnTo>
                <a:lnTo>
                  <a:pt x="109843" y="35277"/>
                </a:lnTo>
                <a:lnTo>
                  <a:pt x="112014" y="11937"/>
                </a:lnTo>
                <a:lnTo>
                  <a:pt x="125062" y="11937"/>
                </a:lnTo>
                <a:lnTo>
                  <a:pt x="119507" y="0"/>
                </a:lnTo>
                <a:close/>
              </a:path>
              <a:path w="163195" h="819785">
                <a:moveTo>
                  <a:pt x="124513" y="15239"/>
                </a:moveTo>
                <a:lnTo>
                  <a:pt x="112522" y="15239"/>
                </a:lnTo>
                <a:lnTo>
                  <a:pt x="123444" y="16255"/>
                </a:lnTo>
                <a:lnTo>
                  <a:pt x="117115" y="25105"/>
                </a:lnTo>
                <a:lnTo>
                  <a:pt x="122516" y="36704"/>
                </a:lnTo>
                <a:lnTo>
                  <a:pt x="124513" y="15239"/>
                </a:lnTo>
                <a:close/>
              </a:path>
              <a:path w="163195" h="819785">
                <a:moveTo>
                  <a:pt x="112014" y="11937"/>
                </a:moveTo>
                <a:lnTo>
                  <a:pt x="109843" y="35277"/>
                </a:lnTo>
                <a:lnTo>
                  <a:pt x="117115" y="25105"/>
                </a:lnTo>
                <a:lnTo>
                  <a:pt x="112522" y="15239"/>
                </a:lnTo>
                <a:lnTo>
                  <a:pt x="124513" y="15239"/>
                </a:lnTo>
                <a:lnTo>
                  <a:pt x="124714" y="13080"/>
                </a:lnTo>
                <a:lnTo>
                  <a:pt x="112014" y="11937"/>
                </a:lnTo>
                <a:close/>
              </a:path>
              <a:path w="163195" h="819785">
                <a:moveTo>
                  <a:pt x="112522" y="15239"/>
                </a:moveTo>
                <a:lnTo>
                  <a:pt x="117115" y="25105"/>
                </a:lnTo>
                <a:lnTo>
                  <a:pt x="123444" y="16255"/>
                </a:lnTo>
                <a:lnTo>
                  <a:pt x="112522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39840" y="3232404"/>
            <a:ext cx="225425" cy="919480"/>
          </a:xfrm>
          <a:custGeom>
            <a:avLst/>
            <a:gdLst/>
            <a:ahLst/>
            <a:cxnLst/>
            <a:rect l="l" t="t" r="r" b="b"/>
            <a:pathLst>
              <a:path w="225425" h="919479">
                <a:moveTo>
                  <a:pt x="129159" y="831596"/>
                </a:moveTo>
                <a:lnTo>
                  <a:pt x="126364" y="833882"/>
                </a:lnTo>
                <a:lnTo>
                  <a:pt x="123698" y="836168"/>
                </a:lnTo>
                <a:lnTo>
                  <a:pt x="123316" y="840105"/>
                </a:lnTo>
                <a:lnTo>
                  <a:pt x="125602" y="842899"/>
                </a:lnTo>
                <a:lnTo>
                  <a:pt x="188849" y="919099"/>
                </a:lnTo>
                <a:lnTo>
                  <a:pt x="193207" y="907669"/>
                </a:lnTo>
                <a:lnTo>
                  <a:pt x="180466" y="907669"/>
                </a:lnTo>
                <a:lnTo>
                  <a:pt x="176624" y="884485"/>
                </a:lnTo>
                <a:lnTo>
                  <a:pt x="135382" y="834771"/>
                </a:lnTo>
                <a:lnTo>
                  <a:pt x="133096" y="831977"/>
                </a:lnTo>
                <a:lnTo>
                  <a:pt x="129159" y="831596"/>
                </a:lnTo>
                <a:close/>
              </a:path>
              <a:path w="225425" h="919479">
                <a:moveTo>
                  <a:pt x="176624" y="884485"/>
                </a:moveTo>
                <a:lnTo>
                  <a:pt x="180466" y="907669"/>
                </a:lnTo>
                <a:lnTo>
                  <a:pt x="193039" y="905637"/>
                </a:lnTo>
                <a:lnTo>
                  <a:pt x="192829" y="904367"/>
                </a:lnTo>
                <a:lnTo>
                  <a:pt x="180848" y="904367"/>
                </a:lnTo>
                <a:lnTo>
                  <a:pt x="184707" y="894229"/>
                </a:lnTo>
                <a:lnTo>
                  <a:pt x="176624" y="884485"/>
                </a:lnTo>
                <a:close/>
              </a:path>
              <a:path w="225425" h="919479">
                <a:moveTo>
                  <a:pt x="217170" y="817118"/>
                </a:moveTo>
                <a:lnTo>
                  <a:pt x="213487" y="818642"/>
                </a:lnTo>
                <a:lnTo>
                  <a:pt x="189196" y="882441"/>
                </a:lnTo>
                <a:lnTo>
                  <a:pt x="193039" y="905637"/>
                </a:lnTo>
                <a:lnTo>
                  <a:pt x="180466" y="907669"/>
                </a:lnTo>
                <a:lnTo>
                  <a:pt x="193207" y="907669"/>
                </a:lnTo>
                <a:lnTo>
                  <a:pt x="224155" y="826516"/>
                </a:lnTo>
                <a:lnTo>
                  <a:pt x="225298" y="823214"/>
                </a:lnTo>
                <a:lnTo>
                  <a:pt x="223774" y="819531"/>
                </a:lnTo>
                <a:lnTo>
                  <a:pt x="220472" y="818261"/>
                </a:lnTo>
                <a:lnTo>
                  <a:pt x="217170" y="817118"/>
                </a:lnTo>
                <a:close/>
              </a:path>
              <a:path w="225425" h="919479">
                <a:moveTo>
                  <a:pt x="184707" y="894229"/>
                </a:moveTo>
                <a:lnTo>
                  <a:pt x="180848" y="904367"/>
                </a:lnTo>
                <a:lnTo>
                  <a:pt x="191643" y="902589"/>
                </a:lnTo>
                <a:lnTo>
                  <a:pt x="184707" y="894229"/>
                </a:lnTo>
                <a:close/>
              </a:path>
              <a:path w="225425" h="919479">
                <a:moveTo>
                  <a:pt x="189196" y="882441"/>
                </a:moveTo>
                <a:lnTo>
                  <a:pt x="184707" y="894229"/>
                </a:lnTo>
                <a:lnTo>
                  <a:pt x="191643" y="902589"/>
                </a:lnTo>
                <a:lnTo>
                  <a:pt x="180848" y="904367"/>
                </a:lnTo>
                <a:lnTo>
                  <a:pt x="192829" y="904367"/>
                </a:lnTo>
                <a:lnTo>
                  <a:pt x="189196" y="882441"/>
                </a:lnTo>
                <a:close/>
              </a:path>
              <a:path w="225425" h="919479">
                <a:moveTo>
                  <a:pt x="40562" y="24836"/>
                </a:moveTo>
                <a:lnTo>
                  <a:pt x="36092" y="36598"/>
                </a:lnTo>
                <a:lnTo>
                  <a:pt x="176624" y="884485"/>
                </a:lnTo>
                <a:lnTo>
                  <a:pt x="184707" y="894229"/>
                </a:lnTo>
                <a:lnTo>
                  <a:pt x="189196" y="882441"/>
                </a:lnTo>
                <a:lnTo>
                  <a:pt x="48699" y="34644"/>
                </a:lnTo>
                <a:lnTo>
                  <a:pt x="40562" y="24836"/>
                </a:lnTo>
                <a:close/>
              </a:path>
              <a:path w="225425" h="919479">
                <a:moveTo>
                  <a:pt x="36449" y="0"/>
                </a:moveTo>
                <a:lnTo>
                  <a:pt x="1143" y="92583"/>
                </a:lnTo>
                <a:lnTo>
                  <a:pt x="0" y="95885"/>
                </a:lnTo>
                <a:lnTo>
                  <a:pt x="1524" y="99568"/>
                </a:lnTo>
                <a:lnTo>
                  <a:pt x="4825" y="100837"/>
                </a:lnTo>
                <a:lnTo>
                  <a:pt x="8127" y="101981"/>
                </a:lnTo>
                <a:lnTo>
                  <a:pt x="11811" y="100330"/>
                </a:lnTo>
                <a:lnTo>
                  <a:pt x="13081" y="97155"/>
                </a:lnTo>
                <a:lnTo>
                  <a:pt x="36092" y="36598"/>
                </a:lnTo>
                <a:lnTo>
                  <a:pt x="32258" y="13462"/>
                </a:lnTo>
                <a:lnTo>
                  <a:pt x="44831" y="11303"/>
                </a:lnTo>
                <a:lnTo>
                  <a:pt x="45830" y="11303"/>
                </a:lnTo>
                <a:lnTo>
                  <a:pt x="36449" y="0"/>
                </a:lnTo>
                <a:close/>
              </a:path>
              <a:path w="225425" h="919479">
                <a:moveTo>
                  <a:pt x="45830" y="11303"/>
                </a:moveTo>
                <a:lnTo>
                  <a:pt x="44831" y="11303"/>
                </a:lnTo>
                <a:lnTo>
                  <a:pt x="48699" y="34644"/>
                </a:lnTo>
                <a:lnTo>
                  <a:pt x="89915" y="84328"/>
                </a:lnTo>
                <a:lnTo>
                  <a:pt x="92201" y="87122"/>
                </a:lnTo>
                <a:lnTo>
                  <a:pt x="96138" y="87375"/>
                </a:lnTo>
                <a:lnTo>
                  <a:pt x="98933" y="85217"/>
                </a:lnTo>
                <a:lnTo>
                  <a:pt x="101600" y="82931"/>
                </a:lnTo>
                <a:lnTo>
                  <a:pt x="101981" y="78994"/>
                </a:lnTo>
                <a:lnTo>
                  <a:pt x="99695" y="76200"/>
                </a:lnTo>
                <a:lnTo>
                  <a:pt x="45830" y="11303"/>
                </a:lnTo>
                <a:close/>
              </a:path>
              <a:path w="225425" h="919479">
                <a:moveTo>
                  <a:pt x="44831" y="11303"/>
                </a:moveTo>
                <a:lnTo>
                  <a:pt x="32258" y="13462"/>
                </a:lnTo>
                <a:lnTo>
                  <a:pt x="36092" y="36598"/>
                </a:lnTo>
                <a:lnTo>
                  <a:pt x="40562" y="24836"/>
                </a:lnTo>
                <a:lnTo>
                  <a:pt x="33655" y="16510"/>
                </a:lnTo>
                <a:lnTo>
                  <a:pt x="44450" y="14605"/>
                </a:lnTo>
                <a:lnTo>
                  <a:pt x="45378" y="14605"/>
                </a:lnTo>
                <a:lnTo>
                  <a:pt x="44831" y="11303"/>
                </a:lnTo>
                <a:close/>
              </a:path>
              <a:path w="225425" h="919479">
                <a:moveTo>
                  <a:pt x="45378" y="14605"/>
                </a:moveTo>
                <a:lnTo>
                  <a:pt x="44450" y="14605"/>
                </a:lnTo>
                <a:lnTo>
                  <a:pt x="40562" y="24836"/>
                </a:lnTo>
                <a:lnTo>
                  <a:pt x="48699" y="34644"/>
                </a:lnTo>
                <a:lnTo>
                  <a:pt x="45378" y="14605"/>
                </a:lnTo>
                <a:close/>
              </a:path>
              <a:path w="225425" h="919479">
                <a:moveTo>
                  <a:pt x="44450" y="14605"/>
                </a:moveTo>
                <a:lnTo>
                  <a:pt x="33655" y="16510"/>
                </a:lnTo>
                <a:lnTo>
                  <a:pt x="40562" y="24836"/>
                </a:lnTo>
                <a:lnTo>
                  <a:pt x="44450" y="14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81088" y="2845308"/>
            <a:ext cx="819150" cy="661035"/>
          </a:xfrm>
          <a:custGeom>
            <a:avLst/>
            <a:gdLst/>
            <a:ahLst/>
            <a:cxnLst/>
            <a:rect l="l" t="t" r="r" b="b"/>
            <a:pathLst>
              <a:path w="819150" h="661035">
                <a:moveTo>
                  <a:pt x="719582" y="632587"/>
                </a:moveTo>
                <a:lnTo>
                  <a:pt x="716407" y="635000"/>
                </a:lnTo>
                <a:lnTo>
                  <a:pt x="715390" y="641984"/>
                </a:lnTo>
                <a:lnTo>
                  <a:pt x="717676" y="645159"/>
                </a:lnTo>
                <a:lnTo>
                  <a:pt x="819150" y="660526"/>
                </a:lnTo>
                <a:lnTo>
                  <a:pt x="818036" y="657605"/>
                </a:lnTo>
                <a:lnTo>
                  <a:pt x="805434" y="657605"/>
                </a:lnTo>
                <a:lnTo>
                  <a:pt x="787196" y="642899"/>
                </a:lnTo>
                <a:lnTo>
                  <a:pt x="723138" y="633094"/>
                </a:lnTo>
                <a:lnTo>
                  <a:pt x="719582" y="632587"/>
                </a:lnTo>
                <a:close/>
              </a:path>
              <a:path w="819150" h="661035">
                <a:moveTo>
                  <a:pt x="787196" y="642899"/>
                </a:moveTo>
                <a:lnTo>
                  <a:pt x="805434" y="657605"/>
                </a:lnTo>
                <a:lnTo>
                  <a:pt x="807553" y="654938"/>
                </a:lnTo>
                <a:lnTo>
                  <a:pt x="803401" y="654938"/>
                </a:lnTo>
                <a:lnTo>
                  <a:pt x="799537" y="644788"/>
                </a:lnTo>
                <a:lnTo>
                  <a:pt x="787196" y="642899"/>
                </a:lnTo>
                <a:close/>
              </a:path>
              <a:path w="819150" h="661035">
                <a:moveTo>
                  <a:pt x="779017" y="562990"/>
                </a:moveTo>
                <a:lnTo>
                  <a:pt x="772413" y="565530"/>
                </a:lnTo>
                <a:lnTo>
                  <a:pt x="770763" y="569213"/>
                </a:lnTo>
                <a:lnTo>
                  <a:pt x="795035" y="632965"/>
                </a:lnTo>
                <a:lnTo>
                  <a:pt x="813308" y="647700"/>
                </a:lnTo>
                <a:lnTo>
                  <a:pt x="805434" y="657605"/>
                </a:lnTo>
                <a:lnTo>
                  <a:pt x="818036" y="657605"/>
                </a:lnTo>
                <a:lnTo>
                  <a:pt x="782574" y="564641"/>
                </a:lnTo>
                <a:lnTo>
                  <a:pt x="779017" y="562990"/>
                </a:lnTo>
                <a:close/>
              </a:path>
              <a:path w="819150" h="661035">
                <a:moveTo>
                  <a:pt x="799537" y="644788"/>
                </a:moveTo>
                <a:lnTo>
                  <a:pt x="803401" y="654938"/>
                </a:lnTo>
                <a:lnTo>
                  <a:pt x="810260" y="646429"/>
                </a:lnTo>
                <a:lnTo>
                  <a:pt x="799537" y="644788"/>
                </a:lnTo>
                <a:close/>
              </a:path>
              <a:path w="819150" h="661035">
                <a:moveTo>
                  <a:pt x="795035" y="632965"/>
                </a:moveTo>
                <a:lnTo>
                  <a:pt x="799537" y="644788"/>
                </a:lnTo>
                <a:lnTo>
                  <a:pt x="810260" y="646429"/>
                </a:lnTo>
                <a:lnTo>
                  <a:pt x="803401" y="654938"/>
                </a:lnTo>
                <a:lnTo>
                  <a:pt x="807553" y="654938"/>
                </a:lnTo>
                <a:lnTo>
                  <a:pt x="813308" y="647700"/>
                </a:lnTo>
                <a:lnTo>
                  <a:pt x="795035" y="632965"/>
                </a:lnTo>
                <a:close/>
              </a:path>
              <a:path w="819150" h="661035">
                <a:moveTo>
                  <a:pt x="19657" y="15856"/>
                </a:moveTo>
                <a:lnTo>
                  <a:pt x="24114" y="27561"/>
                </a:lnTo>
                <a:lnTo>
                  <a:pt x="787196" y="642899"/>
                </a:lnTo>
                <a:lnTo>
                  <a:pt x="799537" y="644788"/>
                </a:lnTo>
                <a:lnTo>
                  <a:pt x="795035" y="632965"/>
                </a:lnTo>
                <a:lnTo>
                  <a:pt x="32095" y="17742"/>
                </a:lnTo>
                <a:lnTo>
                  <a:pt x="19657" y="15856"/>
                </a:lnTo>
                <a:close/>
              </a:path>
              <a:path w="819150" h="661035">
                <a:moveTo>
                  <a:pt x="0" y="0"/>
                </a:moveTo>
                <a:lnTo>
                  <a:pt x="36575" y="95884"/>
                </a:lnTo>
                <a:lnTo>
                  <a:pt x="40132" y="97536"/>
                </a:lnTo>
                <a:lnTo>
                  <a:pt x="46736" y="94995"/>
                </a:lnTo>
                <a:lnTo>
                  <a:pt x="48387" y="91312"/>
                </a:lnTo>
                <a:lnTo>
                  <a:pt x="24114" y="27561"/>
                </a:lnTo>
                <a:lnTo>
                  <a:pt x="5841" y="12826"/>
                </a:lnTo>
                <a:lnTo>
                  <a:pt x="13715" y="2920"/>
                </a:lnTo>
                <a:lnTo>
                  <a:pt x="19248" y="2920"/>
                </a:lnTo>
                <a:lnTo>
                  <a:pt x="0" y="0"/>
                </a:lnTo>
                <a:close/>
              </a:path>
              <a:path w="819150" h="661035">
                <a:moveTo>
                  <a:pt x="19248" y="2920"/>
                </a:moveTo>
                <a:lnTo>
                  <a:pt x="13715" y="2920"/>
                </a:lnTo>
                <a:lnTo>
                  <a:pt x="32095" y="17742"/>
                </a:lnTo>
                <a:lnTo>
                  <a:pt x="99567" y="27939"/>
                </a:lnTo>
                <a:lnTo>
                  <a:pt x="102742" y="25526"/>
                </a:lnTo>
                <a:lnTo>
                  <a:pt x="103759" y="18668"/>
                </a:lnTo>
                <a:lnTo>
                  <a:pt x="101473" y="15366"/>
                </a:lnTo>
                <a:lnTo>
                  <a:pt x="19248" y="2920"/>
                </a:lnTo>
                <a:close/>
              </a:path>
              <a:path w="819150" h="661035">
                <a:moveTo>
                  <a:pt x="13715" y="2920"/>
                </a:moveTo>
                <a:lnTo>
                  <a:pt x="5841" y="12826"/>
                </a:lnTo>
                <a:lnTo>
                  <a:pt x="24114" y="27561"/>
                </a:lnTo>
                <a:lnTo>
                  <a:pt x="19657" y="15856"/>
                </a:lnTo>
                <a:lnTo>
                  <a:pt x="8889" y="14224"/>
                </a:lnTo>
                <a:lnTo>
                  <a:pt x="15748" y="5587"/>
                </a:lnTo>
                <a:lnTo>
                  <a:pt x="17023" y="5587"/>
                </a:lnTo>
                <a:lnTo>
                  <a:pt x="13715" y="2920"/>
                </a:lnTo>
                <a:close/>
              </a:path>
              <a:path w="819150" h="661035">
                <a:moveTo>
                  <a:pt x="17023" y="5587"/>
                </a:moveTo>
                <a:lnTo>
                  <a:pt x="15748" y="5587"/>
                </a:lnTo>
                <a:lnTo>
                  <a:pt x="19657" y="15856"/>
                </a:lnTo>
                <a:lnTo>
                  <a:pt x="32095" y="17742"/>
                </a:lnTo>
                <a:lnTo>
                  <a:pt x="17023" y="5587"/>
                </a:lnTo>
                <a:close/>
              </a:path>
              <a:path w="819150" h="661035">
                <a:moveTo>
                  <a:pt x="15748" y="5587"/>
                </a:moveTo>
                <a:lnTo>
                  <a:pt x="8889" y="14224"/>
                </a:lnTo>
                <a:lnTo>
                  <a:pt x="19657" y="15856"/>
                </a:lnTo>
                <a:lnTo>
                  <a:pt x="15748" y="5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60285" y="2845307"/>
            <a:ext cx="1080135" cy="2133600"/>
          </a:xfrm>
          <a:custGeom>
            <a:avLst/>
            <a:gdLst/>
            <a:ahLst/>
            <a:cxnLst/>
            <a:rect l="l" t="t" r="r" b="b"/>
            <a:pathLst>
              <a:path w="1080134" h="2133600">
                <a:moveTo>
                  <a:pt x="994537" y="2066797"/>
                </a:moveTo>
                <a:lnTo>
                  <a:pt x="990599" y="2067686"/>
                </a:lnTo>
                <a:lnTo>
                  <a:pt x="988567" y="2070608"/>
                </a:lnTo>
                <a:lnTo>
                  <a:pt x="986663" y="2073528"/>
                </a:lnTo>
                <a:lnTo>
                  <a:pt x="987551" y="2077465"/>
                </a:lnTo>
                <a:lnTo>
                  <a:pt x="1073404" y="2133599"/>
                </a:lnTo>
                <a:lnTo>
                  <a:pt x="1073941" y="2125217"/>
                </a:lnTo>
                <a:lnTo>
                  <a:pt x="1062100" y="2125217"/>
                </a:lnTo>
                <a:lnTo>
                  <a:pt x="1051594" y="2104206"/>
                </a:lnTo>
                <a:lnTo>
                  <a:pt x="994537" y="2066797"/>
                </a:lnTo>
                <a:close/>
              </a:path>
              <a:path w="1080134" h="2133600">
                <a:moveTo>
                  <a:pt x="1051594" y="2104206"/>
                </a:moveTo>
                <a:lnTo>
                  <a:pt x="1062100" y="2125217"/>
                </a:lnTo>
                <a:lnTo>
                  <a:pt x="1068705" y="2121916"/>
                </a:lnTo>
                <a:lnTo>
                  <a:pt x="1061465" y="2121916"/>
                </a:lnTo>
                <a:lnTo>
                  <a:pt x="1062165" y="2111137"/>
                </a:lnTo>
                <a:lnTo>
                  <a:pt x="1051594" y="2104206"/>
                </a:lnTo>
                <a:close/>
              </a:path>
              <a:path w="1080134" h="2133600">
                <a:moveTo>
                  <a:pt x="1070356" y="2027808"/>
                </a:moveTo>
                <a:lnTo>
                  <a:pt x="1067308" y="2030348"/>
                </a:lnTo>
                <a:lnTo>
                  <a:pt x="1067181" y="2033904"/>
                </a:lnTo>
                <a:lnTo>
                  <a:pt x="1062991" y="2098425"/>
                </a:lnTo>
                <a:lnTo>
                  <a:pt x="1073531" y="2119503"/>
                </a:lnTo>
                <a:lnTo>
                  <a:pt x="1062100" y="2125217"/>
                </a:lnTo>
                <a:lnTo>
                  <a:pt x="1073941" y="2125217"/>
                </a:lnTo>
                <a:lnTo>
                  <a:pt x="1079810" y="2033904"/>
                </a:lnTo>
                <a:lnTo>
                  <a:pt x="1080008" y="2031237"/>
                </a:lnTo>
                <a:lnTo>
                  <a:pt x="1077340" y="2028189"/>
                </a:lnTo>
                <a:lnTo>
                  <a:pt x="1073912" y="2027935"/>
                </a:lnTo>
                <a:lnTo>
                  <a:pt x="1070356" y="2027808"/>
                </a:lnTo>
                <a:close/>
              </a:path>
              <a:path w="1080134" h="2133600">
                <a:moveTo>
                  <a:pt x="1062165" y="2111137"/>
                </a:moveTo>
                <a:lnTo>
                  <a:pt x="1061465" y="2121916"/>
                </a:lnTo>
                <a:lnTo>
                  <a:pt x="1071244" y="2117090"/>
                </a:lnTo>
                <a:lnTo>
                  <a:pt x="1062165" y="2111137"/>
                </a:lnTo>
                <a:close/>
              </a:path>
              <a:path w="1080134" h="2133600">
                <a:moveTo>
                  <a:pt x="1062991" y="2098425"/>
                </a:moveTo>
                <a:lnTo>
                  <a:pt x="1062165" y="2111137"/>
                </a:lnTo>
                <a:lnTo>
                  <a:pt x="1071244" y="2117090"/>
                </a:lnTo>
                <a:lnTo>
                  <a:pt x="1061465" y="2121916"/>
                </a:lnTo>
                <a:lnTo>
                  <a:pt x="1068705" y="2121916"/>
                </a:lnTo>
                <a:lnTo>
                  <a:pt x="1073531" y="2119503"/>
                </a:lnTo>
                <a:lnTo>
                  <a:pt x="1062991" y="2098425"/>
                </a:lnTo>
                <a:close/>
              </a:path>
              <a:path w="1080134" h="2133600">
                <a:moveTo>
                  <a:pt x="17842" y="22462"/>
                </a:moveTo>
                <a:lnTo>
                  <a:pt x="17016" y="35174"/>
                </a:lnTo>
                <a:lnTo>
                  <a:pt x="1051594" y="2104206"/>
                </a:lnTo>
                <a:lnTo>
                  <a:pt x="1062165" y="2111137"/>
                </a:lnTo>
                <a:lnTo>
                  <a:pt x="1062991" y="2098425"/>
                </a:lnTo>
                <a:lnTo>
                  <a:pt x="28413" y="29393"/>
                </a:lnTo>
                <a:lnTo>
                  <a:pt x="17842" y="22462"/>
                </a:lnTo>
                <a:close/>
              </a:path>
              <a:path w="1080134" h="2133600">
                <a:moveTo>
                  <a:pt x="6603" y="0"/>
                </a:moveTo>
                <a:lnTo>
                  <a:pt x="197" y="99694"/>
                </a:lnTo>
                <a:lnTo>
                  <a:pt x="0" y="102362"/>
                </a:lnTo>
                <a:lnTo>
                  <a:pt x="2666" y="105409"/>
                </a:lnTo>
                <a:lnTo>
                  <a:pt x="6095" y="105663"/>
                </a:lnTo>
                <a:lnTo>
                  <a:pt x="9651" y="105790"/>
                </a:lnTo>
                <a:lnTo>
                  <a:pt x="12700" y="103124"/>
                </a:lnTo>
                <a:lnTo>
                  <a:pt x="12826" y="99694"/>
                </a:lnTo>
                <a:lnTo>
                  <a:pt x="17016" y="35174"/>
                </a:lnTo>
                <a:lnTo>
                  <a:pt x="6476" y="14096"/>
                </a:lnTo>
                <a:lnTo>
                  <a:pt x="17906" y="8381"/>
                </a:lnTo>
                <a:lnTo>
                  <a:pt x="19423" y="8381"/>
                </a:lnTo>
                <a:lnTo>
                  <a:pt x="6603" y="0"/>
                </a:lnTo>
                <a:close/>
              </a:path>
              <a:path w="1080134" h="2133600">
                <a:moveTo>
                  <a:pt x="19423" y="8381"/>
                </a:moveTo>
                <a:lnTo>
                  <a:pt x="17906" y="8381"/>
                </a:lnTo>
                <a:lnTo>
                  <a:pt x="28413" y="29393"/>
                </a:lnTo>
                <a:lnTo>
                  <a:pt x="85470" y="66801"/>
                </a:lnTo>
                <a:lnTo>
                  <a:pt x="89407" y="65912"/>
                </a:lnTo>
                <a:lnTo>
                  <a:pt x="91312" y="62991"/>
                </a:lnTo>
                <a:lnTo>
                  <a:pt x="93344" y="60070"/>
                </a:lnTo>
                <a:lnTo>
                  <a:pt x="92455" y="56133"/>
                </a:lnTo>
                <a:lnTo>
                  <a:pt x="19423" y="8381"/>
                </a:lnTo>
                <a:close/>
              </a:path>
              <a:path w="1080134" h="2133600">
                <a:moveTo>
                  <a:pt x="17906" y="8381"/>
                </a:moveTo>
                <a:lnTo>
                  <a:pt x="6476" y="14096"/>
                </a:lnTo>
                <a:lnTo>
                  <a:pt x="17016" y="35174"/>
                </a:lnTo>
                <a:lnTo>
                  <a:pt x="17842" y="22462"/>
                </a:lnTo>
                <a:lnTo>
                  <a:pt x="8762" y="16509"/>
                </a:lnTo>
                <a:lnTo>
                  <a:pt x="18541" y="11683"/>
                </a:lnTo>
                <a:lnTo>
                  <a:pt x="19558" y="11683"/>
                </a:lnTo>
                <a:lnTo>
                  <a:pt x="17906" y="8381"/>
                </a:lnTo>
                <a:close/>
              </a:path>
              <a:path w="1080134" h="2133600">
                <a:moveTo>
                  <a:pt x="19558" y="11683"/>
                </a:moveTo>
                <a:lnTo>
                  <a:pt x="18541" y="11683"/>
                </a:lnTo>
                <a:lnTo>
                  <a:pt x="17842" y="22462"/>
                </a:lnTo>
                <a:lnTo>
                  <a:pt x="28413" y="29393"/>
                </a:lnTo>
                <a:lnTo>
                  <a:pt x="19558" y="11683"/>
                </a:lnTo>
                <a:close/>
              </a:path>
              <a:path w="1080134" h="2133600">
                <a:moveTo>
                  <a:pt x="18541" y="11683"/>
                </a:moveTo>
                <a:lnTo>
                  <a:pt x="8762" y="16509"/>
                </a:lnTo>
                <a:lnTo>
                  <a:pt x="17842" y="22462"/>
                </a:lnTo>
                <a:lnTo>
                  <a:pt x="18541" y="11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32609" y="4176522"/>
            <a:ext cx="1285240" cy="292735"/>
          </a:xfrm>
          <a:custGeom>
            <a:avLst/>
            <a:gdLst/>
            <a:ahLst/>
            <a:cxnLst/>
            <a:rect l="l" t="t" r="r" b="b"/>
            <a:pathLst>
              <a:path w="1285240" h="292735">
                <a:moveTo>
                  <a:pt x="0" y="292607"/>
                </a:moveTo>
                <a:lnTo>
                  <a:pt x="1284732" y="292607"/>
                </a:lnTo>
                <a:lnTo>
                  <a:pt x="1284732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32609" y="4176522"/>
            <a:ext cx="1285240" cy="292735"/>
          </a:xfrm>
          <a:custGeom>
            <a:avLst/>
            <a:gdLst/>
            <a:ahLst/>
            <a:cxnLst/>
            <a:rect l="l" t="t" r="r" b="b"/>
            <a:pathLst>
              <a:path w="1285240" h="292735">
                <a:moveTo>
                  <a:pt x="0" y="292607"/>
                </a:moveTo>
                <a:lnTo>
                  <a:pt x="1284732" y="292607"/>
                </a:lnTo>
                <a:lnTo>
                  <a:pt x="1284732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63051" y="3400806"/>
            <a:ext cx="1283335" cy="291465"/>
          </a:xfrm>
          <a:custGeom>
            <a:avLst/>
            <a:gdLst/>
            <a:ahLst/>
            <a:cxnLst/>
            <a:rect l="l" t="t" r="r" b="b"/>
            <a:pathLst>
              <a:path w="1283334" h="291464">
                <a:moveTo>
                  <a:pt x="0" y="291084"/>
                </a:moveTo>
                <a:lnTo>
                  <a:pt x="1283207" y="291084"/>
                </a:lnTo>
                <a:lnTo>
                  <a:pt x="1283207" y="0"/>
                </a:lnTo>
                <a:lnTo>
                  <a:pt x="0" y="0"/>
                </a:lnTo>
                <a:lnTo>
                  <a:pt x="0" y="2910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63051" y="3400806"/>
            <a:ext cx="1283335" cy="291465"/>
          </a:xfrm>
          <a:custGeom>
            <a:avLst/>
            <a:gdLst/>
            <a:ahLst/>
            <a:cxnLst/>
            <a:rect l="l" t="t" r="r" b="b"/>
            <a:pathLst>
              <a:path w="1283334" h="291464">
                <a:moveTo>
                  <a:pt x="0" y="291084"/>
                </a:moveTo>
                <a:lnTo>
                  <a:pt x="1283207" y="291084"/>
                </a:lnTo>
                <a:lnTo>
                  <a:pt x="1283207" y="0"/>
                </a:lnTo>
                <a:lnTo>
                  <a:pt x="0" y="0"/>
                </a:lnTo>
                <a:lnTo>
                  <a:pt x="0" y="29108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33410" y="5705095"/>
            <a:ext cx="1283335" cy="291465"/>
          </a:xfrm>
          <a:custGeom>
            <a:avLst/>
            <a:gdLst/>
            <a:ahLst/>
            <a:cxnLst/>
            <a:rect l="l" t="t" r="r" b="b"/>
            <a:pathLst>
              <a:path w="1283334" h="291464">
                <a:moveTo>
                  <a:pt x="0" y="291083"/>
                </a:moveTo>
                <a:lnTo>
                  <a:pt x="1283207" y="291083"/>
                </a:lnTo>
                <a:lnTo>
                  <a:pt x="1283207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33410" y="5705095"/>
            <a:ext cx="1283335" cy="291465"/>
          </a:xfrm>
          <a:custGeom>
            <a:avLst/>
            <a:gdLst/>
            <a:ahLst/>
            <a:cxnLst/>
            <a:rect l="l" t="t" r="r" b="b"/>
            <a:pathLst>
              <a:path w="1283334" h="291464">
                <a:moveTo>
                  <a:pt x="0" y="291083"/>
                </a:moveTo>
                <a:lnTo>
                  <a:pt x="1283207" y="291083"/>
                </a:lnTo>
                <a:lnTo>
                  <a:pt x="1283207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85988" y="5436109"/>
            <a:ext cx="1295400" cy="276225"/>
          </a:xfrm>
          <a:custGeom>
            <a:avLst/>
            <a:gdLst/>
            <a:ahLst/>
            <a:cxnLst/>
            <a:rect l="l" t="t" r="r" b="b"/>
            <a:pathLst>
              <a:path w="1295400" h="276225">
                <a:moveTo>
                  <a:pt x="0" y="275843"/>
                </a:moveTo>
                <a:lnTo>
                  <a:pt x="1295400" y="275843"/>
                </a:lnTo>
                <a:lnTo>
                  <a:pt x="1295400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85988" y="5436109"/>
            <a:ext cx="1295400" cy="276225"/>
          </a:xfrm>
          <a:custGeom>
            <a:avLst/>
            <a:gdLst/>
            <a:ahLst/>
            <a:cxnLst/>
            <a:rect l="l" t="t" r="r" b="b"/>
            <a:pathLst>
              <a:path w="1295400" h="276225">
                <a:moveTo>
                  <a:pt x="0" y="275843"/>
                </a:moveTo>
                <a:lnTo>
                  <a:pt x="1295400" y="275843"/>
                </a:lnTo>
                <a:lnTo>
                  <a:pt x="1295400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745728" y="5498998"/>
            <a:ext cx="3759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dirty="0">
                <a:latin typeface="Calibri"/>
                <a:cs typeface="Calibri"/>
              </a:rPr>
              <a:t>Us</a:t>
            </a:r>
            <a:r>
              <a:rPr sz="1200" b="1" spc="-10" dirty="0">
                <a:latin typeface="Calibri"/>
                <a:cs typeface="Calibri"/>
              </a:rPr>
              <a:t>er</a:t>
            </a:r>
            <a:r>
              <a:rPr sz="1200" b="1" spc="-5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468880" y="3899916"/>
            <a:ext cx="1295400" cy="276225"/>
          </a:xfrm>
          <a:custGeom>
            <a:avLst/>
            <a:gdLst/>
            <a:ahLst/>
            <a:cxnLst/>
            <a:rect l="l" t="t" r="r" b="b"/>
            <a:pathLst>
              <a:path w="1295400" h="276225">
                <a:moveTo>
                  <a:pt x="0" y="275843"/>
                </a:moveTo>
                <a:lnTo>
                  <a:pt x="1295400" y="275843"/>
                </a:lnTo>
                <a:lnTo>
                  <a:pt x="1295400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468880" y="3899915"/>
            <a:ext cx="1295400" cy="18466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2105"/>
            <a:r>
              <a:rPr sz="1200" b="1" spc="-5" dirty="0">
                <a:latin typeface="Calibri"/>
                <a:cs typeface="Calibri"/>
              </a:rPr>
              <a:t>M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spc="-10" dirty="0">
                <a:latin typeface="Calibri"/>
                <a:cs typeface="Calibri"/>
              </a:rPr>
              <a:t>n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spc="-20" dirty="0">
                <a:latin typeface="Calibri"/>
                <a:cs typeface="Calibri"/>
              </a:rPr>
              <a:t>g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spc="-10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3252" y="1208936"/>
            <a:ext cx="2165985" cy="86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b="1" spc="-20" dirty="0">
                <a:solidFill>
                  <a:srgbClr val="585858"/>
                </a:solidFill>
                <a:latin typeface="Trebuchet MS"/>
                <a:cs typeface="Trebuchet MS"/>
              </a:rPr>
              <a:t>Wh</a:t>
            </a:r>
            <a:r>
              <a:rPr sz="2200" b="1" spc="-3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200" b="1" spc="-10" dirty="0">
                <a:solidFill>
                  <a:srgbClr val="585858"/>
                </a:solidFill>
                <a:latin typeface="Trebuchet MS"/>
                <a:cs typeface="Trebuchet MS"/>
              </a:rPr>
              <a:t>t</a:t>
            </a:r>
            <a:r>
              <a:rPr sz="2200" b="1" spc="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200" b="1" spc="-15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200" b="1" spc="-10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2200" b="1" spc="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200" b="1" i="1" spc="-15" dirty="0">
                <a:solidFill>
                  <a:srgbClr val="585858"/>
                </a:solidFill>
                <a:latin typeface="Trebuchet MS"/>
                <a:cs typeface="Trebuchet MS"/>
              </a:rPr>
              <a:t>‘</a:t>
            </a:r>
            <a:r>
              <a:rPr sz="2200" b="1" spc="-15" dirty="0">
                <a:solidFill>
                  <a:srgbClr val="585858"/>
                </a:solidFill>
                <a:latin typeface="Trebuchet MS"/>
                <a:cs typeface="Trebuchet MS"/>
              </a:rPr>
              <a:t>Dat</a:t>
            </a:r>
            <a:r>
              <a:rPr sz="2200" b="1" spc="-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200" b="1" i="1" spc="-10" dirty="0">
                <a:solidFill>
                  <a:srgbClr val="585858"/>
                </a:solidFill>
                <a:latin typeface="Trebuchet MS"/>
                <a:cs typeface="Trebuchet MS"/>
              </a:rPr>
              <a:t>’</a:t>
            </a:r>
            <a:r>
              <a:rPr sz="2200" b="1" i="1" spc="-4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200" b="1" spc="-15" dirty="0">
                <a:solidFill>
                  <a:srgbClr val="585858"/>
                </a:solidFill>
                <a:latin typeface="Trebuchet MS"/>
                <a:cs typeface="Trebuchet MS"/>
              </a:rPr>
              <a:t>?!</a:t>
            </a:r>
            <a:endParaRPr sz="2200">
              <a:latin typeface="Trebuchet MS"/>
              <a:cs typeface="Trebuchet MS"/>
            </a:endParaRPr>
          </a:p>
          <a:p>
            <a:pPr>
              <a:spcBef>
                <a:spcPts val="4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" algn="ctr"/>
            <a:r>
              <a:rPr sz="1700" spc="-10" dirty="0">
                <a:solidFill>
                  <a:srgbClr val="585858"/>
                </a:solidFill>
                <a:latin typeface="Trebuchet MS"/>
                <a:cs typeface="Trebuchet MS"/>
              </a:rPr>
              <a:t>5</a:t>
            </a:r>
            <a:r>
              <a:rPr sz="1700" spc="-5" dirty="0">
                <a:solidFill>
                  <a:srgbClr val="585858"/>
                </a:solidFill>
                <a:latin typeface="Trebuchet MS"/>
                <a:cs typeface="Trebuchet MS"/>
              </a:rPr>
              <a:t>mi</a:t>
            </a:r>
            <a:r>
              <a:rPr sz="1700" dirty="0">
                <a:solidFill>
                  <a:srgbClr val="585858"/>
                </a:solidFill>
                <a:latin typeface="Trebuchet MS"/>
                <a:cs typeface="Trebuchet MS"/>
              </a:rPr>
              <a:t>n</a:t>
            </a:r>
            <a:r>
              <a:rPr sz="1700" spc="-5" dirty="0">
                <a:solidFill>
                  <a:srgbClr val="585858"/>
                </a:solidFill>
                <a:latin typeface="Trebuchet MS"/>
                <a:cs typeface="Trebuchet MS"/>
              </a:rPr>
              <a:t> t</a:t>
            </a:r>
            <a:r>
              <a:rPr sz="1700" dirty="0">
                <a:solidFill>
                  <a:srgbClr val="585858"/>
                </a:solidFill>
                <a:latin typeface="Trebuchet MS"/>
                <a:cs typeface="Trebuchet MS"/>
              </a:rPr>
              <a:t>o a</a:t>
            </a:r>
            <a:r>
              <a:rPr sz="1700" spc="5" dirty="0">
                <a:solidFill>
                  <a:srgbClr val="585858"/>
                </a:solidFill>
                <a:latin typeface="Trebuchet MS"/>
                <a:cs typeface="Trebuchet MS"/>
              </a:rPr>
              <a:t>n</a:t>
            </a:r>
            <a:r>
              <a:rPr sz="1700" spc="-10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1700" dirty="0">
                <a:solidFill>
                  <a:srgbClr val="585858"/>
                </a:solidFill>
                <a:latin typeface="Trebuchet MS"/>
                <a:cs typeface="Trebuchet MS"/>
              </a:rPr>
              <a:t>w</a:t>
            </a:r>
            <a:r>
              <a:rPr sz="1700" spc="-5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1700" spc="-15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1700" dirty="0">
                <a:solidFill>
                  <a:srgbClr val="585858"/>
                </a:solidFill>
                <a:latin typeface="Trebuchet MS"/>
                <a:cs typeface="Trebuchet MS"/>
              </a:rPr>
              <a:t>…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76515" y="1557527"/>
            <a:ext cx="64770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24528" y="2534412"/>
            <a:ext cx="3764279" cy="3724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Data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endParaRPr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0324" y="991906"/>
            <a:ext cx="1400175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Clr>
                <a:srgbClr val="C00000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400" b="1" spc="-150" dirty="0">
                <a:latin typeface="Arial Narrow"/>
                <a:cs typeface="Arial Narrow"/>
              </a:rPr>
              <a:t>V</a:t>
            </a:r>
            <a:r>
              <a:rPr sz="2400" b="1" dirty="0">
                <a:latin typeface="Arial Narrow"/>
                <a:cs typeface="Arial Narrow"/>
              </a:rPr>
              <a:t>olume</a:t>
            </a:r>
            <a:endParaRPr sz="2400">
              <a:latin typeface="Arial Narrow"/>
              <a:cs typeface="Arial Narrow"/>
            </a:endParaRPr>
          </a:p>
          <a:p>
            <a:pPr marL="12700">
              <a:spcBef>
                <a:spcPts val="390"/>
              </a:spcBef>
            </a:pPr>
            <a:r>
              <a:rPr sz="1600" spc="-10" dirty="0">
                <a:latin typeface="Arial Narrow"/>
                <a:cs typeface="Arial Narrow"/>
              </a:rPr>
              <a:t>Internet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20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</a:t>
            </a:r>
            <a:r>
              <a:rPr sz="1600" spc="-5" dirty="0">
                <a:latin typeface="Arial Narrow"/>
                <a:cs typeface="Arial Narrow"/>
              </a:rPr>
              <a:t>h</a:t>
            </a:r>
            <a:r>
              <a:rPr sz="1600" spc="-15" dirty="0">
                <a:latin typeface="Arial Narrow"/>
                <a:cs typeface="Arial Narrow"/>
              </a:rPr>
              <a:t>in</a:t>
            </a:r>
            <a:r>
              <a:rPr sz="1600" spc="-10" dirty="0">
                <a:latin typeface="Arial Narrow"/>
                <a:cs typeface="Arial Narrow"/>
              </a:rPr>
              <a:t>gs.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dirty="0">
                <a:latin typeface="Arial Narrow"/>
                <a:cs typeface="Arial Narrow"/>
              </a:rPr>
              <a:t>ata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b="1" spc="-120" dirty="0">
                <a:latin typeface="Arial Narrow"/>
                <a:cs typeface="Arial Narrow"/>
              </a:rPr>
              <a:t>V</a:t>
            </a:r>
            <a:r>
              <a:rPr b="1" spc="-10" dirty="0">
                <a:latin typeface="Arial Narrow"/>
                <a:cs typeface="Arial Narrow"/>
              </a:rPr>
              <a:t>ol</a:t>
            </a:r>
            <a:r>
              <a:rPr b="1" spc="-20" dirty="0">
                <a:latin typeface="Arial Narrow"/>
                <a:cs typeface="Arial Narrow"/>
              </a:rPr>
              <a:t>u</a:t>
            </a:r>
            <a:r>
              <a:rPr b="1" dirty="0">
                <a:latin typeface="Arial Narrow"/>
                <a:cs typeface="Arial Narrow"/>
              </a:rPr>
              <a:t>me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1955" y="3144012"/>
            <a:ext cx="1149096" cy="920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8803" y="1792223"/>
            <a:ext cx="844296" cy="84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38316" y="2026921"/>
            <a:ext cx="1418843" cy="6370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00545" y="2857500"/>
            <a:ext cx="1057655" cy="10789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46392" y="4245864"/>
            <a:ext cx="1299971" cy="861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28359" y="5178552"/>
            <a:ext cx="1312164" cy="8336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2488" y="2621279"/>
            <a:ext cx="1031748" cy="10454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0963" y="4340352"/>
            <a:ext cx="1207008" cy="838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8472" y="5177028"/>
            <a:ext cx="1072896" cy="10713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3644" y="3715511"/>
            <a:ext cx="3000756" cy="2328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58840" y="2465833"/>
            <a:ext cx="3414902" cy="2290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6084" y="2490216"/>
            <a:ext cx="3329940" cy="22052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06084" y="2857755"/>
            <a:ext cx="3329940" cy="367665"/>
          </a:xfrm>
          <a:custGeom>
            <a:avLst/>
            <a:gdLst/>
            <a:ahLst/>
            <a:cxnLst/>
            <a:rect l="l" t="t" r="r" b="b"/>
            <a:pathLst>
              <a:path w="3329940" h="367664">
                <a:moveTo>
                  <a:pt x="3329940" y="0"/>
                </a:moveTo>
                <a:lnTo>
                  <a:pt x="3308146" y="59606"/>
                </a:lnTo>
                <a:lnTo>
                  <a:pt x="3281548" y="88310"/>
                </a:lnTo>
                <a:lnTo>
                  <a:pt x="3245053" y="116155"/>
                </a:lnTo>
                <a:lnTo>
                  <a:pt x="3199090" y="143045"/>
                </a:lnTo>
                <a:lnTo>
                  <a:pt x="3144088" y="168887"/>
                </a:lnTo>
                <a:lnTo>
                  <a:pt x="3080475" y="193585"/>
                </a:lnTo>
                <a:lnTo>
                  <a:pt x="3008680" y="217046"/>
                </a:lnTo>
                <a:lnTo>
                  <a:pt x="2929132" y="239173"/>
                </a:lnTo>
                <a:lnTo>
                  <a:pt x="2842260" y="259873"/>
                </a:lnTo>
                <a:lnTo>
                  <a:pt x="2748491" y="279051"/>
                </a:lnTo>
                <a:lnTo>
                  <a:pt x="2648254" y="296613"/>
                </a:lnTo>
                <a:lnTo>
                  <a:pt x="2541979" y="312462"/>
                </a:lnTo>
                <a:lnTo>
                  <a:pt x="2430094" y="326506"/>
                </a:lnTo>
                <a:lnTo>
                  <a:pt x="2313027" y="338649"/>
                </a:lnTo>
                <a:lnTo>
                  <a:pt x="2191207" y="348796"/>
                </a:lnTo>
                <a:lnTo>
                  <a:pt x="2065062" y="356854"/>
                </a:lnTo>
                <a:lnTo>
                  <a:pt x="1935022" y="362726"/>
                </a:lnTo>
                <a:lnTo>
                  <a:pt x="1801515" y="366319"/>
                </a:lnTo>
                <a:lnTo>
                  <a:pt x="1664969" y="367538"/>
                </a:lnTo>
                <a:lnTo>
                  <a:pt x="1528424" y="366319"/>
                </a:lnTo>
                <a:lnTo>
                  <a:pt x="1394917" y="362726"/>
                </a:lnTo>
                <a:lnTo>
                  <a:pt x="1264877" y="356854"/>
                </a:lnTo>
                <a:lnTo>
                  <a:pt x="1138732" y="348796"/>
                </a:lnTo>
                <a:lnTo>
                  <a:pt x="1016912" y="338649"/>
                </a:lnTo>
                <a:lnTo>
                  <a:pt x="899845" y="326506"/>
                </a:lnTo>
                <a:lnTo>
                  <a:pt x="787960" y="312462"/>
                </a:lnTo>
                <a:lnTo>
                  <a:pt x="681685" y="296613"/>
                </a:lnTo>
                <a:lnTo>
                  <a:pt x="581448" y="279051"/>
                </a:lnTo>
                <a:lnTo>
                  <a:pt x="487680" y="259873"/>
                </a:lnTo>
                <a:lnTo>
                  <a:pt x="400807" y="239173"/>
                </a:lnTo>
                <a:lnTo>
                  <a:pt x="321259" y="217046"/>
                </a:lnTo>
                <a:lnTo>
                  <a:pt x="249464" y="193585"/>
                </a:lnTo>
                <a:lnTo>
                  <a:pt x="185851" y="168887"/>
                </a:lnTo>
                <a:lnTo>
                  <a:pt x="130849" y="143045"/>
                </a:lnTo>
                <a:lnTo>
                  <a:pt x="84886" y="116155"/>
                </a:lnTo>
                <a:lnTo>
                  <a:pt x="48391" y="88310"/>
                </a:lnTo>
                <a:lnTo>
                  <a:pt x="21793" y="59606"/>
                </a:lnTo>
                <a:lnTo>
                  <a:pt x="5519" y="30138"/>
                </a:lnTo>
                <a:lnTo>
                  <a:pt x="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084" y="2490217"/>
            <a:ext cx="3329940" cy="2205355"/>
          </a:xfrm>
          <a:custGeom>
            <a:avLst/>
            <a:gdLst/>
            <a:ahLst/>
            <a:cxnLst/>
            <a:rect l="l" t="t" r="r" b="b"/>
            <a:pathLst>
              <a:path w="3329940" h="2205354">
                <a:moveTo>
                  <a:pt x="0" y="367538"/>
                </a:moveTo>
                <a:lnTo>
                  <a:pt x="21793" y="307931"/>
                </a:lnTo>
                <a:lnTo>
                  <a:pt x="48391" y="279227"/>
                </a:lnTo>
                <a:lnTo>
                  <a:pt x="84886" y="251382"/>
                </a:lnTo>
                <a:lnTo>
                  <a:pt x="130849" y="224492"/>
                </a:lnTo>
                <a:lnTo>
                  <a:pt x="185851" y="198650"/>
                </a:lnTo>
                <a:lnTo>
                  <a:pt x="249464" y="173952"/>
                </a:lnTo>
                <a:lnTo>
                  <a:pt x="321259" y="150491"/>
                </a:lnTo>
                <a:lnTo>
                  <a:pt x="400807" y="128364"/>
                </a:lnTo>
                <a:lnTo>
                  <a:pt x="487679" y="107664"/>
                </a:lnTo>
                <a:lnTo>
                  <a:pt x="581448" y="88486"/>
                </a:lnTo>
                <a:lnTo>
                  <a:pt x="681685" y="70924"/>
                </a:lnTo>
                <a:lnTo>
                  <a:pt x="787960" y="55075"/>
                </a:lnTo>
                <a:lnTo>
                  <a:pt x="899845" y="41031"/>
                </a:lnTo>
                <a:lnTo>
                  <a:pt x="1016912" y="28888"/>
                </a:lnTo>
                <a:lnTo>
                  <a:pt x="1138732" y="18741"/>
                </a:lnTo>
                <a:lnTo>
                  <a:pt x="1264877" y="10683"/>
                </a:lnTo>
                <a:lnTo>
                  <a:pt x="1394917" y="4811"/>
                </a:lnTo>
                <a:lnTo>
                  <a:pt x="1528424" y="1218"/>
                </a:lnTo>
                <a:lnTo>
                  <a:pt x="1664969" y="0"/>
                </a:lnTo>
                <a:lnTo>
                  <a:pt x="1801515" y="1218"/>
                </a:lnTo>
                <a:lnTo>
                  <a:pt x="1935022" y="4811"/>
                </a:lnTo>
                <a:lnTo>
                  <a:pt x="2065062" y="10683"/>
                </a:lnTo>
                <a:lnTo>
                  <a:pt x="2191207" y="18741"/>
                </a:lnTo>
                <a:lnTo>
                  <a:pt x="2313027" y="28888"/>
                </a:lnTo>
                <a:lnTo>
                  <a:pt x="2430094" y="41031"/>
                </a:lnTo>
                <a:lnTo>
                  <a:pt x="2541979" y="55075"/>
                </a:lnTo>
                <a:lnTo>
                  <a:pt x="2648254" y="70924"/>
                </a:lnTo>
                <a:lnTo>
                  <a:pt x="2748491" y="88486"/>
                </a:lnTo>
                <a:lnTo>
                  <a:pt x="2842260" y="107664"/>
                </a:lnTo>
                <a:lnTo>
                  <a:pt x="2929132" y="128364"/>
                </a:lnTo>
                <a:lnTo>
                  <a:pt x="3008680" y="150491"/>
                </a:lnTo>
                <a:lnTo>
                  <a:pt x="3080475" y="173952"/>
                </a:lnTo>
                <a:lnTo>
                  <a:pt x="3144088" y="198650"/>
                </a:lnTo>
                <a:lnTo>
                  <a:pt x="3199090" y="224492"/>
                </a:lnTo>
                <a:lnTo>
                  <a:pt x="3245053" y="251382"/>
                </a:lnTo>
                <a:lnTo>
                  <a:pt x="3281548" y="279227"/>
                </a:lnTo>
                <a:lnTo>
                  <a:pt x="3308146" y="307931"/>
                </a:lnTo>
                <a:lnTo>
                  <a:pt x="3329940" y="367538"/>
                </a:lnTo>
                <a:lnTo>
                  <a:pt x="3329940" y="1837690"/>
                </a:lnTo>
                <a:lnTo>
                  <a:pt x="3308146" y="1897296"/>
                </a:lnTo>
                <a:lnTo>
                  <a:pt x="3281548" y="1926000"/>
                </a:lnTo>
                <a:lnTo>
                  <a:pt x="3245053" y="1953845"/>
                </a:lnTo>
                <a:lnTo>
                  <a:pt x="3199090" y="1980735"/>
                </a:lnTo>
                <a:lnTo>
                  <a:pt x="3144088" y="2006577"/>
                </a:lnTo>
                <a:lnTo>
                  <a:pt x="3080475" y="2031275"/>
                </a:lnTo>
                <a:lnTo>
                  <a:pt x="3008680" y="2054736"/>
                </a:lnTo>
                <a:lnTo>
                  <a:pt x="2929132" y="2076863"/>
                </a:lnTo>
                <a:lnTo>
                  <a:pt x="2842260" y="2097563"/>
                </a:lnTo>
                <a:lnTo>
                  <a:pt x="2748491" y="2116741"/>
                </a:lnTo>
                <a:lnTo>
                  <a:pt x="2648254" y="2134303"/>
                </a:lnTo>
                <a:lnTo>
                  <a:pt x="2541979" y="2150152"/>
                </a:lnTo>
                <a:lnTo>
                  <a:pt x="2430094" y="2164196"/>
                </a:lnTo>
                <a:lnTo>
                  <a:pt x="2313027" y="2176339"/>
                </a:lnTo>
                <a:lnTo>
                  <a:pt x="2191207" y="2186486"/>
                </a:lnTo>
                <a:lnTo>
                  <a:pt x="2065062" y="2194544"/>
                </a:lnTo>
                <a:lnTo>
                  <a:pt x="1935022" y="2200416"/>
                </a:lnTo>
                <a:lnTo>
                  <a:pt x="1801515" y="2204009"/>
                </a:lnTo>
                <a:lnTo>
                  <a:pt x="1664969" y="2205228"/>
                </a:lnTo>
                <a:lnTo>
                  <a:pt x="1528424" y="2204009"/>
                </a:lnTo>
                <a:lnTo>
                  <a:pt x="1394917" y="2200416"/>
                </a:lnTo>
                <a:lnTo>
                  <a:pt x="1264877" y="2194544"/>
                </a:lnTo>
                <a:lnTo>
                  <a:pt x="1138732" y="2186486"/>
                </a:lnTo>
                <a:lnTo>
                  <a:pt x="1016912" y="2176339"/>
                </a:lnTo>
                <a:lnTo>
                  <a:pt x="899845" y="2164196"/>
                </a:lnTo>
                <a:lnTo>
                  <a:pt x="787960" y="2150152"/>
                </a:lnTo>
                <a:lnTo>
                  <a:pt x="681685" y="2134303"/>
                </a:lnTo>
                <a:lnTo>
                  <a:pt x="581448" y="2116741"/>
                </a:lnTo>
                <a:lnTo>
                  <a:pt x="487680" y="2097563"/>
                </a:lnTo>
                <a:lnTo>
                  <a:pt x="400807" y="2076863"/>
                </a:lnTo>
                <a:lnTo>
                  <a:pt x="321259" y="2054736"/>
                </a:lnTo>
                <a:lnTo>
                  <a:pt x="249464" y="2031275"/>
                </a:lnTo>
                <a:lnTo>
                  <a:pt x="185851" y="2006577"/>
                </a:lnTo>
                <a:lnTo>
                  <a:pt x="130849" y="1980735"/>
                </a:lnTo>
                <a:lnTo>
                  <a:pt x="84886" y="1953845"/>
                </a:lnTo>
                <a:lnTo>
                  <a:pt x="48391" y="1926000"/>
                </a:lnTo>
                <a:lnTo>
                  <a:pt x="21793" y="1897296"/>
                </a:lnTo>
                <a:lnTo>
                  <a:pt x="0" y="1837690"/>
                </a:lnTo>
                <a:lnTo>
                  <a:pt x="0" y="36753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6523" y="3279648"/>
            <a:ext cx="2375916" cy="10805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30324" y="991905"/>
            <a:ext cx="7242175" cy="91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buClr>
                <a:srgbClr val="C00000"/>
              </a:buClr>
              <a:buFont typeface="Microsoft Sans Serif"/>
              <a:buChar char="▪"/>
              <a:tabLst>
                <a:tab pos="191135" algn="l"/>
              </a:tabLst>
            </a:pPr>
            <a:r>
              <a:rPr sz="2400" b="1" spc="-114" dirty="0">
                <a:latin typeface="Arial Narrow"/>
                <a:cs typeface="Arial Narrow"/>
              </a:rPr>
              <a:t>V</a:t>
            </a:r>
            <a:r>
              <a:rPr sz="2400" b="1" spc="-5" dirty="0">
                <a:latin typeface="Arial Narrow"/>
                <a:cs typeface="Arial Narrow"/>
              </a:rPr>
              <a:t>ariety</a:t>
            </a:r>
            <a:endParaRPr sz="2400">
              <a:latin typeface="Arial Narrow"/>
              <a:cs typeface="Arial Narrow"/>
            </a:endParaRPr>
          </a:p>
          <a:p>
            <a:pPr marL="12700" marR="5080">
              <a:spcBef>
                <a:spcPts val="390"/>
              </a:spcBef>
            </a:pPr>
            <a:r>
              <a:rPr sz="1600" spc="-10" dirty="0">
                <a:latin typeface="Arial Narrow"/>
                <a:cs typeface="Arial Narrow"/>
              </a:rPr>
              <a:t>No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sta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rd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format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 </a:t>
            </a:r>
            <a:r>
              <a:rPr sz="1600" spc="-10" dirty="0">
                <a:latin typeface="Arial Narrow"/>
                <a:cs typeface="Arial Narrow"/>
              </a:rPr>
              <a:t>data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in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stora</a:t>
            </a:r>
            <a:r>
              <a:rPr sz="1600" spc="-5" dirty="0">
                <a:latin typeface="Arial Narrow"/>
                <a:cs typeface="Arial Narrow"/>
              </a:rPr>
              <a:t>g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s.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et</a:t>
            </a:r>
            <a:r>
              <a:rPr sz="1600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-D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ta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 </a:t>
            </a:r>
            <a:r>
              <a:rPr sz="1600" spc="-10" dirty="0">
                <a:latin typeface="Arial Narrow"/>
                <a:cs typeface="Arial Narrow"/>
              </a:rPr>
              <a:t>stru</a:t>
            </a:r>
            <a:r>
              <a:rPr sz="1600" spc="-5" dirty="0">
                <a:latin typeface="Arial Narrow"/>
                <a:cs typeface="Arial Narrow"/>
              </a:rPr>
              <a:t>c</a:t>
            </a:r>
            <a:r>
              <a:rPr sz="1600" spc="-10" dirty="0">
                <a:latin typeface="Arial Narrow"/>
                <a:cs typeface="Arial Narrow"/>
              </a:rPr>
              <a:t>tures</a:t>
            </a:r>
            <a:r>
              <a:rPr sz="1600" spc="1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org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ni</a:t>
            </a:r>
            <a:r>
              <a:rPr sz="1600" spc="-5" dirty="0">
                <a:latin typeface="Arial Narrow"/>
                <a:cs typeface="Arial Narrow"/>
              </a:rPr>
              <a:t>z</a:t>
            </a:r>
            <a:r>
              <a:rPr sz="1600" spc="-10" dirty="0">
                <a:latin typeface="Arial Narrow"/>
                <a:cs typeface="Arial Narrow"/>
              </a:rPr>
              <a:t>ations,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sema</a:t>
            </a:r>
            <a:r>
              <a:rPr sz="1600" spc="-5" dirty="0">
                <a:latin typeface="Arial Narrow"/>
                <a:cs typeface="Arial Narrow"/>
              </a:rPr>
              <a:t>nt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c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ata, </a:t>
            </a:r>
            <a:r>
              <a:rPr sz="1600" spc="-15" dirty="0">
                <a:latin typeface="Arial Narrow"/>
                <a:cs typeface="Arial Narrow"/>
              </a:rPr>
              <a:t>ima</a:t>
            </a:r>
            <a:r>
              <a:rPr sz="1600" spc="-5" dirty="0">
                <a:latin typeface="Arial Narrow"/>
                <a:cs typeface="Arial Narrow"/>
              </a:rPr>
              <a:t>g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s,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v</a:t>
            </a:r>
            <a:r>
              <a:rPr sz="1600" spc="-15" dirty="0">
                <a:latin typeface="Arial Narrow"/>
                <a:cs typeface="Arial Narrow"/>
              </a:rPr>
              <a:t>id</a:t>
            </a:r>
            <a:r>
              <a:rPr sz="1600" spc="-10" dirty="0">
                <a:latin typeface="Arial Narrow"/>
                <a:cs typeface="Arial Narrow"/>
              </a:rPr>
              <a:t>eo</a:t>
            </a:r>
            <a:r>
              <a:rPr sz="1600" spc="-5" dirty="0">
                <a:latin typeface="Arial Narrow"/>
                <a:cs typeface="Arial Narrow"/>
              </a:rPr>
              <a:t>s,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texts,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XM</a:t>
            </a:r>
            <a:r>
              <a:rPr sz="1600" spc="-15" dirty="0">
                <a:latin typeface="Arial Narrow"/>
                <a:cs typeface="Arial Narrow"/>
              </a:rPr>
              <a:t>L</a:t>
            </a:r>
            <a:r>
              <a:rPr sz="1600" spc="-5" dirty="0">
                <a:latin typeface="Arial Narrow"/>
                <a:cs typeface="Arial Narrow"/>
              </a:rPr>
              <a:t>, </a:t>
            </a:r>
            <a:r>
              <a:rPr sz="1600" spc="-15" dirty="0">
                <a:latin typeface="Arial Narrow"/>
                <a:cs typeface="Arial Narrow"/>
              </a:rPr>
              <a:t>t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xt</a:t>
            </a:r>
            <a:r>
              <a:rPr sz="1600" spc="-10" dirty="0">
                <a:latin typeface="Arial Narrow"/>
                <a:cs typeface="Arial Narrow"/>
              </a:rPr>
              <a:t> formats,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etc.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dirty="0">
                <a:latin typeface="Arial Narrow"/>
                <a:cs typeface="Arial Narrow"/>
              </a:rPr>
              <a:t>ata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b="1" spc="-95" dirty="0">
                <a:latin typeface="Arial Narrow"/>
                <a:cs typeface="Arial Narrow"/>
              </a:rPr>
              <a:t>V</a:t>
            </a:r>
            <a:r>
              <a:rPr b="1" spc="-10" dirty="0">
                <a:latin typeface="Arial Narrow"/>
                <a:cs typeface="Arial Narrow"/>
              </a:rPr>
              <a:t>ari</a:t>
            </a:r>
            <a:r>
              <a:rPr b="1" dirty="0">
                <a:latin typeface="Arial Narrow"/>
                <a:cs typeface="Arial Narrow"/>
              </a:rPr>
              <a:t>ety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88608" y="5372100"/>
            <a:ext cx="769620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73397" y="5241035"/>
            <a:ext cx="675131" cy="9235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27576" y="2133600"/>
            <a:ext cx="800100" cy="10728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1091" y="3363468"/>
            <a:ext cx="740664" cy="9265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5576" y="2977896"/>
            <a:ext cx="896112" cy="10073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19548" y="2661412"/>
            <a:ext cx="987425" cy="932815"/>
          </a:xfrm>
          <a:custGeom>
            <a:avLst/>
            <a:gdLst/>
            <a:ahLst/>
            <a:cxnLst/>
            <a:rect l="l" t="t" r="r" b="b"/>
            <a:pathLst>
              <a:path w="987425" h="932814">
                <a:moveTo>
                  <a:pt x="922029" y="888651"/>
                </a:moveTo>
                <a:lnTo>
                  <a:pt x="904239" y="907541"/>
                </a:lnTo>
                <a:lnTo>
                  <a:pt x="987425" y="932561"/>
                </a:lnTo>
                <a:lnTo>
                  <a:pt x="974614" y="897509"/>
                </a:lnTo>
                <a:lnTo>
                  <a:pt x="931417" y="897509"/>
                </a:lnTo>
                <a:lnTo>
                  <a:pt x="922029" y="888651"/>
                </a:lnTo>
                <a:close/>
              </a:path>
              <a:path w="987425" h="932814">
                <a:moveTo>
                  <a:pt x="939767" y="869815"/>
                </a:moveTo>
                <a:lnTo>
                  <a:pt x="922029" y="888651"/>
                </a:lnTo>
                <a:lnTo>
                  <a:pt x="931417" y="897509"/>
                </a:lnTo>
                <a:lnTo>
                  <a:pt x="949198" y="878713"/>
                </a:lnTo>
                <a:lnTo>
                  <a:pt x="939767" y="869815"/>
                </a:lnTo>
                <a:close/>
              </a:path>
              <a:path w="987425" h="932814">
                <a:moveTo>
                  <a:pt x="957579" y="850900"/>
                </a:moveTo>
                <a:lnTo>
                  <a:pt x="939767" y="869815"/>
                </a:lnTo>
                <a:lnTo>
                  <a:pt x="949198" y="878713"/>
                </a:lnTo>
                <a:lnTo>
                  <a:pt x="931417" y="897509"/>
                </a:lnTo>
                <a:lnTo>
                  <a:pt x="974614" y="897509"/>
                </a:lnTo>
                <a:lnTo>
                  <a:pt x="957579" y="850900"/>
                </a:lnTo>
                <a:close/>
              </a:path>
              <a:path w="987425" h="932814">
                <a:moveTo>
                  <a:pt x="17779" y="0"/>
                </a:moveTo>
                <a:lnTo>
                  <a:pt x="0" y="18796"/>
                </a:lnTo>
                <a:lnTo>
                  <a:pt x="922029" y="888651"/>
                </a:lnTo>
                <a:lnTo>
                  <a:pt x="939767" y="869815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0916" y="3546602"/>
            <a:ext cx="1466850" cy="306070"/>
          </a:xfrm>
          <a:custGeom>
            <a:avLst/>
            <a:gdLst/>
            <a:ahLst/>
            <a:cxnLst/>
            <a:rect l="l" t="t" r="r" b="b"/>
            <a:pathLst>
              <a:path w="1466850" h="306070">
                <a:moveTo>
                  <a:pt x="1387871" y="279994"/>
                </a:moveTo>
                <a:lnTo>
                  <a:pt x="1383157" y="305562"/>
                </a:lnTo>
                <a:lnTo>
                  <a:pt x="1463101" y="282321"/>
                </a:lnTo>
                <a:lnTo>
                  <a:pt x="1400556" y="282321"/>
                </a:lnTo>
                <a:lnTo>
                  <a:pt x="1387871" y="279994"/>
                </a:lnTo>
                <a:close/>
              </a:path>
              <a:path w="1466850" h="306070">
                <a:moveTo>
                  <a:pt x="1392555" y="254591"/>
                </a:moveTo>
                <a:lnTo>
                  <a:pt x="1387871" y="279994"/>
                </a:lnTo>
                <a:lnTo>
                  <a:pt x="1400556" y="282321"/>
                </a:lnTo>
                <a:lnTo>
                  <a:pt x="1405255" y="256921"/>
                </a:lnTo>
                <a:lnTo>
                  <a:pt x="1392555" y="254591"/>
                </a:lnTo>
                <a:close/>
              </a:path>
              <a:path w="1466850" h="306070">
                <a:moveTo>
                  <a:pt x="1397254" y="229108"/>
                </a:moveTo>
                <a:lnTo>
                  <a:pt x="1392555" y="254591"/>
                </a:lnTo>
                <a:lnTo>
                  <a:pt x="1405255" y="256921"/>
                </a:lnTo>
                <a:lnTo>
                  <a:pt x="1400556" y="282321"/>
                </a:lnTo>
                <a:lnTo>
                  <a:pt x="1463101" y="282321"/>
                </a:lnTo>
                <a:lnTo>
                  <a:pt x="1466595" y="281305"/>
                </a:lnTo>
                <a:lnTo>
                  <a:pt x="1397254" y="229108"/>
                </a:lnTo>
                <a:close/>
              </a:path>
              <a:path w="1466850" h="306070">
                <a:moveTo>
                  <a:pt x="4571" y="0"/>
                </a:moveTo>
                <a:lnTo>
                  <a:pt x="0" y="25400"/>
                </a:lnTo>
                <a:lnTo>
                  <a:pt x="1387871" y="279994"/>
                </a:lnTo>
                <a:lnTo>
                  <a:pt x="1392555" y="254591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2620" y="3954908"/>
            <a:ext cx="1294130" cy="169545"/>
          </a:xfrm>
          <a:custGeom>
            <a:avLst/>
            <a:gdLst/>
            <a:ahLst/>
            <a:cxnLst/>
            <a:rect l="l" t="t" r="r" b="b"/>
            <a:pathLst>
              <a:path w="1294129" h="169545">
                <a:moveTo>
                  <a:pt x="1215472" y="25760"/>
                </a:moveTo>
                <a:lnTo>
                  <a:pt x="0" y="143764"/>
                </a:lnTo>
                <a:lnTo>
                  <a:pt x="2540" y="169545"/>
                </a:lnTo>
                <a:lnTo>
                  <a:pt x="1217970" y="51545"/>
                </a:lnTo>
                <a:lnTo>
                  <a:pt x="1215472" y="25760"/>
                </a:lnTo>
                <a:close/>
              </a:path>
              <a:path w="1294129" h="169545">
                <a:moveTo>
                  <a:pt x="1276805" y="24511"/>
                </a:moveTo>
                <a:lnTo>
                  <a:pt x="1228344" y="24511"/>
                </a:lnTo>
                <a:lnTo>
                  <a:pt x="1230883" y="50292"/>
                </a:lnTo>
                <a:lnTo>
                  <a:pt x="1217970" y="51545"/>
                </a:lnTo>
                <a:lnTo>
                  <a:pt x="1220470" y="77343"/>
                </a:lnTo>
                <a:lnTo>
                  <a:pt x="1294003" y="31115"/>
                </a:lnTo>
                <a:lnTo>
                  <a:pt x="1276805" y="24511"/>
                </a:lnTo>
                <a:close/>
              </a:path>
              <a:path w="1294129" h="169545">
                <a:moveTo>
                  <a:pt x="1228344" y="24511"/>
                </a:moveTo>
                <a:lnTo>
                  <a:pt x="1215472" y="25760"/>
                </a:lnTo>
                <a:lnTo>
                  <a:pt x="1217970" y="51545"/>
                </a:lnTo>
                <a:lnTo>
                  <a:pt x="1230883" y="50292"/>
                </a:lnTo>
                <a:lnTo>
                  <a:pt x="1228344" y="24511"/>
                </a:lnTo>
                <a:close/>
              </a:path>
              <a:path w="1294129" h="169545">
                <a:moveTo>
                  <a:pt x="1212977" y="0"/>
                </a:moveTo>
                <a:lnTo>
                  <a:pt x="1215472" y="25760"/>
                </a:lnTo>
                <a:lnTo>
                  <a:pt x="1228344" y="24511"/>
                </a:lnTo>
                <a:lnTo>
                  <a:pt x="1276805" y="24511"/>
                </a:lnTo>
                <a:lnTo>
                  <a:pt x="1212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2668" y="4087876"/>
            <a:ext cx="1514475" cy="307340"/>
          </a:xfrm>
          <a:custGeom>
            <a:avLst/>
            <a:gdLst/>
            <a:ahLst/>
            <a:cxnLst/>
            <a:rect l="l" t="t" r="r" b="b"/>
            <a:pathLst>
              <a:path w="1514475" h="307339">
                <a:moveTo>
                  <a:pt x="1435690" y="25515"/>
                </a:moveTo>
                <a:lnTo>
                  <a:pt x="0" y="281686"/>
                </a:lnTo>
                <a:lnTo>
                  <a:pt x="4571" y="307213"/>
                </a:lnTo>
                <a:lnTo>
                  <a:pt x="1440221" y="51049"/>
                </a:lnTo>
                <a:lnTo>
                  <a:pt x="1435690" y="25515"/>
                </a:lnTo>
                <a:close/>
              </a:path>
              <a:path w="1514475" h="307339">
                <a:moveTo>
                  <a:pt x="1509751" y="23241"/>
                </a:moveTo>
                <a:lnTo>
                  <a:pt x="1448434" y="23241"/>
                </a:lnTo>
                <a:lnTo>
                  <a:pt x="1453007" y="48768"/>
                </a:lnTo>
                <a:lnTo>
                  <a:pt x="1440221" y="51049"/>
                </a:lnTo>
                <a:lnTo>
                  <a:pt x="1444752" y="76581"/>
                </a:lnTo>
                <a:lnTo>
                  <a:pt x="1514474" y="24637"/>
                </a:lnTo>
                <a:lnTo>
                  <a:pt x="1509751" y="23241"/>
                </a:lnTo>
                <a:close/>
              </a:path>
              <a:path w="1514475" h="307339">
                <a:moveTo>
                  <a:pt x="1448434" y="23241"/>
                </a:moveTo>
                <a:lnTo>
                  <a:pt x="1435690" y="25515"/>
                </a:lnTo>
                <a:lnTo>
                  <a:pt x="1440221" y="51049"/>
                </a:lnTo>
                <a:lnTo>
                  <a:pt x="1453007" y="48768"/>
                </a:lnTo>
                <a:lnTo>
                  <a:pt x="1448434" y="23241"/>
                </a:lnTo>
                <a:close/>
              </a:path>
              <a:path w="1514475" h="307339">
                <a:moveTo>
                  <a:pt x="1431162" y="0"/>
                </a:moveTo>
                <a:lnTo>
                  <a:pt x="1435690" y="25515"/>
                </a:lnTo>
                <a:lnTo>
                  <a:pt x="1448434" y="23241"/>
                </a:lnTo>
                <a:lnTo>
                  <a:pt x="1509751" y="23241"/>
                </a:lnTo>
                <a:lnTo>
                  <a:pt x="1431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18784" y="4418838"/>
            <a:ext cx="885190" cy="971550"/>
          </a:xfrm>
          <a:custGeom>
            <a:avLst/>
            <a:gdLst/>
            <a:ahLst/>
            <a:cxnLst/>
            <a:rect l="l" t="t" r="r" b="b"/>
            <a:pathLst>
              <a:path w="885189" h="971550">
                <a:moveTo>
                  <a:pt x="823247" y="48840"/>
                </a:moveTo>
                <a:lnTo>
                  <a:pt x="0" y="953897"/>
                </a:lnTo>
                <a:lnTo>
                  <a:pt x="19050" y="971296"/>
                </a:lnTo>
                <a:lnTo>
                  <a:pt x="842402" y="66261"/>
                </a:lnTo>
                <a:lnTo>
                  <a:pt x="823247" y="48840"/>
                </a:lnTo>
                <a:close/>
              </a:path>
              <a:path w="885189" h="971550">
                <a:moveTo>
                  <a:pt x="874046" y="39243"/>
                </a:moveTo>
                <a:lnTo>
                  <a:pt x="831976" y="39243"/>
                </a:lnTo>
                <a:lnTo>
                  <a:pt x="851153" y="56642"/>
                </a:lnTo>
                <a:lnTo>
                  <a:pt x="842402" y="66261"/>
                </a:lnTo>
                <a:lnTo>
                  <a:pt x="861567" y="83693"/>
                </a:lnTo>
                <a:lnTo>
                  <a:pt x="874046" y="39243"/>
                </a:lnTo>
                <a:close/>
              </a:path>
              <a:path w="885189" h="971550">
                <a:moveTo>
                  <a:pt x="831976" y="39243"/>
                </a:moveTo>
                <a:lnTo>
                  <a:pt x="823247" y="48840"/>
                </a:lnTo>
                <a:lnTo>
                  <a:pt x="842402" y="66261"/>
                </a:lnTo>
                <a:lnTo>
                  <a:pt x="851153" y="56642"/>
                </a:lnTo>
                <a:lnTo>
                  <a:pt x="831976" y="39243"/>
                </a:lnTo>
                <a:close/>
              </a:path>
              <a:path w="885189" h="971550">
                <a:moveTo>
                  <a:pt x="885063" y="0"/>
                </a:moveTo>
                <a:lnTo>
                  <a:pt x="804037" y="31368"/>
                </a:lnTo>
                <a:lnTo>
                  <a:pt x="823247" y="48840"/>
                </a:lnTo>
                <a:lnTo>
                  <a:pt x="831976" y="39243"/>
                </a:lnTo>
                <a:lnTo>
                  <a:pt x="874046" y="39243"/>
                </a:lnTo>
                <a:lnTo>
                  <a:pt x="885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62020" y="4253739"/>
            <a:ext cx="2787650" cy="992505"/>
          </a:xfrm>
          <a:custGeom>
            <a:avLst/>
            <a:gdLst/>
            <a:ahLst/>
            <a:cxnLst/>
            <a:rect l="l" t="t" r="r" b="b"/>
            <a:pathLst>
              <a:path w="2787650" h="992504">
                <a:moveTo>
                  <a:pt x="2709535" y="24441"/>
                </a:moveTo>
                <a:lnTo>
                  <a:pt x="0" y="967867"/>
                </a:lnTo>
                <a:lnTo>
                  <a:pt x="8636" y="992378"/>
                </a:lnTo>
                <a:lnTo>
                  <a:pt x="2718057" y="48948"/>
                </a:lnTo>
                <a:lnTo>
                  <a:pt x="2709535" y="24441"/>
                </a:lnTo>
                <a:close/>
              </a:path>
              <a:path w="2787650" h="992504">
                <a:moveTo>
                  <a:pt x="2778364" y="20193"/>
                </a:moveTo>
                <a:lnTo>
                  <a:pt x="2721737" y="20193"/>
                </a:lnTo>
                <a:lnTo>
                  <a:pt x="2730246" y="44704"/>
                </a:lnTo>
                <a:lnTo>
                  <a:pt x="2718057" y="48948"/>
                </a:lnTo>
                <a:lnTo>
                  <a:pt x="2726563" y="73406"/>
                </a:lnTo>
                <a:lnTo>
                  <a:pt x="2778364" y="20193"/>
                </a:lnTo>
                <a:close/>
              </a:path>
              <a:path w="2787650" h="992504">
                <a:moveTo>
                  <a:pt x="2721737" y="20193"/>
                </a:moveTo>
                <a:lnTo>
                  <a:pt x="2709535" y="24441"/>
                </a:lnTo>
                <a:lnTo>
                  <a:pt x="2718057" y="48948"/>
                </a:lnTo>
                <a:lnTo>
                  <a:pt x="2730246" y="44704"/>
                </a:lnTo>
                <a:lnTo>
                  <a:pt x="2721737" y="20193"/>
                </a:lnTo>
                <a:close/>
              </a:path>
              <a:path w="2787650" h="992504">
                <a:moveTo>
                  <a:pt x="2701035" y="0"/>
                </a:moveTo>
                <a:lnTo>
                  <a:pt x="2709535" y="24441"/>
                </a:lnTo>
                <a:lnTo>
                  <a:pt x="2721737" y="20193"/>
                </a:lnTo>
                <a:lnTo>
                  <a:pt x="2778364" y="20193"/>
                </a:lnTo>
                <a:lnTo>
                  <a:pt x="2787142" y="11175"/>
                </a:lnTo>
                <a:lnTo>
                  <a:pt x="2701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7765" y="4438650"/>
            <a:ext cx="78105" cy="935990"/>
          </a:xfrm>
          <a:custGeom>
            <a:avLst/>
            <a:gdLst/>
            <a:ahLst/>
            <a:cxnLst/>
            <a:rect l="l" t="t" r="r" b="b"/>
            <a:pathLst>
              <a:path w="78104" h="935989">
                <a:moveTo>
                  <a:pt x="25961" y="77513"/>
                </a:moveTo>
                <a:lnTo>
                  <a:pt x="12700" y="935101"/>
                </a:lnTo>
                <a:lnTo>
                  <a:pt x="38608" y="935482"/>
                </a:lnTo>
                <a:lnTo>
                  <a:pt x="51870" y="77936"/>
                </a:lnTo>
                <a:lnTo>
                  <a:pt x="25961" y="77513"/>
                </a:lnTo>
                <a:close/>
              </a:path>
              <a:path w="78104" h="935989">
                <a:moveTo>
                  <a:pt x="71082" y="64516"/>
                </a:moveTo>
                <a:lnTo>
                  <a:pt x="26162" y="64516"/>
                </a:lnTo>
                <a:lnTo>
                  <a:pt x="52070" y="65024"/>
                </a:lnTo>
                <a:lnTo>
                  <a:pt x="51870" y="77936"/>
                </a:lnTo>
                <a:lnTo>
                  <a:pt x="77724" y="78358"/>
                </a:lnTo>
                <a:lnTo>
                  <a:pt x="71082" y="64516"/>
                </a:lnTo>
                <a:close/>
              </a:path>
              <a:path w="78104" h="935989">
                <a:moveTo>
                  <a:pt x="26162" y="64516"/>
                </a:moveTo>
                <a:lnTo>
                  <a:pt x="25961" y="77513"/>
                </a:lnTo>
                <a:lnTo>
                  <a:pt x="51870" y="77936"/>
                </a:lnTo>
                <a:lnTo>
                  <a:pt x="52070" y="65024"/>
                </a:lnTo>
                <a:lnTo>
                  <a:pt x="26162" y="64516"/>
                </a:lnTo>
                <a:close/>
              </a:path>
              <a:path w="78104" h="935989">
                <a:moveTo>
                  <a:pt x="40132" y="0"/>
                </a:moveTo>
                <a:lnTo>
                  <a:pt x="0" y="77088"/>
                </a:lnTo>
                <a:lnTo>
                  <a:pt x="25961" y="77513"/>
                </a:lnTo>
                <a:lnTo>
                  <a:pt x="26162" y="64516"/>
                </a:lnTo>
                <a:lnTo>
                  <a:pt x="71082" y="64516"/>
                </a:lnTo>
                <a:lnTo>
                  <a:pt x="40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0360" y="1676388"/>
            <a:ext cx="6350126" cy="4778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7604" y="1703832"/>
            <a:ext cx="6265545" cy="4693920"/>
          </a:xfrm>
          <a:custGeom>
            <a:avLst/>
            <a:gdLst/>
            <a:ahLst/>
            <a:cxnLst/>
            <a:rect l="l" t="t" r="r" b="b"/>
            <a:pathLst>
              <a:path w="6265545" h="4693920">
                <a:moveTo>
                  <a:pt x="3132582" y="0"/>
                </a:moveTo>
                <a:lnTo>
                  <a:pt x="2875655" y="7780"/>
                </a:lnTo>
                <a:lnTo>
                  <a:pt x="2624450" y="30718"/>
                </a:lnTo>
                <a:lnTo>
                  <a:pt x="2379772" y="68210"/>
                </a:lnTo>
                <a:lnTo>
                  <a:pt x="2142427" y="119652"/>
                </a:lnTo>
                <a:lnTo>
                  <a:pt x="1913221" y="184439"/>
                </a:lnTo>
                <a:lnTo>
                  <a:pt x="1692960" y="261968"/>
                </a:lnTo>
                <a:lnTo>
                  <a:pt x="1482452" y="351635"/>
                </a:lnTo>
                <a:lnTo>
                  <a:pt x="1282500" y="452835"/>
                </a:lnTo>
                <a:lnTo>
                  <a:pt x="1093913" y="564964"/>
                </a:lnTo>
                <a:lnTo>
                  <a:pt x="917495" y="687419"/>
                </a:lnTo>
                <a:lnTo>
                  <a:pt x="754053" y="819595"/>
                </a:lnTo>
                <a:lnTo>
                  <a:pt x="604394" y="960888"/>
                </a:lnTo>
                <a:lnTo>
                  <a:pt x="469322" y="1110694"/>
                </a:lnTo>
                <a:lnTo>
                  <a:pt x="349644" y="1268409"/>
                </a:lnTo>
                <a:lnTo>
                  <a:pt x="246167" y="1433429"/>
                </a:lnTo>
                <a:lnTo>
                  <a:pt x="159696" y="1605149"/>
                </a:lnTo>
                <a:lnTo>
                  <a:pt x="91038" y="1782967"/>
                </a:lnTo>
                <a:lnTo>
                  <a:pt x="40999" y="1966277"/>
                </a:lnTo>
                <a:lnTo>
                  <a:pt x="10384" y="2154476"/>
                </a:lnTo>
                <a:lnTo>
                  <a:pt x="0" y="2346960"/>
                </a:lnTo>
                <a:lnTo>
                  <a:pt x="10384" y="2539443"/>
                </a:lnTo>
                <a:lnTo>
                  <a:pt x="40999" y="2727642"/>
                </a:lnTo>
                <a:lnTo>
                  <a:pt x="91038" y="2910952"/>
                </a:lnTo>
                <a:lnTo>
                  <a:pt x="159696" y="3088770"/>
                </a:lnTo>
                <a:lnTo>
                  <a:pt x="246167" y="3260490"/>
                </a:lnTo>
                <a:lnTo>
                  <a:pt x="349644" y="3425510"/>
                </a:lnTo>
                <a:lnTo>
                  <a:pt x="469322" y="3583225"/>
                </a:lnTo>
                <a:lnTo>
                  <a:pt x="604394" y="3733031"/>
                </a:lnTo>
                <a:lnTo>
                  <a:pt x="754053" y="3874324"/>
                </a:lnTo>
                <a:lnTo>
                  <a:pt x="917495" y="4006500"/>
                </a:lnTo>
                <a:lnTo>
                  <a:pt x="1093913" y="4128955"/>
                </a:lnTo>
                <a:lnTo>
                  <a:pt x="1282500" y="4241084"/>
                </a:lnTo>
                <a:lnTo>
                  <a:pt x="1482452" y="4342284"/>
                </a:lnTo>
                <a:lnTo>
                  <a:pt x="1692960" y="4431951"/>
                </a:lnTo>
                <a:lnTo>
                  <a:pt x="1913221" y="4509480"/>
                </a:lnTo>
                <a:lnTo>
                  <a:pt x="2142427" y="4574267"/>
                </a:lnTo>
                <a:lnTo>
                  <a:pt x="2379772" y="4625709"/>
                </a:lnTo>
                <a:lnTo>
                  <a:pt x="2624450" y="4663201"/>
                </a:lnTo>
                <a:lnTo>
                  <a:pt x="2875655" y="4686139"/>
                </a:lnTo>
                <a:lnTo>
                  <a:pt x="3132582" y="4693920"/>
                </a:lnTo>
                <a:lnTo>
                  <a:pt x="3389508" y="4686139"/>
                </a:lnTo>
                <a:lnTo>
                  <a:pt x="3640713" y="4663201"/>
                </a:lnTo>
                <a:lnTo>
                  <a:pt x="3885391" y="4625709"/>
                </a:lnTo>
                <a:lnTo>
                  <a:pt x="4122736" y="4574267"/>
                </a:lnTo>
                <a:lnTo>
                  <a:pt x="4351942" y="4509480"/>
                </a:lnTo>
                <a:lnTo>
                  <a:pt x="4572203" y="4431951"/>
                </a:lnTo>
                <a:lnTo>
                  <a:pt x="4782711" y="4342284"/>
                </a:lnTo>
                <a:lnTo>
                  <a:pt x="4982663" y="4241084"/>
                </a:lnTo>
                <a:lnTo>
                  <a:pt x="5171250" y="4128955"/>
                </a:lnTo>
                <a:lnTo>
                  <a:pt x="5347668" y="4006500"/>
                </a:lnTo>
                <a:lnTo>
                  <a:pt x="5511110" y="3874324"/>
                </a:lnTo>
                <a:lnTo>
                  <a:pt x="5660769" y="3733031"/>
                </a:lnTo>
                <a:lnTo>
                  <a:pt x="5795841" y="3583225"/>
                </a:lnTo>
                <a:lnTo>
                  <a:pt x="5843484" y="3520440"/>
                </a:lnTo>
                <a:lnTo>
                  <a:pt x="3132582" y="3520440"/>
                </a:lnTo>
                <a:lnTo>
                  <a:pt x="2971897" y="3516549"/>
                </a:lnTo>
                <a:lnTo>
                  <a:pt x="2814791" y="3505080"/>
                </a:lnTo>
                <a:lnTo>
                  <a:pt x="2661768" y="3486334"/>
                </a:lnTo>
                <a:lnTo>
                  <a:pt x="2513332" y="3460613"/>
                </a:lnTo>
                <a:lnTo>
                  <a:pt x="2369986" y="3428220"/>
                </a:lnTo>
                <a:lnTo>
                  <a:pt x="2232236" y="3389455"/>
                </a:lnTo>
                <a:lnTo>
                  <a:pt x="2100585" y="3344622"/>
                </a:lnTo>
                <a:lnTo>
                  <a:pt x="1975536" y="3294022"/>
                </a:lnTo>
                <a:lnTo>
                  <a:pt x="1857595" y="3237957"/>
                </a:lnTo>
                <a:lnTo>
                  <a:pt x="1747265" y="3176730"/>
                </a:lnTo>
                <a:lnTo>
                  <a:pt x="1645051" y="3110642"/>
                </a:lnTo>
                <a:lnTo>
                  <a:pt x="1551456" y="3039995"/>
                </a:lnTo>
                <a:lnTo>
                  <a:pt x="1466984" y="2965092"/>
                </a:lnTo>
                <a:lnTo>
                  <a:pt x="1392140" y="2886235"/>
                </a:lnTo>
                <a:lnTo>
                  <a:pt x="1327427" y="2803725"/>
                </a:lnTo>
                <a:lnTo>
                  <a:pt x="1273350" y="2717865"/>
                </a:lnTo>
                <a:lnTo>
                  <a:pt x="1230413" y="2628956"/>
                </a:lnTo>
                <a:lnTo>
                  <a:pt x="1199119" y="2537301"/>
                </a:lnTo>
                <a:lnTo>
                  <a:pt x="1179973" y="2443201"/>
                </a:lnTo>
                <a:lnTo>
                  <a:pt x="1173480" y="2346960"/>
                </a:lnTo>
                <a:lnTo>
                  <a:pt x="1179973" y="2250718"/>
                </a:lnTo>
                <a:lnTo>
                  <a:pt x="1199119" y="2156618"/>
                </a:lnTo>
                <a:lnTo>
                  <a:pt x="1230413" y="2064963"/>
                </a:lnTo>
                <a:lnTo>
                  <a:pt x="1273350" y="1976054"/>
                </a:lnTo>
                <a:lnTo>
                  <a:pt x="1327427" y="1890194"/>
                </a:lnTo>
                <a:lnTo>
                  <a:pt x="1392140" y="1807684"/>
                </a:lnTo>
                <a:lnTo>
                  <a:pt x="1466984" y="1728827"/>
                </a:lnTo>
                <a:lnTo>
                  <a:pt x="1551456" y="1653924"/>
                </a:lnTo>
                <a:lnTo>
                  <a:pt x="1645051" y="1583277"/>
                </a:lnTo>
                <a:lnTo>
                  <a:pt x="1747266" y="1517189"/>
                </a:lnTo>
                <a:lnTo>
                  <a:pt x="1857595" y="1455962"/>
                </a:lnTo>
                <a:lnTo>
                  <a:pt x="1975536" y="1399897"/>
                </a:lnTo>
                <a:lnTo>
                  <a:pt x="2100585" y="1349297"/>
                </a:lnTo>
                <a:lnTo>
                  <a:pt x="2232236" y="1304464"/>
                </a:lnTo>
                <a:lnTo>
                  <a:pt x="2369986" y="1265699"/>
                </a:lnTo>
                <a:lnTo>
                  <a:pt x="2513332" y="1233306"/>
                </a:lnTo>
                <a:lnTo>
                  <a:pt x="2661768" y="1207585"/>
                </a:lnTo>
                <a:lnTo>
                  <a:pt x="2814791" y="1188839"/>
                </a:lnTo>
                <a:lnTo>
                  <a:pt x="2971897" y="1177370"/>
                </a:lnTo>
                <a:lnTo>
                  <a:pt x="3132582" y="1173479"/>
                </a:lnTo>
                <a:lnTo>
                  <a:pt x="5843484" y="1173479"/>
                </a:lnTo>
                <a:lnTo>
                  <a:pt x="5795841" y="1110694"/>
                </a:lnTo>
                <a:lnTo>
                  <a:pt x="5660769" y="960888"/>
                </a:lnTo>
                <a:lnTo>
                  <a:pt x="5511110" y="819595"/>
                </a:lnTo>
                <a:lnTo>
                  <a:pt x="5347668" y="687419"/>
                </a:lnTo>
                <a:lnTo>
                  <a:pt x="5171250" y="564964"/>
                </a:lnTo>
                <a:lnTo>
                  <a:pt x="4982663" y="452835"/>
                </a:lnTo>
                <a:lnTo>
                  <a:pt x="4782711" y="351635"/>
                </a:lnTo>
                <a:lnTo>
                  <a:pt x="4572203" y="261968"/>
                </a:lnTo>
                <a:lnTo>
                  <a:pt x="4351942" y="184439"/>
                </a:lnTo>
                <a:lnTo>
                  <a:pt x="4122736" y="119652"/>
                </a:lnTo>
                <a:lnTo>
                  <a:pt x="3885391" y="68210"/>
                </a:lnTo>
                <a:lnTo>
                  <a:pt x="3640713" y="30718"/>
                </a:lnTo>
                <a:lnTo>
                  <a:pt x="3389508" y="7780"/>
                </a:lnTo>
                <a:lnTo>
                  <a:pt x="3132582" y="0"/>
                </a:lnTo>
                <a:close/>
              </a:path>
              <a:path w="6265545" h="4693920">
                <a:moveTo>
                  <a:pt x="5843484" y="1173479"/>
                </a:moveTo>
                <a:lnTo>
                  <a:pt x="3132582" y="1173479"/>
                </a:lnTo>
                <a:lnTo>
                  <a:pt x="3293266" y="1177370"/>
                </a:lnTo>
                <a:lnTo>
                  <a:pt x="3450372" y="1188839"/>
                </a:lnTo>
                <a:lnTo>
                  <a:pt x="3603395" y="1207585"/>
                </a:lnTo>
                <a:lnTo>
                  <a:pt x="3751831" y="1233306"/>
                </a:lnTo>
                <a:lnTo>
                  <a:pt x="3895177" y="1265699"/>
                </a:lnTo>
                <a:lnTo>
                  <a:pt x="4032927" y="1304464"/>
                </a:lnTo>
                <a:lnTo>
                  <a:pt x="4164578" y="1349297"/>
                </a:lnTo>
                <a:lnTo>
                  <a:pt x="4289627" y="1399897"/>
                </a:lnTo>
                <a:lnTo>
                  <a:pt x="4407568" y="1455962"/>
                </a:lnTo>
                <a:lnTo>
                  <a:pt x="4517897" y="1517189"/>
                </a:lnTo>
                <a:lnTo>
                  <a:pt x="4620112" y="1583277"/>
                </a:lnTo>
                <a:lnTo>
                  <a:pt x="4713707" y="1653924"/>
                </a:lnTo>
                <a:lnTo>
                  <a:pt x="4798179" y="1728827"/>
                </a:lnTo>
                <a:lnTo>
                  <a:pt x="4873023" y="1807684"/>
                </a:lnTo>
                <a:lnTo>
                  <a:pt x="4937736" y="1890194"/>
                </a:lnTo>
                <a:lnTo>
                  <a:pt x="4991813" y="1976054"/>
                </a:lnTo>
                <a:lnTo>
                  <a:pt x="5034750" y="2064963"/>
                </a:lnTo>
                <a:lnTo>
                  <a:pt x="5066044" y="2156618"/>
                </a:lnTo>
                <a:lnTo>
                  <a:pt x="5085190" y="2250718"/>
                </a:lnTo>
                <a:lnTo>
                  <a:pt x="5091684" y="2346960"/>
                </a:lnTo>
                <a:lnTo>
                  <a:pt x="5085190" y="2443201"/>
                </a:lnTo>
                <a:lnTo>
                  <a:pt x="5066044" y="2537301"/>
                </a:lnTo>
                <a:lnTo>
                  <a:pt x="5034750" y="2628956"/>
                </a:lnTo>
                <a:lnTo>
                  <a:pt x="4991813" y="2717865"/>
                </a:lnTo>
                <a:lnTo>
                  <a:pt x="4937736" y="2803725"/>
                </a:lnTo>
                <a:lnTo>
                  <a:pt x="4873023" y="2886235"/>
                </a:lnTo>
                <a:lnTo>
                  <a:pt x="4798179" y="2965092"/>
                </a:lnTo>
                <a:lnTo>
                  <a:pt x="4713707" y="3039995"/>
                </a:lnTo>
                <a:lnTo>
                  <a:pt x="4620112" y="3110642"/>
                </a:lnTo>
                <a:lnTo>
                  <a:pt x="4517898" y="3176730"/>
                </a:lnTo>
                <a:lnTo>
                  <a:pt x="4407568" y="3237957"/>
                </a:lnTo>
                <a:lnTo>
                  <a:pt x="4289627" y="3294022"/>
                </a:lnTo>
                <a:lnTo>
                  <a:pt x="4164578" y="3344622"/>
                </a:lnTo>
                <a:lnTo>
                  <a:pt x="4032927" y="3389455"/>
                </a:lnTo>
                <a:lnTo>
                  <a:pt x="3895177" y="3428220"/>
                </a:lnTo>
                <a:lnTo>
                  <a:pt x="3751831" y="3460613"/>
                </a:lnTo>
                <a:lnTo>
                  <a:pt x="3603395" y="3486334"/>
                </a:lnTo>
                <a:lnTo>
                  <a:pt x="3450372" y="3505080"/>
                </a:lnTo>
                <a:lnTo>
                  <a:pt x="3293266" y="3516549"/>
                </a:lnTo>
                <a:lnTo>
                  <a:pt x="3132582" y="3520440"/>
                </a:lnTo>
                <a:lnTo>
                  <a:pt x="5843484" y="3520440"/>
                </a:lnTo>
                <a:lnTo>
                  <a:pt x="5915519" y="3425510"/>
                </a:lnTo>
                <a:lnTo>
                  <a:pt x="6018996" y="3260490"/>
                </a:lnTo>
                <a:lnTo>
                  <a:pt x="6105467" y="3088770"/>
                </a:lnTo>
                <a:lnTo>
                  <a:pt x="6174125" y="2910952"/>
                </a:lnTo>
                <a:lnTo>
                  <a:pt x="6224164" y="2727642"/>
                </a:lnTo>
                <a:lnTo>
                  <a:pt x="6254779" y="2539443"/>
                </a:lnTo>
                <a:lnTo>
                  <a:pt x="6265164" y="2346960"/>
                </a:lnTo>
                <a:lnTo>
                  <a:pt x="6254779" y="2154476"/>
                </a:lnTo>
                <a:lnTo>
                  <a:pt x="6224164" y="1966277"/>
                </a:lnTo>
                <a:lnTo>
                  <a:pt x="6174125" y="1782967"/>
                </a:lnTo>
                <a:lnTo>
                  <a:pt x="6105467" y="1605149"/>
                </a:lnTo>
                <a:lnTo>
                  <a:pt x="6018996" y="1433429"/>
                </a:lnTo>
                <a:lnTo>
                  <a:pt x="5915519" y="1268409"/>
                </a:lnTo>
                <a:lnTo>
                  <a:pt x="5843484" y="11734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7604" y="1703832"/>
            <a:ext cx="6265545" cy="4693920"/>
          </a:xfrm>
          <a:custGeom>
            <a:avLst/>
            <a:gdLst/>
            <a:ahLst/>
            <a:cxnLst/>
            <a:rect l="l" t="t" r="r" b="b"/>
            <a:pathLst>
              <a:path w="6265545" h="4693920">
                <a:moveTo>
                  <a:pt x="0" y="2346960"/>
                </a:moveTo>
                <a:lnTo>
                  <a:pt x="10384" y="2154476"/>
                </a:lnTo>
                <a:lnTo>
                  <a:pt x="40999" y="1966277"/>
                </a:lnTo>
                <a:lnTo>
                  <a:pt x="91038" y="1782967"/>
                </a:lnTo>
                <a:lnTo>
                  <a:pt x="159696" y="1605149"/>
                </a:lnTo>
                <a:lnTo>
                  <a:pt x="246167" y="1433429"/>
                </a:lnTo>
                <a:lnTo>
                  <a:pt x="349644" y="1268409"/>
                </a:lnTo>
                <a:lnTo>
                  <a:pt x="469322" y="1110694"/>
                </a:lnTo>
                <a:lnTo>
                  <a:pt x="604394" y="960888"/>
                </a:lnTo>
                <a:lnTo>
                  <a:pt x="754053" y="819595"/>
                </a:lnTo>
                <a:lnTo>
                  <a:pt x="917495" y="687419"/>
                </a:lnTo>
                <a:lnTo>
                  <a:pt x="1093913" y="564964"/>
                </a:lnTo>
                <a:lnTo>
                  <a:pt x="1282500" y="452835"/>
                </a:lnTo>
                <a:lnTo>
                  <a:pt x="1482452" y="351635"/>
                </a:lnTo>
                <a:lnTo>
                  <a:pt x="1692960" y="261968"/>
                </a:lnTo>
                <a:lnTo>
                  <a:pt x="1913221" y="184439"/>
                </a:lnTo>
                <a:lnTo>
                  <a:pt x="2142427" y="119652"/>
                </a:lnTo>
                <a:lnTo>
                  <a:pt x="2379772" y="68210"/>
                </a:lnTo>
                <a:lnTo>
                  <a:pt x="2624450" y="30718"/>
                </a:lnTo>
                <a:lnTo>
                  <a:pt x="2875655" y="7780"/>
                </a:lnTo>
                <a:lnTo>
                  <a:pt x="3132582" y="0"/>
                </a:lnTo>
                <a:lnTo>
                  <a:pt x="3389508" y="7780"/>
                </a:lnTo>
                <a:lnTo>
                  <a:pt x="3640713" y="30718"/>
                </a:lnTo>
                <a:lnTo>
                  <a:pt x="3885391" y="68210"/>
                </a:lnTo>
                <a:lnTo>
                  <a:pt x="4122736" y="119652"/>
                </a:lnTo>
                <a:lnTo>
                  <a:pt x="4351942" y="184439"/>
                </a:lnTo>
                <a:lnTo>
                  <a:pt x="4572203" y="261968"/>
                </a:lnTo>
                <a:lnTo>
                  <a:pt x="4782711" y="351635"/>
                </a:lnTo>
                <a:lnTo>
                  <a:pt x="4982663" y="452835"/>
                </a:lnTo>
                <a:lnTo>
                  <a:pt x="5171250" y="564964"/>
                </a:lnTo>
                <a:lnTo>
                  <a:pt x="5347668" y="687419"/>
                </a:lnTo>
                <a:lnTo>
                  <a:pt x="5511110" y="819595"/>
                </a:lnTo>
                <a:lnTo>
                  <a:pt x="5660769" y="960888"/>
                </a:lnTo>
                <a:lnTo>
                  <a:pt x="5795841" y="1110694"/>
                </a:lnTo>
                <a:lnTo>
                  <a:pt x="5915519" y="1268409"/>
                </a:lnTo>
                <a:lnTo>
                  <a:pt x="6018996" y="1433429"/>
                </a:lnTo>
                <a:lnTo>
                  <a:pt x="6105467" y="1605149"/>
                </a:lnTo>
                <a:lnTo>
                  <a:pt x="6174125" y="1782967"/>
                </a:lnTo>
                <a:lnTo>
                  <a:pt x="6224164" y="1966277"/>
                </a:lnTo>
                <a:lnTo>
                  <a:pt x="6254779" y="2154476"/>
                </a:lnTo>
                <a:lnTo>
                  <a:pt x="6265164" y="2346960"/>
                </a:lnTo>
                <a:lnTo>
                  <a:pt x="6254779" y="2539443"/>
                </a:lnTo>
                <a:lnTo>
                  <a:pt x="6224164" y="2727642"/>
                </a:lnTo>
                <a:lnTo>
                  <a:pt x="6174125" y="2910952"/>
                </a:lnTo>
                <a:lnTo>
                  <a:pt x="6105467" y="3088770"/>
                </a:lnTo>
                <a:lnTo>
                  <a:pt x="6018996" y="3260490"/>
                </a:lnTo>
                <a:lnTo>
                  <a:pt x="5915519" y="3425510"/>
                </a:lnTo>
                <a:lnTo>
                  <a:pt x="5795841" y="3583225"/>
                </a:lnTo>
                <a:lnTo>
                  <a:pt x="5660769" y="3733031"/>
                </a:lnTo>
                <a:lnTo>
                  <a:pt x="5511110" y="3874324"/>
                </a:lnTo>
                <a:lnTo>
                  <a:pt x="5347668" y="4006500"/>
                </a:lnTo>
                <a:lnTo>
                  <a:pt x="5171250" y="4128955"/>
                </a:lnTo>
                <a:lnTo>
                  <a:pt x="4982663" y="4241084"/>
                </a:lnTo>
                <a:lnTo>
                  <a:pt x="4782711" y="4342284"/>
                </a:lnTo>
                <a:lnTo>
                  <a:pt x="4572203" y="4431951"/>
                </a:lnTo>
                <a:lnTo>
                  <a:pt x="4351942" y="4509480"/>
                </a:lnTo>
                <a:lnTo>
                  <a:pt x="4122736" y="4574267"/>
                </a:lnTo>
                <a:lnTo>
                  <a:pt x="3885391" y="4625709"/>
                </a:lnTo>
                <a:lnTo>
                  <a:pt x="3640713" y="4663201"/>
                </a:lnTo>
                <a:lnTo>
                  <a:pt x="3389508" y="4686139"/>
                </a:lnTo>
                <a:lnTo>
                  <a:pt x="3132582" y="4693920"/>
                </a:lnTo>
                <a:lnTo>
                  <a:pt x="2875655" y="4686139"/>
                </a:lnTo>
                <a:lnTo>
                  <a:pt x="2624450" y="4663201"/>
                </a:lnTo>
                <a:lnTo>
                  <a:pt x="2379772" y="4625709"/>
                </a:lnTo>
                <a:lnTo>
                  <a:pt x="2142427" y="4574267"/>
                </a:lnTo>
                <a:lnTo>
                  <a:pt x="1913221" y="4509480"/>
                </a:lnTo>
                <a:lnTo>
                  <a:pt x="1692960" y="4431951"/>
                </a:lnTo>
                <a:lnTo>
                  <a:pt x="1482452" y="4342284"/>
                </a:lnTo>
                <a:lnTo>
                  <a:pt x="1282500" y="4241084"/>
                </a:lnTo>
                <a:lnTo>
                  <a:pt x="1093913" y="4128955"/>
                </a:lnTo>
                <a:lnTo>
                  <a:pt x="917495" y="4006500"/>
                </a:lnTo>
                <a:lnTo>
                  <a:pt x="754053" y="3874324"/>
                </a:lnTo>
                <a:lnTo>
                  <a:pt x="604394" y="3733031"/>
                </a:lnTo>
                <a:lnTo>
                  <a:pt x="469322" y="3583225"/>
                </a:lnTo>
                <a:lnTo>
                  <a:pt x="349644" y="3425510"/>
                </a:lnTo>
                <a:lnTo>
                  <a:pt x="246167" y="3260490"/>
                </a:lnTo>
                <a:lnTo>
                  <a:pt x="159696" y="3088770"/>
                </a:lnTo>
                <a:lnTo>
                  <a:pt x="91038" y="2910952"/>
                </a:lnTo>
                <a:lnTo>
                  <a:pt x="40999" y="2727642"/>
                </a:lnTo>
                <a:lnTo>
                  <a:pt x="10384" y="2539443"/>
                </a:lnTo>
                <a:lnTo>
                  <a:pt x="0" y="2346960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1084" y="2877311"/>
            <a:ext cx="3918585" cy="2346960"/>
          </a:xfrm>
          <a:custGeom>
            <a:avLst/>
            <a:gdLst/>
            <a:ahLst/>
            <a:cxnLst/>
            <a:rect l="l" t="t" r="r" b="b"/>
            <a:pathLst>
              <a:path w="3918585" h="2346960">
                <a:moveTo>
                  <a:pt x="0" y="1173480"/>
                </a:moveTo>
                <a:lnTo>
                  <a:pt x="6493" y="1269721"/>
                </a:lnTo>
                <a:lnTo>
                  <a:pt x="25639" y="1363821"/>
                </a:lnTo>
                <a:lnTo>
                  <a:pt x="56933" y="1455476"/>
                </a:lnTo>
                <a:lnTo>
                  <a:pt x="99870" y="1544385"/>
                </a:lnTo>
                <a:lnTo>
                  <a:pt x="153947" y="1630245"/>
                </a:lnTo>
                <a:lnTo>
                  <a:pt x="218660" y="1712755"/>
                </a:lnTo>
                <a:lnTo>
                  <a:pt x="293504" y="1791612"/>
                </a:lnTo>
                <a:lnTo>
                  <a:pt x="377976" y="1866515"/>
                </a:lnTo>
                <a:lnTo>
                  <a:pt x="471571" y="1937162"/>
                </a:lnTo>
                <a:lnTo>
                  <a:pt x="573786" y="2003250"/>
                </a:lnTo>
                <a:lnTo>
                  <a:pt x="684115" y="2064477"/>
                </a:lnTo>
                <a:lnTo>
                  <a:pt x="802056" y="2120542"/>
                </a:lnTo>
                <a:lnTo>
                  <a:pt x="927105" y="2171142"/>
                </a:lnTo>
                <a:lnTo>
                  <a:pt x="1058756" y="2215975"/>
                </a:lnTo>
                <a:lnTo>
                  <a:pt x="1196506" y="2254740"/>
                </a:lnTo>
                <a:lnTo>
                  <a:pt x="1339852" y="2287133"/>
                </a:lnTo>
                <a:lnTo>
                  <a:pt x="1488288" y="2312854"/>
                </a:lnTo>
                <a:lnTo>
                  <a:pt x="1641311" y="2331600"/>
                </a:lnTo>
                <a:lnTo>
                  <a:pt x="1798417" y="2343069"/>
                </a:lnTo>
                <a:lnTo>
                  <a:pt x="1959102" y="2346960"/>
                </a:lnTo>
                <a:lnTo>
                  <a:pt x="2119786" y="2343069"/>
                </a:lnTo>
                <a:lnTo>
                  <a:pt x="2276892" y="2331600"/>
                </a:lnTo>
                <a:lnTo>
                  <a:pt x="2429915" y="2312854"/>
                </a:lnTo>
                <a:lnTo>
                  <a:pt x="2578351" y="2287133"/>
                </a:lnTo>
                <a:lnTo>
                  <a:pt x="2721697" y="2254740"/>
                </a:lnTo>
                <a:lnTo>
                  <a:pt x="2859447" y="2215975"/>
                </a:lnTo>
                <a:lnTo>
                  <a:pt x="2991098" y="2171142"/>
                </a:lnTo>
                <a:lnTo>
                  <a:pt x="3116147" y="2120542"/>
                </a:lnTo>
                <a:lnTo>
                  <a:pt x="3234088" y="2064477"/>
                </a:lnTo>
                <a:lnTo>
                  <a:pt x="3344418" y="2003250"/>
                </a:lnTo>
                <a:lnTo>
                  <a:pt x="3446632" y="1937162"/>
                </a:lnTo>
                <a:lnTo>
                  <a:pt x="3540227" y="1866515"/>
                </a:lnTo>
                <a:lnTo>
                  <a:pt x="3624699" y="1791612"/>
                </a:lnTo>
                <a:lnTo>
                  <a:pt x="3699543" y="1712755"/>
                </a:lnTo>
                <a:lnTo>
                  <a:pt x="3764256" y="1630245"/>
                </a:lnTo>
                <a:lnTo>
                  <a:pt x="3818333" y="1544385"/>
                </a:lnTo>
                <a:lnTo>
                  <a:pt x="3861270" y="1455476"/>
                </a:lnTo>
                <a:lnTo>
                  <a:pt x="3892564" y="1363821"/>
                </a:lnTo>
                <a:lnTo>
                  <a:pt x="3911710" y="1269721"/>
                </a:lnTo>
                <a:lnTo>
                  <a:pt x="3918204" y="1173480"/>
                </a:lnTo>
                <a:lnTo>
                  <a:pt x="3911710" y="1077238"/>
                </a:lnTo>
                <a:lnTo>
                  <a:pt x="3892564" y="983138"/>
                </a:lnTo>
                <a:lnTo>
                  <a:pt x="3861270" y="891483"/>
                </a:lnTo>
                <a:lnTo>
                  <a:pt x="3818333" y="802574"/>
                </a:lnTo>
                <a:lnTo>
                  <a:pt x="3764256" y="716714"/>
                </a:lnTo>
                <a:lnTo>
                  <a:pt x="3699543" y="634204"/>
                </a:lnTo>
                <a:lnTo>
                  <a:pt x="3624699" y="555347"/>
                </a:lnTo>
                <a:lnTo>
                  <a:pt x="3540227" y="480444"/>
                </a:lnTo>
                <a:lnTo>
                  <a:pt x="3446632" y="409797"/>
                </a:lnTo>
                <a:lnTo>
                  <a:pt x="3344417" y="343709"/>
                </a:lnTo>
                <a:lnTo>
                  <a:pt x="3234088" y="282482"/>
                </a:lnTo>
                <a:lnTo>
                  <a:pt x="3116147" y="226417"/>
                </a:lnTo>
                <a:lnTo>
                  <a:pt x="2991098" y="175817"/>
                </a:lnTo>
                <a:lnTo>
                  <a:pt x="2859447" y="130984"/>
                </a:lnTo>
                <a:lnTo>
                  <a:pt x="2721697" y="92219"/>
                </a:lnTo>
                <a:lnTo>
                  <a:pt x="2578351" y="59826"/>
                </a:lnTo>
                <a:lnTo>
                  <a:pt x="2429915" y="34105"/>
                </a:lnTo>
                <a:lnTo>
                  <a:pt x="2276892" y="15359"/>
                </a:lnTo>
                <a:lnTo>
                  <a:pt x="2119786" y="3890"/>
                </a:lnTo>
                <a:lnTo>
                  <a:pt x="1959102" y="0"/>
                </a:lnTo>
                <a:lnTo>
                  <a:pt x="1798417" y="3890"/>
                </a:lnTo>
                <a:lnTo>
                  <a:pt x="1641311" y="15359"/>
                </a:lnTo>
                <a:lnTo>
                  <a:pt x="1488288" y="34105"/>
                </a:lnTo>
                <a:lnTo>
                  <a:pt x="1339852" y="59826"/>
                </a:lnTo>
                <a:lnTo>
                  <a:pt x="1196506" y="92219"/>
                </a:lnTo>
                <a:lnTo>
                  <a:pt x="1058756" y="130984"/>
                </a:lnTo>
                <a:lnTo>
                  <a:pt x="927105" y="175817"/>
                </a:lnTo>
                <a:lnTo>
                  <a:pt x="802056" y="226417"/>
                </a:lnTo>
                <a:lnTo>
                  <a:pt x="684115" y="282482"/>
                </a:lnTo>
                <a:lnTo>
                  <a:pt x="573786" y="343709"/>
                </a:lnTo>
                <a:lnTo>
                  <a:pt x="471571" y="409797"/>
                </a:lnTo>
                <a:lnTo>
                  <a:pt x="377976" y="480444"/>
                </a:lnTo>
                <a:lnTo>
                  <a:pt x="293504" y="555347"/>
                </a:lnTo>
                <a:lnTo>
                  <a:pt x="218660" y="634204"/>
                </a:lnTo>
                <a:lnTo>
                  <a:pt x="153947" y="716714"/>
                </a:lnTo>
                <a:lnTo>
                  <a:pt x="99870" y="802574"/>
                </a:lnTo>
                <a:lnTo>
                  <a:pt x="56933" y="891483"/>
                </a:lnTo>
                <a:lnTo>
                  <a:pt x="25639" y="983138"/>
                </a:lnTo>
                <a:lnTo>
                  <a:pt x="6493" y="1077238"/>
                </a:lnTo>
                <a:lnTo>
                  <a:pt x="0" y="1173480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43352" y="1186041"/>
            <a:ext cx="3425952" cy="19396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0324" y="991906"/>
            <a:ext cx="1326515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buClr>
                <a:srgbClr val="C00000"/>
              </a:buClr>
              <a:buFont typeface="Microsoft Sans Serif"/>
              <a:buChar char="▪"/>
              <a:tabLst>
                <a:tab pos="191135" algn="l"/>
              </a:tabLst>
            </a:pPr>
            <a:r>
              <a:rPr sz="2400" b="1" spc="-114" dirty="0">
                <a:latin typeface="Arial Narrow"/>
                <a:cs typeface="Arial Narrow"/>
              </a:rPr>
              <a:t>V</a:t>
            </a:r>
            <a:r>
              <a:rPr sz="2400" b="1" spc="-5" dirty="0">
                <a:latin typeface="Arial Narrow"/>
                <a:cs typeface="Arial Narrow"/>
              </a:rPr>
              <a:t>ariety</a:t>
            </a:r>
            <a:endParaRPr sz="2400">
              <a:latin typeface="Arial Narrow"/>
              <a:cs typeface="Arial Narrow"/>
            </a:endParaRPr>
          </a:p>
          <a:p>
            <a:pPr marL="12700">
              <a:spcBef>
                <a:spcPts val="390"/>
              </a:spcBef>
            </a:pPr>
            <a:r>
              <a:rPr sz="1600" spc="-10" dirty="0">
                <a:latin typeface="Arial Narrow"/>
                <a:cs typeface="Arial Narrow"/>
              </a:rPr>
              <a:t>Di</a:t>
            </a:r>
            <a:r>
              <a:rPr sz="1600" spc="-35" dirty="0">
                <a:latin typeface="Arial Narrow"/>
                <a:cs typeface="Arial Narrow"/>
              </a:rPr>
              <a:t>f</a:t>
            </a:r>
            <a:r>
              <a:rPr sz="1600" spc="-10" dirty="0">
                <a:latin typeface="Arial Narrow"/>
                <a:cs typeface="Arial Narrow"/>
              </a:rPr>
              <a:t>ferent so</a:t>
            </a:r>
            <a:r>
              <a:rPr sz="1600" spc="-5" dirty="0">
                <a:latin typeface="Arial Narrow"/>
                <a:cs typeface="Arial Narrow"/>
              </a:rPr>
              <a:t>u</a:t>
            </a:r>
            <a:r>
              <a:rPr sz="1600" spc="-10" dirty="0">
                <a:latin typeface="Arial Narrow"/>
                <a:cs typeface="Arial Narrow"/>
              </a:rPr>
              <a:t>rces.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dirty="0">
                <a:latin typeface="Arial Narrow"/>
                <a:cs typeface="Arial Narrow"/>
              </a:rPr>
              <a:t>ata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b="1" spc="-95" dirty="0">
                <a:latin typeface="Arial Narrow"/>
                <a:cs typeface="Arial Narrow"/>
              </a:rPr>
              <a:t>V</a:t>
            </a:r>
            <a:r>
              <a:rPr b="1" spc="-10" dirty="0">
                <a:latin typeface="Arial Narrow"/>
                <a:cs typeface="Arial Narrow"/>
              </a:rPr>
              <a:t>ari</a:t>
            </a:r>
            <a:r>
              <a:rPr b="1" dirty="0">
                <a:latin typeface="Arial Narrow"/>
                <a:cs typeface="Arial Narrow"/>
              </a:rPr>
              <a:t>ety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3511" y="1284732"/>
            <a:ext cx="1147572" cy="920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37859" y="1903476"/>
            <a:ext cx="842772" cy="844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15328" y="2276855"/>
            <a:ext cx="1418844" cy="637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67371" y="4395215"/>
            <a:ext cx="1299972" cy="861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05955" y="5326380"/>
            <a:ext cx="1312164" cy="8336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29939" y="3006851"/>
            <a:ext cx="1031748" cy="10454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67683" y="5186172"/>
            <a:ext cx="1208532" cy="8397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55108" y="5326380"/>
            <a:ext cx="1072896" cy="10713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53355" y="3098293"/>
            <a:ext cx="2496312" cy="16642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8032" y="2462783"/>
            <a:ext cx="1944624" cy="6477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10372" y="2304288"/>
            <a:ext cx="1286255" cy="24505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45663" y="3837433"/>
            <a:ext cx="1676400" cy="13091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25511" y="3290315"/>
            <a:ext cx="1057656" cy="10805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0323" y="991906"/>
            <a:ext cx="260223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buClr>
                <a:srgbClr val="C00000"/>
              </a:buClr>
              <a:buFont typeface="Microsoft Sans Serif"/>
              <a:buChar char="▪"/>
              <a:tabLst>
                <a:tab pos="191135" algn="l"/>
              </a:tabLst>
            </a:pPr>
            <a:r>
              <a:rPr sz="2400" b="1" spc="-114" dirty="0">
                <a:latin typeface="Arial Narrow"/>
                <a:cs typeface="Arial Narrow"/>
              </a:rPr>
              <a:t>V</a:t>
            </a:r>
            <a:r>
              <a:rPr sz="2400" b="1" spc="-5" dirty="0">
                <a:latin typeface="Arial Narrow"/>
                <a:cs typeface="Arial Narrow"/>
              </a:rPr>
              <a:t>ariety</a:t>
            </a:r>
            <a:endParaRPr sz="2400">
              <a:latin typeface="Arial Narrow"/>
              <a:cs typeface="Arial Narrow"/>
            </a:endParaRPr>
          </a:p>
          <a:p>
            <a:pPr marL="12700">
              <a:spcBef>
                <a:spcPts val="390"/>
              </a:spcBef>
            </a:pPr>
            <a:r>
              <a:rPr sz="1600" b="1" u="heavy" spc="-10" dirty="0">
                <a:latin typeface="Arial Narrow"/>
                <a:cs typeface="Arial Narrow"/>
              </a:rPr>
              <a:t>St</a:t>
            </a:r>
            <a:r>
              <a:rPr sz="1600" b="1" u="heavy" spc="-20" dirty="0">
                <a:latin typeface="Arial Narrow"/>
                <a:cs typeface="Arial Narrow"/>
              </a:rPr>
              <a:t>r</a:t>
            </a:r>
            <a:r>
              <a:rPr sz="1600" b="1" u="heavy" spc="-10" dirty="0">
                <a:latin typeface="Arial Narrow"/>
                <a:cs typeface="Arial Narrow"/>
              </a:rPr>
              <a:t>u</a:t>
            </a:r>
            <a:r>
              <a:rPr sz="1600" b="1" u="heavy" spc="-5" dirty="0">
                <a:latin typeface="Arial Narrow"/>
                <a:cs typeface="Arial Narrow"/>
              </a:rPr>
              <a:t>c</a:t>
            </a:r>
            <a:r>
              <a:rPr sz="1600" b="1" u="heavy" spc="-10" dirty="0">
                <a:latin typeface="Arial Narrow"/>
                <a:cs typeface="Arial Narrow"/>
              </a:rPr>
              <a:t>tured</a:t>
            </a:r>
            <a:r>
              <a:rPr sz="1600" b="1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u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st</a:t>
            </a:r>
            <a:r>
              <a:rPr sz="1600" spc="-15" dirty="0">
                <a:latin typeface="Arial Narrow"/>
                <a:cs typeface="Arial Narrow"/>
              </a:rPr>
              <a:t>r</a:t>
            </a:r>
            <a:r>
              <a:rPr sz="1600" spc="-10" dirty="0">
                <a:latin typeface="Arial Narrow"/>
                <a:cs typeface="Arial Narrow"/>
              </a:rPr>
              <a:t>u</a:t>
            </a:r>
            <a:r>
              <a:rPr sz="1600" spc="-5" dirty="0">
                <a:latin typeface="Arial Narrow"/>
                <a:cs typeface="Arial Narrow"/>
              </a:rPr>
              <a:t>c</a:t>
            </a:r>
            <a:r>
              <a:rPr sz="1600" spc="-10" dirty="0">
                <a:latin typeface="Arial Narrow"/>
                <a:cs typeface="Arial Narrow"/>
              </a:rPr>
              <a:t>tured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ata.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dirty="0">
                <a:latin typeface="Arial Narrow"/>
                <a:cs typeface="Arial Narrow"/>
              </a:rPr>
              <a:t>ata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b="1" spc="-95" dirty="0">
                <a:latin typeface="Arial Narrow"/>
                <a:cs typeface="Arial Narrow"/>
              </a:rPr>
              <a:t>V</a:t>
            </a:r>
            <a:r>
              <a:rPr b="1" spc="-10" dirty="0">
                <a:latin typeface="Arial Narrow"/>
                <a:cs typeface="Arial Narrow"/>
              </a:rPr>
              <a:t>ari</a:t>
            </a:r>
            <a:r>
              <a:rPr b="1" dirty="0">
                <a:latin typeface="Arial Narrow"/>
                <a:cs typeface="Arial Narrow"/>
              </a:rPr>
              <a:t>ety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4288" y="1853172"/>
            <a:ext cx="6587871" cy="4262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1532" y="1880616"/>
            <a:ext cx="6502908" cy="4177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1532" y="2576830"/>
            <a:ext cx="6503034" cy="696595"/>
          </a:xfrm>
          <a:custGeom>
            <a:avLst/>
            <a:gdLst/>
            <a:ahLst/>
            <a:cxnLst/>
            <a:rect l="l" t="t" r="r" b="b"/>
            <a:pathLst>
              <a:path w="6503034" h="696595">
                <a:moveTo>
                  <a:pt x="6502908" y="0"/>
                </a:moveTo>
                <a:lnTo>
                  <a:pt x="6492129" y="57106"/>
                </a:lnTo>
                <a:lnTo>
                  <a:pt x="6460353" y="112941"/>
                </a:lnTo>
                <a:lnTo>
                  <a:pt x="6408415" y="167323"/>
                </a:lnTo>
                <a:lnTo>
                  <a:pt x="6337151" y="220075"/>
                </a:lnTo>
                <a:lnTo>
                  <a:pt x="6247399" y="271018"/>
                </a:lnTo>
                <a:lnTo>
                  <a:pt x="6139996" y="319971"/>
                </a:lnTo>
                <a:lnTo>
                  <a:pt x="6015777" y="366756"/>
                </a:lnTo>
                <a:lnTo>
                  <a:pt x="5875580" y="411195"/>
                </a:lnTo>
                <a:lnTo>
                  <a:pt x="5720242" y="453108"/>
                </a:lnTo>
                <a:lnTo>
                  <a:pt x="5550598" y="492315"/>
                </a:lnTo>
                <a:lnTo>
                  <a:pt x="5367486" y="528638"/>
                </a:lnTo>
                <a:lnTo>
                  <a:pt x="5171742" y="561898"/>
                </a:lnTo>
                <a:lnTo>
                  <a:pt x="4964204" y="591916"/>
                </a:lnTo>
                <a:lnTo>
                  <a:pt x="4745707" y="618512"/>
                </a:lnTo>
                <a:lnTo>
                  <a:pt x="4517088" y="641508"/>
                </a:lnTo>
                <a:lnTo>
                  <a:pt x="4279184" y="660725"/>
                </a:lnTo>
                <a:lnTo>
                  <a:pt x="4032832" y="675982"/>
                </a:lnTo>
                <a:lnTo>
                  <a:pt x="3778869" y="687103"/>
                </a:lnTo>
                <a:lnTo>
                  <a:pt x="3518130" y="693906"/>
                </a:lnTo>
                <a:lnTo>
                  <a:pt x="3251454" y="696214"/>
                </a:lnTo>
                <a:lnTo>
                  <a:pt x="2984777" y="693906"/>
                </a:lnTo>
                <a:lnTo>
                  <a:pt x="2724038" y="687103"/>
                </a:lnTo>
                <a:lnTo>
                  <a:pt x="2470075" y="675982"/>
                </a:lnTo>
                <a:lnTo>
                  <a:pt x="2223723" y="660725"/>
                </a:lnTo>
                <a:lnTo>
                  <a:pt x="1985819" y="641508"/>
                </a:lnTo>
                <a:lnTo>
                  <a:pt x="1757200" y="618512"/>
                </a:lnTo>
                <a:lnTo>
                  <a:pt x="1538703" y="591916"/>
                </a:lnTo>
                <a:lnTo>
                  <a:pt x="1331165" y="561898"/>
                </a:lnTo>
                <a:lnTo>
                  <a:pt x="1135421" y="528638"/>
                </a:lnTo>
                <a:lnTo>
                  <a:pt x="952309" y="492315"/>
                </a:lnTo>
                <a:lnTo>
                  <a:pt x="782665" y="453108"/>
                </a:lnTo>
                <a:lnTo>
                  <a:pt x="627327" y="411195"/>
                </a:lnTo>
                <a:lnTo>
                  <a:pt x="487130" y="366756"/>
                </a:lnTo>
                <a:lnTo>
                  <a:pt x="362911" y="319971"/>
                </a:lnTo>
                <a:lnTo>
                  <a:pt x="255508" y="271018"/>
                </a:lnTo>
                <a:lnTo>
                  <a:pt x="165756" y="220075"/>
                </a:lnTo>
                <a:lnTo>
                  <a:pt x="94492" y="167323"/>
                </a:lnTo>
                <a:lnTo>
                  <a:pt x="42554" y="112941"/>
                </a:lnTo>
                <a:lnTo>
                  <a:pt x="10778" y="57106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1532" y="1880617"/>
            <a:ext cx="6503034" cy="4177665"/>
          </a:xfrm>
          <a:custGeom>
            <a:avLst/>
            <a:gdLst/>
            <a:ahLst/>
            <a:cxnLst/>
            <a:rect l="l" t="t" r="r" b="b"/>
            <a:pathLst>
              <a:path w="6503034" h="4177665">
                <a:moveTo>
                  <a:pt x="0" y="696213"/>
                </a:moveTo>
                <a:lnTo>
                  <a:pt x="10778" y="639107"/>
                </a:lnTo>
                <a:lnTo>
                  <a:pt x="42554" y="583272"/>
                </a:lnTo>
                <a:lnTo>
                  <a:pt x="94492" y="528890"/>
                </a:lnTo>
                <a:lnTo>
                  <a:pt x="165756" y="476138"/>
                </a:lnTo>
                <a:lnTo>
                  <a:pt x="255508" y="425196"/>
                </a:lnTo>
                <a:lnTo>
                  <a:pt x="362911" y="376242"/>
                </a:lnTo>
                <a:lnTo>
                  <a:pt x="487130" y="329457"/>
                </a:lnTo>
                <a:lnTo>
                  <a:pt x="627327" y="285018"/>
                </a:lnTo>
                <a:lnTo>
                  <a:pt x="782665" y="243105"/>
                </a:lnTo>
                <a:lnTo>
                  <a:pt x="952309" y="203898"/>
                </a:lnTo>
                <a:lnTo>
                  <a:pt x="1135421" y="167575"/>
                </a:lnTo>
                <a:lnTo>
                  <a:pt x="1331165" y="134315"/>
                </a:lnTo>
                <a:lnTo>
                  <a:pt x="1538703" y="104297"/>
                </a:lnTo>
                <a:lnTo>
                  <a:pt x="1757200" y="77701"/>
                </a:lnTo>
                <a:lnTo>
                  <a:pt x="1985819" y="54705"/>
                </a:lnTo>
                <a:lnTo>
                  <a:pt x="2223723" y="35488"/>
                </a:lnTo>
                <a:lnTo>
                  <a:pt x="2470075" y="20231"/>
                </a:lnTo>
                <a:lnTo>
                  <a:pt x="2724038" y="9110"/>
                </a:lnTo>
                <a:lnTo>
                  <a:pt x="2984777" y="2307"/>
                </a:lnTo>
                <a:lnTo>
                  <a:pt x="3251454" y="0"/>
                </a:lnTo>
                <a:lnTo>
                  <a:pt x="3518130" y="2307"/>
                </a:lnTo>
                <a:lnTo>
                  <a:pt x="3778869" y="9110"/>
                </a:lnTo>
                <a:lnTo>
                  <a:pt x="4032832" y="20231"/>
                </a:lnTo>
                <a:lnTo>
                  <a:pt x="4279184" y="35488"/>
                </a:lnTo>
                <a:lnTo>
                  <a:pt x="4517088" y="54705"/>
                </a:lnTo>
                <a:lnTo>
                  <a:pt x="4745707" y="77701"/>
                </a:lnTo>
                <a:lnTo>
                  <a:pt x="4964204" y="104297"/>
                </a:lnTo>
                <a:lnTo>
                  <a:pt x="5171742" y="134315"/>
                </a:lnTo>
                <a:lnTo>
                  <a:pt x="5367486" y="167575"/>
                </a:lnTo>
                <a:lnTo>
                  <a:pt x="5550598" y="203898"/>
                </a:lnTo>
                <a:lnTo>
                  <a:pt x="5720242" y="243105"/>
                </a:lnTo>
                <a:lnTo>
                  <a:pt x="5875580" y="285018"/>
                </a:lnTo>
                <a:lnTo>
                  <a:pt x="6015777" y="329457"/>
                </a:lnTo>
                <a:lnTo>
                  <a:pt x="6139996" y="376242"/>
                </a:lnTo>
                <a:lnTo>
                  <a:pt x="6247399" y="425195"/>
                </a:lnTo>
                <a:lnTo>
                  <a:pt x="6337151" y="476138"/>
                </a:lnTo>
                <a:lnTo>
                  <a:pt x="6408415" y="528890"/>
                </a:lnTo>
                <a:lnTo>
                  <a:pt x="6460353" y="583272"/>
                </a:lnTo>
                <a:lnTo>
                  <a:pt x="6492129" y="639107"/>
                </a:lnTo>
                <a:lnTo>
                  <a:pt x="6502908" y="696213"/>
                </a:lnTo>
                <a:lnTo>
                  <a:pt x="6502908" y="3481070"/>
                </a:lnTo>
                <a:lnTo>
                  <a:pt x="6492129" y="3538169"/>
                </a:lnTo>
                <a:lnTo>
                  <a:pt x="6460353" y="3593998"/>
                </a:lnTo>
                <a:lnTo>
                  <a:pt x="6408415" y="3648377"/>
                </a:lnTo>
                <a:lnTo>
                  <a:pt x="6337151" y="3701126"/>
                </a:lnTo>
                <a:lnTo>
                  <a:pt x="6247399" y="3752066"/>
                </a:lnTo>
                <a:lnTo>
                  <a:pt x="6139996" y="3801019"/>
                </a:lnTo>
                <a:lnTo>
                  <a:pt x="6015777" y="3847804"/>
                </a:lnTo>
                <a:lnTo>
                  <a:pt x="5875580" y="3892243"/>
                </a:lnTo>
                <a:lnTo>
                  <a:pt x="5720242" y="3934157"/>
                </a:lnTo>
                <a:lnTo>
                  <a:pt x="5550598" y="3973366"/>
                </a:lnTo>
                <a:lnTo>
                  <a:pt x="5367486" y="4009691"/>
                </a:lnTo>
                <a:lnTo>
                  <a:pt x="5171742" y="4042954"/>
                </a:lnTo>
                <a:lnTo>
                  <a:pt x="4964204" y="4072974"/>
                </a:lnTo>
                <a:lnTo>
                  <a:pt x="4745707" y="4099573"/>
                </a:lnTo>
                <a:lnTo>
                  <a:pt x="4517088" y="4122571"/>
                </a:lnTo>
                <a:lnTo>
                  <a:pt x="4279184" y="4141790"/>
                </a:lnTo>
                <a:lnTo>
                  <a:pt x="4032832" y="4157049"/>
                </a:lnTo>
                <a:lnTo>
                  <a:pt x="3778869" y="4168171"/>
                </a:lnTo>
                <a:lnTo>
                  <a:pt x="3518130" y="4174976"/>
                </a:lnTo>
                <a:lnTo>
                  <a:pt x="3251454" y="4177284"/>
                </a:lnTo>
                <a:lnTo>
                  <a:pt x="2984777" y="4174976"/>
                </a:lnTo>
                <a:lnTo>
                  <a:pt x="2724038" y="4168171"/>
                </a:lnTo>
                <a:lnTo>
                  <a:pt x="2470075" y="4157049"/>
                </a:lnTo>
                <a:lnTo>
                  <a:pt x="2223723" y="4141790"/>
                </a:lnTo>
                <a:lnTo>
                  <a:pt x="1985819" y="4122571"/>
                </a:lnTo>
                <a:lnTo>
                  <a:pt x="1757200" y="4099573"/>
                </a:lnTo>
                <a:lnTo>
                  <a:pt x="1538703" y="4072974"/>
                </a:lnTo>
                <a:lnTo>
                  <a:pt x="1331165" y="4042954"/>
                </a:lnTo>
                <a:lnTo>
                  <a:pt x="1135421" y="4009691"/>
                </a:lnTo>
                <a:lnTo>
                  <a:pt x="952309" y="3973366"/>
                </a:lnTo>
                <a:lnTo>
                  <a:pt x="782665" y="3934157"/>
                </a:lnTo>
                <a:lnTo>
                  <a:pt x="627327" y="3892243"/>
                </a:lnTo>
                <a:lnTo>
                  <a:pt x="487130" y="3847804"/>
                </a:lnTo>
                <a:lnTo>
                  <a:pt x="362911" y="3801019"/>
                </a:lnTo>
                <a:lnTo>
                  <a:pt x="255508" y="3752066"/>
                </a:lnTo>
                <a:lnTo>
                  <a:pt x="165756" y="3701126"/>
                </a:lnTo>
                <a:lnTo>
                  <a:pt x="94492" y="3648377"/>
                </a:lnTo>
                <a:lnTo>
                  <a:pt x="42554" y="3593998"/>
                </a:lnTo>
                <a:lnTo>
                  <a:pt x="10778" y="3538169"/>
                </a:lnTo>
                <a:lnTo>
                  <a:pt x="0" y="3481070"/>
                </a:lnTo>
                <a:lnTo>
                  <a:pt x="0" y="69621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4942" y="2845690"/>
            <a:ext cx="1856739" cy="259079"/>
          </a:xfrm>
          <a:custGeom>
            <a:avLst/>
            <a:gdLst/>
            <a:ahLst/>
            <a:cxnLst/>
            <a:rect l="l" t="t" r="r" b="b"/>
            <a:pathLst>
              <a:path w="1856740" h="259080">
                <a:moveTo>
                  <a:pt x="0" y="259079"/>
                </a:moveTo>
                <a:lnTo>
                  <a:pt x="1856613" y="259079"/>
                </a:lnTo>
                <a:lnTo>
                  <a:pt x="1856613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9378" y="2845690"/>
            <a:ext cx="1345565" cy="259079"/>
          </a:xfrm>
          <a:custGeom>
            <a:avLst/>
            <a:gdLst/>
            <a:ahLst/>
            <a:cxnLst/>
            <a:rect l="l" t="t" r="r" b="b"/>
            <a:pathLst>
              <a:path w="1345564" h="259080">
                <a:moveTo>
                  <a:pt x="0" y="259079"/>
                </a:moveTo>
                <a:lnTo>
                  <a:pt x="1345564" y="259079"/>
                </a:lnTo>
                <a:lnTo>
                  <a:pt x="1345564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56327" y="2845690"/>
            <a:ext cx="773430" cy="259079"/>
          </a:xfrm>
          <a:custGeom>
            <a:avLst/>
            <a:gdLst/>
            <a:ahLst/>
            <a:cxnLst/>
            <a:rect l="l" t="t" r="r" b="b"/>
            <a:pathLst>
              <a:path w="773429" h="259080">
                <a:moveTo>
                  <a:pt x="0" y="259079"/>
                </a:moveTo>
                <a:lnTo>
                  <a:pt x="773125" y="259079"/>
                </a:lnTo>
                <a:lnTo>
                  <a:pt x="773125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1211" y="2845690"/>
            <a:ext cx="1325245" cy="259079"/>
          </a:xfrm>
          <a:custGeom>
            <a:avLst/>
            <a:gdLst/>
            <a:ahLst/>
            <a:cxnLst/>
            <a:rect l="l" t="t" r="r" b="b"/>
            <a:pathLst>
              <a:path w="1325245" h="259080">
                <a:moveTo>
                  <a:pt x="0" y="259079"/>
                </a:moveTo>
                <a:lnTo>
                  <a:pt x="1325118" y="259079"/>
                </a:lnTo>
                <a:lnTo>
                  <a:pt x="1325118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74941" y="2839339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9377" y="2839339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56327" y="2839339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31555" y="2839339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31210" y="2839339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24861" y="2845689"/>
            <a:ext cx="5313045" cy="0"/>
          </a:xfrm>
          <a:custGeom>
            <a:avLst/>
            <a:gdLst/>
            <a:ahLst/>
            <a:cxnLst/>
            <a:rect l="l" t="t" r="r" b="b"/>
            <a:pathLst>
              <a:path w="5313045">
                <a:moveTo>
                  <a:pt x="0" y="0"/>
                </a:moveTo>
                <a:lnTo>
                  <a:pt x="531304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24861" y="3104769"/>
            <a:ext cx="5313045" cy="0"/>
          </a:xfrm>
          <a:custGeom>
            <a:avLst/>
            <a:gdLst/>
            <a:ahLst/>
            <a:cxnLst/>
            <a:rect l="l" t="t" r="r" b="b"/>
            <a:pathLst>
              <a:path w="5313045">
                <a:moveTo>
                  <a:pt x="0" y="0"/>
                </a:moveTo>
                <a:lnTo>
                  <a:pt x="531304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855968" y="2907030"/>
            <a:ext cx="49275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10277" y="2907030"/>
            <a:ext cx="65849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umbe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36974" y="2907030"/>
            <a:ext cx="28765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Ye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11728" y="2907030"/>
            <a:ext cx="37147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99276" y="3182111"/>
            <a:ext cx="1854200" cy="426720"/>
          </a:xfrm>
          <a:custGeom>
            <a:avLst/>
            <a:gdLst/>
            <a:ahLst/>
            <a:cxnLst/>
            <a:rect l="l" t="t" r="r" b="b"/>
            <a:pathLst>
              <a:path w="1854200" h="426720">
                <a:moveTo>
                  <a:pt x="0" y="426719"/>
                </a:moveTo>
                <a:lnTo>
                  <a:pt x="1854200" y="426719"/>
                </a:lnTo>
                <a:lnTo>
                  <a:pt x="1854200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53711" y="3182111"/>
            <a:ext cx="1345565" cy="426720"/>
          </a:xfrm>
          <a:custGeom>
            <a:avLst/>
            <a:gdLst/>
            <a:ahLst/>
            <a:cxnLst/>
            <a:rect l="l" t="t" r="r" b="b"/>
            <a:pathLst>
              <a:path w="1345564" h="426720">
                <a:moveTo>
                  <a:pt x="0" y="426719"/>
                </a:moveTo>
                <a:lnTo>
                  <a:pt x="1345564" y="426719"/>
                </a:lnTo>
                <a:lnTo>
                  <a:pt x="1345564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9485" y="3182111"/>
            <a:ext cx="784860" cy="426720"/>
          </a:xfrm>
          <a:custGeom>
            <a:avLst/>
            <a:gdLst/>
            <a:ahLst/>
            <a:cxnLst/>
            <a:rect l="l" t="t" r="r" b="b"/>
            <a:pathLst>
              <a:path w="784860" h="426720">
                <a:moveTo>
                  <a:pt x="0" y="426719"/>
                </a:moveTo>
                <a:lnTo>
                  <a:pt x="784250" y="426719"/>
                </a:lnTo>
                <a:lnTo>
                  <a:pt x="784250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3131" y="3182111"/>
            <a:ext cx="1316355" cy="426720"/>
          </a:xfrm>
          <a:custGeom>
            <a:avLst/>
            <a:gdLst/>
            <a:ahLst/>
            <a:cxnLst/>
            <a:rect l="l" t="t" r="r" b="b"/>
            <a:pathLst>
              <a:path w="1316355" h="426720">
                <a:moveTo>
                  <a:pt x="0" y="426719"/>
                </a:moveTo>
                <a:lnTo>
                  <a:pt x="1316355" y="426719"/>
                </a:lnTo>
                <a:lnTo>
                  <a:pt x="1316355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99276" y="3175762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3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53710" y="3175762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3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9485" y="3175762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3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53476" y="3175761"/>
            <a:ext cx="0" cy="439420"/>
          </a:xfrm>
          <a:custGeom>
            <a:avLst/>
            <a:gdLst/>
            <a:ahLst/>
            <a:cxnLst/>
            <a:rect l="l" t="t" r="r" b="b"/>
            <a:pathLst>
              <a:path h="439420">
                <a:moveTo>
                  <a:pt x="0" y="0"/>
                </a:moveTo>
                <a:lnTo>
                  <a:pt x="0" y="4394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53130" y="3175762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3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46781" y="3182111"/>
            <a:ext cx="5313045" cy="0"/>
          </a:xfrm>
          <a:custGeom>
            <a:avLst/>
            <a:gdLst/>
            <a:ahLst/>
            <a:cxnLst/>
            <a:rect l="l" t="t" r="r" b="b"/>
            <a:pathLst>
              <a:path w="5313045">
                <a:moveTo>
                  <a:pt x="0" y="0"/>
                </a:moveTo>
                <a:lnTo>
                  <a:pt x="531304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27290" y="3608832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>
                <a:moveTo>
                  <a:pt x="0" y="0"/>
                </a:moveTo>
                <a:lnTo>
                  <a:pt x="2325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480429" y="3241930"/>
            <a:ext cx="67754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dirty="0">
                <a:latin typeface="Calibri"/>
                <a:cs typeface="Calibri"/>
              </a:rPr>
              <a:t>1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str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Rest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73089" y="3326130"/>
            <a:ext cx="18542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405"/>
            <a:r>
              <a:rPr sz="1100" b="1" dirty="0">
                <a:latin typeface="Calibri"/>
                <a:cs typeface="Calibri"/>
              </a:rPr>
              <a:t>67000  </a:t>
            </a:r>
            <a:r>
              <a:rPr sz="1100" b="1" spc="-10" dirty="0">
                <a:latin typeface="Calibri"/>
                <a:cs typeface="Calibri"/>
              </a:rPr>
              <a:t>S</a:t>
            </a:r>
            <a:r>
              <a:rPr sz="1100" b="1" dirty="0">
                <a:latin typeface="Calibri"/>
                <a:cs typeface="Calibri"/>
              </a:rPr>
              <a:t>trg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27524" y="3256154"/>
            <a:ext cx="13455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405"/>
            <a:r>
              <a:rPr sz="1100" b="1" dirty="0">
                <a:latin typeface="Calibri"/>
                <a:cs typeface="Calibri"/>
              </a:rPr>
              <a:t>5467364225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43298" y="3256154"/>
            <a:ext cx="7848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405"/>
            <a:r>
              <a:rPr sz="1100" b="1" dirty="0">
                <a:latin typeface="Calibri"/>
                <a:cs typeface="Calibri"/>
              </a:rPr>
              <a:t>1980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26906" y="3256154"/>
            <a:ext cx="131635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405"/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5" dirty="0">
                <a:latin typeface="Calibri"/>
                <a:cs typeface="Calibri"/>
              </a:rPr>
              <a:t>l</a:t>
            </a:r>
            <a:r>
              <a:rPr sz="1100" b="1" spc="-5" dirty="0">
                <a:latin typeface="Calibri"/>
                <a:cs typeface="Calibri"/>
              </a:rPr>
              <a:t>fre</a:t>
            </a:r>
            <a:r>
              <a:rPr sz="1100" b="1" dirty="0">
                <a:latin typeface="Calibri"/>
                <a:cs typeface="Calibri"/>
              </a:rPr>
              <a:t>d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spc="-5" dirty="0">
                <a:latin typeface="Calibri"/>
                <a:cs typeface="Calibri"/>
              </a:rPr>
              <a:t>n</a:t>
            </a:r>
            <a:r>
              <a:rPr sz="1100" b="1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173089" y="3326129"/>
            <a:ext cx="1854200" cy="426720"/>
          </a:xfrm>
          <a:custGeom>
            <a:avLst/>
            <a:gdLst/>
            <a:ahLst/>
            <a:cxnLst/>
            <a:rect l="l" t="t" r="r" b="b"/>
            <a:pathLst>
              <a:path w="1854200" h="426720">
                <a:moveTo>
                  <a:pt x="0" y="426720"/>
                </a:moveTo>
                <a:lnTo>
                  <a:pt x="1854199" y="426720"/>
                </a:lnTo>
                <a:lnTo>
                  <a:pt x="1854199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27524" y="3326129"/>
            <a:ext cx="1345565" cy="426720"/>
          </a:xfrm>
          <a:custGeom>
            <a:avLst/>
            <a:gdLst/>
            <a:ahLst/>
            <a:cxnLst/>
            <a:rect l="l" t="t" r="r" b="b"/>
            <a:pathLst>
              <a:path w="1345564" h="426720">
                <a:moveTo>
                  <a:pt x="0" y="426720"/>
                </a:moveTo>
                <a:lnTo>
                  <a:pt x="1345564" y="426720"/>
                </a:lnTo>
                <a:lnTo>
                  <a:pt x="1345564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43298" y="3326129"/>
            <a:ext cx="784860" cy="426720"/>
          </a:xfrm>
          <a:custGeom>
            <a:avLst/>
            <a:gdLst/>
            <a:ahLst/>
            <a:cxnLst/>
            <a:rect l="l" t="t" r="r" b="b"/>
            <a:pathLst>
              <a:path w="784860" h="426720">
                <a:moveTo>
                  <a:pt x="0" y="426720"/>
                </a:moveTo>
                <a:lnTo>
                  <a:pt x="784250" y="426720"/>
                </a:lnTo>
                <a:lnTo>
                  <a:pt x="78425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26906" y="3326129"/>
            <a:ext cx="1316355" cy="426720"/>
          </a:xfrm>
          <a:custGeom>
            <a:avLst/>
            <a:gdLst/>
            <a:ahLst/>
            <a:cxnLst/>
            <a:rect l="l" t="t" r="r" b="b"/>
            <a:pathLst>
              <a:path w="1316355" h="426720">
                <a:moveTo>
                  <a:pt x="0" y="426720"/>
                </a:moveTo>
                <a:lnTo>
                  <a:pt x="1316355" y="426720"/>
                </a:lnTo>
                <a:lnTo>
                  <a:pt x="1316355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73089" y="3319780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3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27523" y="3319780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3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43298" y="3319780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3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27289" y="3319779"/>
            <a:ext cx="0" cy="439420"/>
          </a:xfrm>
          <a:custGeom>
            <a:avLst/>
            <a:gdLst/>
            <a:ahLst/>
            <a:cxnLst/>
            <a:rect l="l" t="t" r="r" b="b"/>
            <a:pathLst>
              <a:path h="439420">
                <a:moveTo>
                  <a:pt x="0" y="0"/>
                </a:moveTo>
                <a:lnTo>
                  <a:pt x="0" y="4394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26905" y="3319780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3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20555" y="3326129"/>
            <a:ext cx="5313680" cy="0"/>
          </a:xfrm>
          <a:custGeom>
            <a:avLst/>
            <a:gdLst/>
            <a:ahLst/>
            <a:cxnLst/>
            <a:rect l="l" t="t" r="r" b="b"/>
            <a:pathLst>
              <a:path w="5313680">
                <a:moveTo>
                  <a:pt x="0" y="0"/>
                </a:moveTo>
                <a:lnTo>
                  <a:pt x="531308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01103" y="3752850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>
                <a:moveTo>
                  <a:pt x="0" y="0"/>
                </a:moveTo>
                <a:lnTo>
                  <a:pt x="2325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254242" y="3385592"/>
            <a:ext cx="67754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dirty="0">
                <a:latin typeface="Calibri"/>
                <a:cs typeface="Calibri"/>
              </a:rPr>
              <a:t>1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str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dirty="0">
                <a:latin typeface="Calibri"/>
                <a:cs typeface="Calibri"/>
              </a:rPr>
              <a:t>st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46902" y="3470148"/>
            <a:ext cx="18542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405"/>
            <a:r>
              <a:rPr sz="1100" b="1" dirty="0">
                <a:latin typeface="Calibri"/>
                <a:cs typeface="Calibri"/>
              </a:rPr>
              <a:t>67000  </a:t>
            </a:r>
            <a:r>
              <a:rPr sz="1100" b="1" spc="-10" dirty="0">
                <a:latin typeface="Calibri"/>
                <a:cs typeface="Calibri"/>
              </a:rPr>
              <a:t>S</a:t>
            </a:r>
            <a:r>
              <a:rPr sz="1100" b="1" dirty="0">
                <a:latin typeface="Calibri"/>
                <a:cs typeface="Calibri"/>
              </a:rPr>
              <a:t>trg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08296" y="3387116"/>
            <a:ext cx="74168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dirty="0">
                <a:latin typeface="Calibri"/>
                <a:cs typeface="Calibri"/>
              </a:rPr>
              <a:t>5467364225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24070" y="3387116"/>
            <a:ext cx="31242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dirty="0">
                <a:latin typeface="Calibri"/>
                <a:cs typeface="Calibri"/>
              </a:rPr>
              <a:t>1980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07336" y="3387116"/>
            <a:ext cx="70802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dirty="0">
                <a:latin typeface="Calibri"/>
                <a:cs typeface="Calibri"/>
              </a:rPr>
              <a:t>Al</a:t>
            </a:r>
            <a:r>
              <a:rPr sz="1100" b="1" spc="-5" dirty="0">
                <a:latin typeface="Calibri"/>
                <a:cs typeface="Calibri"/>
              </a:rPr>
              <a:t>fre</a:t>
            </a:r>
            <a:r>
              <a:rPr sz="1100" b="1" dirty="0">
                <a:latin typeface="Calibri"/>
                <a:cs typeface="Calibri"/>
              </a:rPr>
              <a:t>d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Ba</a:t>
            </a:r>
            <a:r>
              <a:rPr sz="1100" b="1" spc="-10" dirty="0">
                <a:latin typeface="Calibri"/>
                <a:cs typeface="Calibri"/>
              </a:rPr>
              <a:t>n</a:t>
            </a:r>
            <a:r>
              <a:rPr sz="1100" b="1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946902" y="3470147"/>
            <a:ext cx="1854200" cy="426720"/>
          </a:xfrm>
          <a:custGeom>
            <a:avLst/>
            <a:gdLst/>
            <a:ahLst/>
            <a:cxnLst/>
            <a:rect l="l" t="t" r="r" b="b"/>
            <a:pathLst>
              <a:path w="1854200" h="426720">
                <a:moveTo>
                  <a:pt x="0" y="426719"/>
                </a:moveTo>
                <a:lnTo>
                  <a:pt x="1854200" y="426719"/>
                </a:lnTo>
                <a:lnTo>
                  <a:pt x="1854200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01337" y="3470147"/>
            <a:ext cx="1345565" cy="426720"/>
          </a:xfrm>
          <a:custGeom>
            <a:avLst/>
            <a:gdLst/>
            <a:ahLst/>
            <a:cxnLst/>
            <a:rect l="l" t="t" r="r" b="b"/>
            <a:pathLst>
              <a:path w="1345564" h="426720">
                <a:moveTo>
                  <a:pt x="0" y="426719"/>
                </a:moveTo>
                <a:lnTo>
                  <a:pt x="1345564" y="426719"/>
                </a:lnTo>
                <a:lnTo>
                  <a:pt x="1345564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16985" y="3470147"/>
            <a:ext cx="784860" cy="426720"/>
          </a:xfrm>
          <a:custGeom>
            <a:avLst/>
            <a:gdLst/>
            <a:ahLst/>
            <a:cxnLst/>
            <a:rect l="l" t="t" r="r" b="b"/>
            <a:pathLst>
              <a:path w="784860" h="426720">
                <a:moveTo>
                  <a:pt x="0" y="426719"/>
                </a:moveTo>
                <a:lnTo>
                  <a:pt x="784250" y="426719"/>
                </a:lnTo>
                <a:lnTo>
                  <a:pt x="784250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669" y="3470147"/>
            <a:ext cx="1316355" cy="426720"/>
          </a:xfrm>
          <a:custGeom>
            <a:avLst/>
            <a:gdLst/>
            <a:ahLst/>
            <a:cxnLst/>
            <a:rect l="l" t="t" r="r" b="b"/>
            <a:pathLst>
              <a:path w="1316355" h="426720">
                <a:moveTo>
                  <a:pt x="0" y="426719"/>
                </a:moveTo>
                <a:lnTo>
                  <a:pt x="1316355" y="426719"/>
                </a:lnTo>
                <a:lnTo>
                  <a:pt x="1316355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46902" y="3463797"/>
            <a:ext cx="0" cy="439420"/>
          </a:xfrm>
          <a:custGeom>
            <a:avLst/>
            <a:gdLst/>
            <a:ahLst/>
            <a:cxnLst/>
            <a:rect l="l" t="t" r="r" b="b"/>
            <a:pathLst>
              <a:path h="439420">
                <a:moveTo>
                  <a:pt x="0" y="0"/>
                </a:moveTo>
                <a:lnTo>
                  <a:pt x="0" y="4394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01336" y="3463797"/>
            <a:ext cx="0" cy="439420"/>
          </a:xfrm>
          <a:custGeom>
            <a:avLst/>
            <a:gdLst/>
            <a:ahLst/>
            <a:cxnLst/>
            <a:rect l="l" t="t" r="r" b="b"/>
            <a:pathLst>
              <a:path h="439420">
                <a:moveTo>
                  <a:pt x="0" y="0"/>
                </a:moveTo>
                <a:lnTo>
                  <a:pt x="0" y="4394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16985" y="3463797"/>
            <a:ext cx="0" cy="439420"/>
          </a:xfrm>
          <a:custGeom>
            <a:avLst/>
            <a:gdLst/>
            <a:ahLst/>
            <a:cxnLst/>
            <a:rect l="l" t="t" r="r" b="b"/>
            <a:pathLst>
              <a:path h="439420">
                <a:moveTo>
                  <a:pt x="0" y="0"/>
                </a:moveTo>
                <a:lnTo>
                  <a:pt x="0" y="4394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00975" y="3463797"/>
            <a:ext cx="0" cy="439420"/>
          </a:xfrm>
          <a:custGeom>
            <a:avLst/>
            <a:gdLst/>
            <a:ahLst/>
            <a:cxnLst/>
            <a:rect l="l" t="t" r="r" b="b"/>
            <a:pathLst>
              <a:path h="439420">
                <a:moveTo>
                  <a:pt x="0" y="0"/>
                </a:moveTo>
                <a:lnTo>
                  <a:pt x="0" y="4394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00668" y="3463797"/>
            <a:ext cx="0" cy="439420"/>
          </a:xfrm>
          <a:custGeom>
            <a:avLst/>
            <a:gdLst/>
            <a:ahLst/>
            <a:cxnLst/>
            <a:rect l="l" t="t" r="r" b="b"/>
            <a:pathLst>
              <a:path h="439420">
                <a:moveTo>
                  <a:pt x="0" y="0"/>
                </a:moveTo>
                <a:lnTo>
                  <a:pt x="0" y="4394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94319" y="3470147"/>
            <a:ext cx="5313045" cy="0"/>
          </a:xfrm>
          <a:custGeom>
            <a:avLst/>
            <a:gdLst/>
            <a:ahLst/>
            <a:cxnLst/>
            <a:rect l="l" t="t" r="r" b="b"/>
            <a:pathLst>
              <a:path w="5313045">
                <a:moveTo>
                  <a:pt x="0" y="0"/>
                </a:moveTo>
                <a:lnTo>
                  <a:pt x="531300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94319" y="3896867"/>
            <a:ext cx="5313045" cy="0"/>
          </a:xfrm>
          <a:custGeom>
            <a:avLst/>
            <a:gdLst/>
            <a:ahLst/>
            <a:cxnLst/>
            <a:rect l="l" t="t" r="r" b="b"/>
            <a:pathLst>
              <a:path w="5313045">
                <a:moveTo>
                  <a:pt x="0" y="0"/>
                </a:moveTo>
                <a:lnTo>
                  <a:pt x="531300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027802" y="3529965"/>
            <a:ext cx="67754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99"/>
              </a:lnSpc>
            </a:pPr>
            <a:r>
              <a:rPr sz="1100" b="1" dirty="0">
                <a:latin typeface="Calibri"/>
                <a:cs typeface="Calibri"/>
              </a:rPr>
              <a:t>1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str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Rest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X 67000  </a:t>
            </a:r>
            <a:r>
              <a:rPr sz="1100" b="1" spc="-10" dirty="0">
                <a:latin typeface="Calibri"/>
                <a:cs typeface="Calibri"/>
              </a:rPr>
              <a:t>S</a:t>
            </a:r>
            <a:r>
              <a:rPr sz="1100" b="1" dirty="0">
                <a:latin typeface="Calibri"/>
                <a:cs typeface="Calibri"/>
              </a:rPr>
              <a:t>trg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682108" y="3531490"/>
            <a:ext cx="74168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dirty="0">
                <a:latin typeface="Calibri"/>
                <a:cs typeface="Calibri"/>
              </a:rPr>
              <a:t>5467364225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897629" y="3531490"/>
            <a:ext cx="31242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dirty="0">
                <a:latin typeface="Calibri"/>
                <a:cs typeface="Calibri"/>
              </a:rPr>
              <a:t>1980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581147" y="3531490"/>
            <a:ext cx="70739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5" dirty="0">
                <a:latin typeface="Calibri"/>
                <a:cs typeface="Calibri"/>
              </a:rPr>
              <a:t>l</a:t>
            </a:r>
            <a:r>
              <a:rPr sz="1100" b="1" spc="-5" dirty="0">
                <a:latin typeface="Calibri"/>
                <a:cs typeface="Calibri"/>
              </a:rPr>
              <a:t>fre</a:t>
            </a:r>
            <a:r>
              <a:rPr sz="1100" b="1" dirty="0">
                <a:latin typeface="Calibri"/>
                <a:cs typeface="Calibri"/>
              </a:rPr>
              <a:t>d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spc="-5" dirty="0">
                <a:latin typeface="Calibri"/>
                <a:cs typeface="Calibri"/>
              </a:rPr>
              <a:t>n</a:t>
            </a:r>
            <a:r>
              <a:rPr sz="1100" b="1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302375" y="4453128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16626" y="4453128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31004" y="4453128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45254" y="4453128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40556" y="4681728"/>
            <a:ext cx="3152775" cy="0"/>
          </a:xfrm>
          <a:custGeom>
            <a:avLst/>
            <a:gdLst/>
            <a:ahLst/>
            <a:cxnLst/>
            <a:rect l="l" t="t" r="r" b="b"/>
            <a:pathLst>
              <a:path w="3152775">
                <a:moveTo>
                  <a:pt x="0" y="0"/>
                </a:moveTo>
                <a:lnTo>
                  <a:pt x="3152267" y="0"/>
                </a:lnTo>
              </a:path>
            </a:pathLst>
          </a:custGeom>
          <a:ln w="952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98196" y="4910328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0" y="0"/>
                </a:moveTo>
                <a:lnTo>
                  <a:pt x="194627" y="0"/>
                </a:lnTo>
              </a:path>
            </a:pathLst>
          </a:custGeom>
          <a:ln w="952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98196" y="5138928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0" y="0"/>
                </a:moveTo>
                <a:lnTo>
                  <a:pt x="194627" y="0"/>
                </a:lnTo>
              </a:path>
            </a:pathLst>
          </a:custGeom>
          <a:ln w="952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87996" y="4448429"/>
            <a:ext cx="0" cy="923925"/>
          </a:xfrm>
          <a:custGeom>
            <a:avLst/>
            <a:gdLst/>
            <a:ahLst/>
            <a:cxnLst/>
            <a:rect l="l" t="t" r="r" b="b"/>
            <a:pathLst>
              <a:path h="923925">
                <a:moveTo>
                  <a:pt x="0" y="0"/>
                </a:moveTo>
                <a:lnTo>
                  <a:pt x="0" y="923925"/>
                </a:lnTo>
              </a:path>
            </a:pathLst>
          </a:custGeom>
          <a:ln w="952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45254" y="444842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952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40556" y="4453128"/>
            <a:ext cx="3152775" cy="0"/>
          </a:xfrm>
          <a:custGeom>
            <a:avLst/>
            <a:gdLst/>
            <a:ahLst/>
            <a:cxnLst/>
            <a:rect l="l" t="t" r="r" b="b"/>
            <a:pathLst>
              <a:path w="3152775">
                <a:moveTo>
                  <a:pt x="0" y="0"/>
                </a:moveTo>
                <a:lnTo>
                  <a:pt x="3152267" y="0"/>
                </a:lnTo>
              </a:path>
            </a:pathLst>
          </a:custGeom>
          <a:ln w="952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98196" y="5367528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0" y="0"/>
                </a:moveTo>
                <a:lnTo>
                  <a:pt x="194627" y="0"/>
                </a:lnTo>
              </a:path>
            </a:pathLst>
          </a:custGeom>
          <a:ln w="952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12509" y="4760848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26888" y="4760848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41139" y="4760848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55517" y="4760848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12509" y="4989448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26888" y="4989448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541139" y="4989448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755517" y="4989448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12509" y="5218048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326888" y="5218048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41139" y="5218048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755517" y="5218048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12509" y="5446686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326888" y="5446686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541139" y="5446686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55517" y="5446686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49167" y="4989448"/>
            <a:ext cx="3155950" cy="0"/>
          </a:xfrm>
          <a:custGeom>
            <a:avLst/>
            <a:gdLst/>
            <a:ahLst/>
            <a:cxnLst/>
            <a:rect l="l" t="t" r="r" b="b"/>
            <a:pathLst>
              <a:path w="3155950">
                <a:moveTo>
                  <a:pt x="0" y="0"/>
                </a:moveTo>
                <a:lnTo>
                  <a:pt x="3155442" y="0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487859" y="521804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750" y="0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45053" y="5218048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4">
                <a:moveTo>
                  <a:pt x="0" y="0"/>
                </a:moveTo>
                <a:lnTo>
                  <a:pt x="404114" y="0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49167" y="5446648"/>
            <a:ext cx="3155950" cy="0"/>
          </a:xfrm>
          <a:custGeom>
            <a:avLst/>
            <a:gdLst/>
            <a:ahLst/>
            <a:cxnLst/>
            <a:rect l="l" t="t" r="r" b="b"/>
            <a:pathLst>
              <a:path w="3155950">
                <a:moveTo>
                  <a:pt x="0" y="0"/>
                </a:moveTo>
                <a:lnTo>
                  <a:pt x="3155442" y="0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98259" y="4754499"/>
            <a:ext cx="0" cy="927735"/>
          </a:xfrm>
          <a:custGeom>
            <a:avLst/>
            <a:gdLst/>
            <a:ahLst/>
            <a:cxnLst/>
            <a:rect l="l" t="t" r="r" b="b"/>
            <a:pathLst>
              <a:path h="927735">
                <a:moveTo>
                  <a:pt x="0" y="0"/>
                </a:moveTo>
                <a:lnTo>
                  <a:pt x="0" y="927138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55517" y="4754499"/>
            <a:ext cx="0" cy="366395"/>
          </a:xfrm>
          <a:custGeom>
            <a:avLst/>
            <a:gdLst/>
            <a:ahLst/>
            <a:cxnLst/>
            <a:rect l="l" t="t" r="r" b="b"/>
            <a:pathLst>
              <a:path h="366395">
                <a:moveTo>
                  <a:pt x="0" y="0"/>
                </a:moveTo>
                <a:lnTo>
                  <a:pt x="0" y="366394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55517" y="5349494"/>
            <a:ext cx="0" cy="132080"/>
          </a:xfrm>
          <a:custGeom>
            <a:avLst/>
            <a:gdLst/>
            <a:ahLst/>
            <a:cxnLst/>
            <a:rect l="l" t="t" r="r" b="b"/>
            <a:pathLst>
              <a:path h="132079">
                <a:moveTo>
                  <a:pt x="0" y="0"/>
                </a:moveTo>
                <a:lnTo>
                  <a:pt x="0" y="131470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49167" y="4760848"/>
            <a:ext cx="3155950" cy="0"/>
          </a:xfrm>
          <a:custGeom>
            <a:avLst/>
            <a:gdLst/>
            <a:ahLst/>
            <a:cxnLst/>
            <a:rect l="l" t="t" r="r" b="b"/>
            <a:pathLst>
              <a:path w="3155950">
                <a:moveTo>
                  <a:pt x="0" y="0"/>
                </a:moveTo>
                <a:lnTo>
                  <a:pt x="3155442" y="0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192202" y="5675286"/>
            <a:ext cx="712470" cy="0"/>
          </a:xfrm>
          <a:custGeom>
            <a:avLst/>
            <a:gdLst/>
            <a:ahLst/>
            <a:cxnLst/>
            <a:rect l="l" t="t" r="r" b="b"/>
            <a:pathLst>
              <a:path w="712470">
                <a:moveTo>
                  <a:pt x="0" y="0"/>
                </a:moveTo>
                <a:lnTo>
                  <a:pt x="712406" y="0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49397" y="5675286"/>
            <a:ext cx="699770" cy="0"/>
          </a:xfrm>
          <a:custGeom>
            <a:avLst/>
            <a:gdLst/>
            <a:ahLst/>
            <a:cxnLst/>
            <a:rect l="l" t="t" r="r" b="b"/>
            <a:pathLst>
              <a:path w="699769">
                <a:moveTo>
                  <a:pt x="0" y="0"/>
                </a:moveTo>
                <a:lnTo>
                  <a:pt x="699770" y="0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02172" y="5120894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599"/>
                </a:moveTo>
                <a:lnTo>
                  <a:pt x="785685" y="228599"/>
                </a:lnTo>
                <a:lnTo>
                  <a:pt x="78568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916423" y="5120894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599"/>
                </a:moveTo>
                <a:lnTo>
                  <a:pt x="785685" y="228599"/>
                </a:lnTo>
                <a:lnTo>
                  <a:pt x="78568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30801" y="5120894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599"/>
                </a:moveTo>
                <a:lnTo>
                  <a:pt x="785685" y="228599"/>
                </a:lnTo>
                <a:lnTo>
                  <a:pt x="78568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45052" y="5120894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599"/>
                </a:moveTo>
                <a:lnTo>
                  <a:pt x="785685" y="228599"/>
                </a:lnTo>
                <a:lnTo>
                  <a:pt x="78568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40355" y="5349494"/>
            <a:ext cx="3152775" cy="0"/>
          </a:xfrm>
          <a:custGeom>
            <a:avLst/>
            <a:gdLst/>
            <a:ahLst/>
            <a:cxnLst/>
            <a:rect l="l" t="t" r="r" b="b"/>
            <a:pathLst>
              <a:path w="3152775">
                <a:moveTo>
                  <a:pt x="0" y="0"/>
                </a:moveTo>
                <a:lnTo>
                  <a:pt x="3152267" y="0"/>
                </a:lnTo>
              </a:path>
            </a:pathLst>
          </a:custGeom>
          <a:ln w="952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192202" y="5578094"/>
            <a:ext cx="300990" cy="0"/>
          </a:xfrm>
          <a:custGeom>
            <a:avLst/>
            <a:gdLst/>
            <a:ahLst/>
            <a:cxnLst/>
            <a:rect l="l" t="t" r="r" b="b"/>
            <a:pathLst>
              <a:path w="300989">
                <a:moveTo>
                  <a:pt x="0" y="0"/>
                </a:moveTo>
                <a:lnTo>
                  <a:pt x="300418" y="0"/>
                </a:lnTo>
              </a:path>
            </a:pathLst>
          </a:custGeom>
          <a:ln w="952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049398" y="5578094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4">
                <a:moveTo>
                  <a:pt x="0" y="0"/>
                </a:moveTo>
                <a:lnTo>
                  <a:pt x="290957" y="0"/>
                </a:lnTo>
              </a:path>
            </a:pathLst>
          </a:custGeom>
          <a:ln w="952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192202" y="5806719"/>
            <a:ext cx="300990" cy="0"/>
          </a:xfrm>
          <a:custGeom>
            <a:avLst/>
            <a:gdLst/>
            <a:ahLst/>
            <a:cxnLst/>
            <a:rect l="l" t="t" r="r" b="b"/>
            <a:pathLst>
              <a:path w="300989">
                <a:moveTo>
                  <a:pt x="0" y="0"/>
                </a:moveTo>
                <a:lnTo>
                  <a:pt x="300418" y="0"/>
                </a:lnTo>
              </a:path>
            </a:pathLst>
          </a:custGeom>
          <a:ln w="952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049398" y="5806719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4">
                <a:moveTo>
                  <a:pt x="0" y="0"/>
                </a:moveTo>
                <a:lnTo>
                  <a:pt x="290957" y="0"/>
                </a:lnTo>
              </a:path>
            </a:pathLst>
          </a:custGeom>
          <a:ln w="952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487795" y="5116196"/>
            <a:ext cx="0" cy="923925"/>
          </a:xfrm>
          <a:custGeom>
            <a:avLst/>
            <a:gdLst/>
            <a:ahLst/>
            <a:cxnLst/>
            <a:rect l="l" t="t" r="r" b="b"/>
            <a:pathLst>
              <a:path h="923925">
                <a:moveTo>
                  <a:pt x="0" y="0"/>
                </a:moveTo>
                <a:lnTo>
                  <a:pt x="0" y="923886"/>
                </a:lnTo>
              </a:path>
            </a:pathLst>
          </a:custGeom>
          <a:ln w="952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45052" y="5116196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4769"/>
                </a:lnTo>
              </a:path>
            </a:pathLst>
          </a:custGeom>
          <a:ln w="952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340355" y="5120894"/>
            <a:ext cx="3152775" cy="0"/>
          </a:xfrm>
          <a:custGeom>
            <a:avLst/>
            <a:gdLst/>
            <a:ahLst/>
            <a:cxnLst/>
            <a:rect l="l" t="t" r="r" b="b"/>
            <a:pathLst>
              <a:path w="3152775">
                <a:moveTo>
                  <a:pt x="0" y="0"/>
                </a:moveTo>
                <a:lnTo>
                  <a:pt x="3152267" y="0"/>
                </a:lnTo>
              </a:path>
            </a:pathLst>
          </a:custGeom>
          <a:ln w="952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192202" y="6035319"/>
            <a:ext cx="300990" cy="0"/>
          </a:xfrm>
          <a:custGeom>
            <a:avLst/>
            <a:gdLst/>
            <a:ahLst/>
            <a:cxnLst/>
            <a:rect l="l" t="t" r="r" b="b"/>
            <a:pathLst>
              <a:path w="300989">
                <a:moveTo>
                  <a:pt x="0" y="0"/>
                </a:moveTo>
                <a:lnTo>
                  <a:pt x="300418" y="0"/>
                </a:lnTo>
              </a:path>
            </a:pathLst>
          </a:custGeom>
          <a:ln w="952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04815" y="3944073"/>
            <a:ext cx="679284" cy="571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059679" y="3968496"/>
            <a:ext cx="579120" cy="485140"/>
          </a:xfrm>
          <a:custGeom>
            <a:avLst/>
            <a:gdLst/>
            <a:ahLst/>
            <a:cxnLst/>
            <a:rect l="l" t="t" r="r" b="b"/>
            <a:pathLst>
              <a:path w="579120" h="485139">
                <a:moveTo>
                  <a:pt x="579120" y="242315"/>
                </a:moveTo>
                <a:lnTo>
                  <a:pt x="0" y="242315"/>
                </a:lnTo>
                <a:lnTo>
                  <a:pt x="289560" y="484631"/>
                </a:lnTo>
                <a:lnTo>
                  <a:pt x="579120" y="242315"/>
                </a:lnTo>
                <a:close/>
              </a:path>
              <a:path w="579120" h="485139">
                <a:moveTo>
                  <a:pt x="434340" y="0"/>
                </a:moveTo>
                <a:lnTo>
                  <a:pt x="144780" y="0"/>
                </a:lnTo>
                <a:lnTo>
                  <a:pt x="144780" y="242315"/>
                </a:lnTo>
                <a:lnTo>
                  <a:pt x="434340" y="242315"/>
                </a:lnTo>
                <a:lnTo>
                  <a:pt x="434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059679" y="3968496"/>
            <a:ext cx="579120" cy="485140"/>
          </a:xfrm>
          <a:custGeom>
            <a:avLst/>
            <a:gdLst/>
            <a:ahLst/>
            <a:cxnLst/>
            <a:rect l="l" t="t" r="r" b="b"/>
            <a:pathLst>
              <a:path w="579120" h="485139">
                <a:moveTo>
                  <a:pt x="0" y="242315"/>
                </a:moveTo>
                <a:lnTo>
                  <a:pt x="144780" y="242315"/>
                </a:lnTo>
                <a:lnTo>
                  <a:pt x="144780" y="0"/>
                </a:lnTo>
                <a:lnTo>
                  <a:pt x="434340" y="0"/>
                </a:lnTo>
                <a:lnTo>
                  <a:pt x="434340" y="242315"/>
                </a:lnTo>
                <a:lnTo>
                  <a:pt x="579120" y="242315"/>
                </a:lnTo>
                <a:lnTo>
                  <a:pt x="289560" y="484631"/>
                </a:lnTo>
                <a:lnTo>
                  <a:pt x="0" y="2423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120890" y="4250945"/>
            <a:ext cx="607060" cy="196215"/>
          </a:xfrm>
          <a:custGeom>
            <a:avLst/>
            <a:gdLst/>
            <a:ahLst/>
            <a:cxnLst/>
            <a:rect l="l" t="t" r="r" b="b"/>
            <a:pathLst>
              <a:path w="607060" h="196214">
                <a:moveTo>
                  <a:pt x="64643" y="120903"/>
                </a:moveTo>
                <a:lnTo>
                  <a:pt x="0" y="178942"/>
                </a:lnTo>
                <a:lnTo>
                  <a:pt x="85217" y="195833"/>
                </a:lnTo>
                <a:lnTo>
                  <a:pt x="79288" y="174243"/>
                </a:lnTo>
                <a:lnTo>
                  <a:pt x="65912" y="174243"/>
                </a:lnTo>
                <a:lnTo>
                  <a:pt x="58927" y="149224"/>
                </a:lnTo>
                <a:lnTo>
                  <a:pt x="71469" y="145765"/>
                </a:lnTo>
                <a:lnTo>
                  <a:pt x="64643" y="120903"/>
                </a:lnTo>
                <a:close/>
              </a:path>
              <a:path w="607060" h="196214">
                <a:moveTo>
                  <a:pt x="71469" y="145765"/>
                </a:moveTo>
                <a:lnTo>
                  <a:pt x="58927" y="149224"/>
                </a:lnTo>
                <a:lnTo>
                  <a:pt x="65912" y="174243"/>
                </a:lnTo>
                <a:lnTo>
                  <a:pt x="78346" y="170811"/>
                </a:lnTo>
                <a:lnTo>
                  <a:pt x="71469" y="145765"/>
                </a:lnTo>
                <a:close/>
              </a:path>
              <a:path w="607060" h="196214">
                <a:moveTo>
                  <a:pt x="78346" y="170811"/>
                </a:moveTo>
                <a:lnTo>
                  <a:pt x="65912" y="174243"/>
                </a:lnTo>
                <a:lnTo>
                  <a:pt x="79288" y="174243"/>
                </a:lnTo>
                <a:lnTo>
                  <a:pt x="78346" y="170811"/>
                </a:lnTo>
                <a:close/>
              </a:path>
              <a:path w="607060" h="196214">
                <a:moveTo>
                  <a:pt x="599948" y="0"/>
                </a:moveTo>
                <a:lnTo>
                  <a:pt x="71469" y="145765"/>
                </a:lnTo>
                <a:lnTo>
                  <a:pt x="78346" y="170811"/>
                </a:lnTo>
                <a:lnTo>
                  <a:pt x="606933" y="24891"/>
                </a:lnTo>
                <a:lnTo>
                  <a:pt x="599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898385" y="4697348"/>
            <a:ext cx="758190" cy="212090"/>
          </a:xfrm>
          <a:custGeom>
            <a:avLst/>
            <a:gdLst/>
            <a:ahLst/>
            <a:cxnLst/>
            <a:rect l="l" t="t" r="r" b="b"/>
            <a:pathLst>
              <a:path w="758189" h="212089">
                <a:moveTo>
                  <a:pt x="66675" y="136270"/>
                </a:moveTo>
                <a:lnTo>
                  <a:pt x="0" y="192024"/>
                </a:lnTo>
                <a:lnTo>
                  <a:pt x="84581" y="211836"/>
                </a:lnTo>
                <a:lnTo>
                  <a:pt x="79315" y="189611"/>
                </a:lnTo>
                <a:lnTo>
                  <a:pt x="66039" y="189611"/>
                </a:lnTo>
                <a:lnTo>
                  <a:pt x="60071" y="164464"/>
                </a:lnTo>
                <a:lnTo>
                  <a:pt x="72647" y="161475"/>
                </a:lnTo>
                <a:lnTo>
                  <a:pt x="66675" y="136270"/>
                </a:lnTo>
                <a:close/>
              </a:path>
              <a:path w="758189" h="212089">
                <a:moveTo>
                  <a:pt x="72647" y="161475"/>
                </a:moveTo>
                <a:lnTo>
                  <a:pt x="60071" y="164464"/>
                </a:lnTo>
                <a:lnTo>
                  <a:pt x="66039" y="189611"/>
                </a:lnTo>
                <a:lnTo>
                  <a:pt x="78607" y="186623"/>
                </a:lnTo>
                <a:lnTo>
                  <a:pt x="72647" y="161475"/>
                </a:lnTo>
                <a:close/>
              </a:path>
              <a:path w="758189" h="212089">
                <a:moveTo>
                  <a:pt x="78607" y="186623"/>
                </a:moveTo>
                <a:lnTo>
                  <a:pt x="66039" y="189611"/>
                </a:lnTo>
                <a:lnTo>
                  <a:pt x="79315" y="189611"/>
                </a:lnTo>
                <a:lnTo>
                  <a:pt x="78607" y="186623"/>
                </a:lnTo>
                <a:close/>
              </a:path>
              <a:path w="758189" h="212089">
                <a:moveTo>
                  <a:pt x="751966" y="0"/>
                </a:moveTo>
                <a:lnTo>
                  <a:pt x="72647" y="161475"/>
                </a:lnTo>
                <a:lnTo>
                  <a:pt x="78607" y="186623"/>
                </a:lnTo>
                <a:lnTo>
                  <a:pt x="757936" y="25145"/>
                </a:lnTo>
                <a:lnTo>
                  <a:pt x="751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488429" y="5097908"/>
            <a:ext cx="1143000" cy="175895"/>
          </a:xfrm>
          <a:custGeom>
            <a:avLst/>
            <a:gdLst/>
            <a:ahLst/>
            <a:cxnLst/>
            <a:rect l="l" t="t" r="r" b="b"/>
            <a:pathLst>
              <a:path w="1143000" h="175895">
                <a:moveTo>
                  <a:pt x="72644" y="98425"/>
                </a:moveTo>
                <a:lnTo>
                  <a:pt x="0" y="146050"/>
                </a:lnTo>
                <a:lnTo>
                  <a:pt x="81661" y="175641"/>
                </a:lnTo>
                <a:lnTo>
                  <a:pt x="78828" y="151384"/>
                </a:lnTo>
                <a:lnTo>
                  <a:pt x="65786" y="151384"/>
                </a:lnTo>
                <a:lnTo>
                  <a:pt x="62865" y="125603"/>
                </a:lnTo>
                <a:lnTo>
                  <a:pt x="75643" y="124112"/>
                </a:lnTo>
                <a:lnTo>
                  <a:pt x="72644" y="98425"/>
                </a:lnTo>
                <a:close/>
              </a:path>
              <a:path w="1143000" h="175895">
                <a:moveTo>
                  <a:pt x="75643" y="124112"/>
                </a:moveTo>
                <a:lnTo>
                  <a:pt x="62865" y="125603"/>
                </a:lnTo>
                <a:lnTo>
                  <a:pt x="65786" y="151384"/>
                </a:lnTo>
                <a:lnTo>
                  <a:pt x="78652" y="149882"/>
                </a:lnTo>
                <a:lnTo>
                  <a:pt x="75643" y="124112"/>
                </a:lnTo>
                <a:close/>
              </a:path>
              <a:path w="1143000" h="175895">
                <a:moveTo>
                  <a:pt x="78652" y="149882"/>
                </a:moveTo>
                <a:lnTo>
                  <a:pt x="65786" y="151384"/>
                </a:lnTo>
                <a:lnTo>
                  <a:pt x="78828" y="151384"/>
                </a:lnTo>
                <a:lnTo>
                  <a:pt x="78652" y="149882"/>
                </a:lnTo>
                <a:close/>
              </a:path>
              <a:path w="1143000" h="175895">
                <a:moveTo>
                  <a:pt x="1139952" y="0"/>
                </a:moveTo>
                <a:lnTo>
                  <a:pt x="75643" y="124112"/>
                </a:lnTo>
                <a:lnTo>
                  <a:pt x="78652" y="149882"/>
                </a:lnTo>
                <a:lnTo>
                  <a:pt x="1143000" y="25654"/>
                </a:lnTo>
                <a:lnTo>
                  <a:pt x="1139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406516" y="5480964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620767" y="5480964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835145" y="5480964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049397" y="5480964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406516" y="5709564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620767" y="5709564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835145" y="5709564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049397" y="5709564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406516" y="5938164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620767" y="5938164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35145" y="5938164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049397" y="5938164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06516" y="6166764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620767" y="6166764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835145" y="6166764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049397" y="6166764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600"/>
                </a:moveTo>
                <a:lnTo>
                  <a:pt x="785685" y="228600"/>
                </a:lnTo>
                <a:lnTo>
                  <a:pt x="7856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043047" y="5709564"/>
            <a:ext cx="3155950" cy="0"/>
          </a:xfrm>
          <a:custGeom>
            <a:avLst/>
            <a:gdLst/>
            <a:ahLst/>
            <a:cxnLst/>
            <a:rect l="l" t="t" r="r" b="b"/>
            <a:pathLst>
              <a:path w="3155950">
                <a:moveTo>
                  <a:pt x="0" y="0"/>
                </a:moveTo>
                <a:lnTo>
                  <a:pt x="3155441" y="0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837492" y="5938164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>
                <a:moveTo>
                  <a:pt x="0" y="0"/>
                </a:moveTo>
                <a:lnTo>
                  <a:pt x="360997" y="0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837492" y="6166764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>
                <a:moveTo>
                  <a:pt x="0" y="0"/>
                </a:moveTo>
                <a:lnTo>
                  <a:pt x="360997" y="0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192139" y="5474590"/>
            <a:ext cx="0" cy="927735"/>
          </a:xfrm>
          <a:custGeom>
            <a:avLst/>
            <a:gdLst/>
            <a:ahLst/>
            <a:cxnLst/>
            <a:rect l="l" t="t" r="r" b="b"/>
            <a:pathLst>
              <a:path h="927735">
                <a:moveTo>
                  <a:pt x="0" y="0"/>
                </a:moveTo>
                <a:lnTo>
                  <a:pt x="0" y="927125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049397" y="5474589"/>
            <a:ext cx="0" cy="367030"/>
          </a:xfrm>
          <a:custGeom>
            <a:avLst/>
            <a:gdLst/>
            <a:ahLst/>
            <a:cxnLst/>
            <a:rect l="l" t="t" r="r" b="b"/>
            <a:pathLst>
              <a:path h="367029">
                <a:moveTo>
                  <a:pt x="0" y="0"/>
                </a:moveTo>
                <a:lnTo>
                  <a:pt x="0" y="366420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043047" y="5480939"/>
            <a:ext cx="3155950" cy="0"/>
          </a:xfrm>
          <a:custGeom>
            <a:avLst/>
            <a:gdLst/>
            <a:ahLst/>
            <a:cxnLst/>
            <a:rect l="l" t="t" r="r" b="b"/>
            <a:pathLst>
              <a:path w="3155950">
                <a:moveTo>
                  <a:pt x="0" y="0"/>
                </a:moveTo>
                <a:lnTo>
                  <a:pt x="3155441" y="0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837492" y="6395364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>
                <a:moveTo>
                  <a:pt x="0" y="0"/>
                </a:moveTo>
                <a:lnTo>
                  <a:pt x="360997" y="0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186678" y="5539741"/>
            <a:ext cx="1370330" cy="116205"/>
          </a:xfrm>
          <a:custGeom>
            <a:avLst/>
            <a:gdLst/>
            <a:ahLst/>
            <a:cxnLst/>
            <a:rect l="l" t="t" r="r" b="b"/>
            <a:pathLst>
              <a:path w="1370329" h="116204">
                <a:moveTo>
                  <a:pt x="75692" y="38100"/>
                </a:moveTo>
                <a:lnTo>
                  <a:pt x="0" y="80759"/>
                </a:lnTo>
                <a:lnTo>
                  <a:pt x="79501" y="115722"/>
                </a:lnTo>
                <a:lnTo>
                  <a:pt x="78263" y="90487"/>
                </a:lnTo>
                <a:lnTo>
                  <a:pt x="65277" y="90487"/>
                </a:lnTo>
                <a:lnTo>
                  <a:pt x="64008" y="64617"/>
                </a:lnTo>
                <a:lnTo>
                  <a:pt x="76962" y="63976"/>
                </a:lnTo>
                <a:lnTo>
                  <a:pt x="75692" y="38100"/>
                </a:lnTo>
                <a:close/>
              </a:path>
              <a:path w="1370329" h="116204">
                <a:moveTo>
                  <a:pt x="76962" y="63976"/>
                </a:moveTo>
                <a:lnTo>
                  <a:pt x="64008" y="64617"/>
                </a:lnTo>
                <a:lnTo>
                  <a:pt x="65277" y="90487"/>
                </a:lnTo>
                <a:lnTo>
                  <a:pt x="78231" y="89846"/>
                </a:lnTo>
                <a:lnTo>
                  <a:pt x="76962" y="63976"/>
                </a:lnTo>
                <a:close/>
              </a:path>
              <a:path w="1370329" h="116204">
                <a:moveTo>
                  <a:pt x="78231" y="89846"/>
                </a:moveTo>
                <a:lnTo>
                  <a:pt x="65277" y="90487"/>
                </a:lnTo>
                <a:lnTo>
                  <a:pt x="78263" y="90487"/>
                </a:lnTo>
                <a:lnTo>
                  <a:pt x="78231" y="89846"/>
                </a:lnTo>
                <a:close/>
              </a:path>
              <a:path w="1370329" h="116204">
                <a:moveTo>
                  <a:pt x="1368933" y="0"/>
                </a:moveTo>
                <a:lnTo>
                  <a:pt x="76962" y="63976"/>
                </a:lnTo>
                <a:lnTo>
                  <a:pt x="78231" y="89846"/>
                </a:lnTo>
                <a:lnTo>
                  <a:pt x="1370330" y="25908"/>
                </a:lnTo>
                <a:lnTo>
                  <a:pt x="13689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051805" y="5841009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599"/>
                </a:moveTo>
                <a:lnTo>
                  <a:pt x="785685" y="228599"/>
                </a:lnTo>
                <a:lnTo>
                  <a:pt x="78568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266183" y="5841009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599"/>
                </a:moveTo>
                <a:lnTo>
                  <a:pt x="785685" y="228599"/>
                </a:lnTo>
                <a:lnTo>
                  <a:pt x="78568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480435" y="5841009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599"/>
                </a:moveTo>
                <a:lnTo>
                  <a:pt x="785685" y="228599"/>
                </a:lnTo>
                <a:lnTo>
                  <a:pt x="78568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694800" y="5841009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599"/>
                </a:moveTo>
                <a:lnTo>
                  <a:pt x="785685" y="228599"/>
                </a:lnTo>
                <a:lnTo>
                  <a:pt x="78568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51805" y="6069609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599"/>
                </a:moveTo>
                <a:lnTo>
                  <a:pt x="785685" y="228599"/>
                </a:lnTo>
                <a:lnTo>
                  <a:pt x="78568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266183" y="6069609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599"/>
                </a:moveTo>
                <a:lnTo>
                  <a:pt x="785685" y="228599"/>
                </a:lnTo>
                <a:lnTo>
                  <a:pt x="78568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480435" y="6069609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599"/>
                </a:moveTo>
                <a:lnTo>
                  <a:pt x="785685" y="228599"/>
                </a:lnTo>
                <a:lnTo>
                  <a:pt x="78568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694800" y="6069609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599"/>
                </a:moveTo>
                <a:lnTo>
                  <a:pt x="785685" y="228599"/>
                </a:lnTo>
                <a:lnTo>
                  <a:pt x="78568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051805" y="6298209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599"/>
                </a:moveTo>
                <a:lnTo>
                  <a:pt x="785685" y="228599"/>
                </a:lnTo>
                <a:lnTo>
                  <a:pt x="78568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266183" y="6298209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599"/>
                </a:moveTo>
                <a:lnTo>
                  <a:pt x="785685" y="228599"/>
                </a:lnTo>
                <a:lnTo>
                  <a:pt x="78568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480435" y="6298209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599"/>
                </a:moveTo>
                <a:lnTo>
                  <a:pt x="785685" y="228599"/>
                </a:lnTo>
                <a:lnTo>
                  <a:pt x="78568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694800" y="6298209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599"/>
                </a:moveTo>
                <a:lnTo>
                  <a:pt x="785685" y="228599"/>
                </a:lnTo>
                <a:lnTo>
                  <a:pt x="78568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51805" y="6526803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599"/>
                </a:moveTo>
                <a:lnTo>
                  <a:pt x="785685" y="228599"/>
                </a:lnTo>
                <a:lnTo>
                  <a:pt x="78568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266183" y="6526803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0" y="228599"/>
                </a:moveTo>
                <a:lnTo>
                  <a:pt x="785685" y="228599"/>
                </a:lnTo>
                <a:lnTo>
                  <a:pt x="78568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480435" y="6526803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599"/>
                </a:moveTo>
                <a:lnTo>
                  <a:pt x="785685" y="228599"/>
                </a:lnTo>
                <a:lnTo>
                  <a:pt x="78568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694800" y="6526803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30" h="228600">
                <a:moveTo>
                  <a:pt x="0" y="228599"/>
                </a:moveTo>
                <a:lnTo>
                  <a:pt x="785685" y="228599"/>
                </a:lnTo>
                <a:lnTo>
                  <a:pt x="785685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688450" y="6069609"/>
            <a:ext cx="3155950" cy="0"/>
          </a:xfrm>
          <a:custGeom>
            <a:avLst/>
            <a:gdLst/>
            <a:ahLst/>
            <a:cxnLst/>
            <a:rect l="l" t="t" r="r" b="b"/>
            <a:pathLst>
              <a:path w="3155950">
                <a:moveTo>
                  <a:pt x="0" y="0"/>
                </a:moveTo>
                <a:lnTo>
                  <a:pt x="3155454" y="0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688450" y="6298209"/>
            <a:ext cx="3155950" cy="0"/>
          </a:xfrm>
          <a:custGeom>
            <a:avLst/>
            <a:gdLst/>
            <a:ahLst/>
            <a:cxnLst/>
            <a:rect l="l" t="t" r="r" b="b"/>
            <a:pathLst>
              <a:path w="3155950">
                <a:moveTo>
                  <a:pt x="0" y="0"/>
                </a:moveTo>
                <a:lnTo>
                  <a:pt x="3155454" y="0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688450" y="6526809"/>
            <a:ext cx="3155950" cy="0"/>
          </a:xfrm>
          <a:custGeom>
            <a:avLst/>
            <a:gdLst/>
            <a:ahLst/>
            <a:cxnLst/>
            <a:rect l="l" t="t" r="r" b="b"/>
            <a:pathLst>
              <a:path w="3155950">
                <a:moveTo>
                  <a:pt x="0" y="0"/>
                </a:moveTo>
                <a:lnTo>
                  <a:pt x="3155454" y="0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837554" y="5834659"/>
            <a:ext cx="0" cy="927100"/>
          </a:xfrm>
          <a:custGeom>
            <a:avLst/>
            <a:gdLst/>
            <a:ahLst/>
            <a:cxnLst/>
            <a:rect l="l" t="t" r="r" b="b"/>
            <a:pathLst>
              <a:path h="927100">
                <a:moveTo>
                  <a:pt x="0" y="0"/>
                </a:moveTo>
                <a:lnTo>
                  <a:pt x="0" y="927094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694800" y="5834659"/>
            <a:ext cx="0" cy="927100"/>
          </a:xfrm>
          <a:custGeom>
            <a:avLst/>
            <a:gdLst/>
            <a:ahLst/>
            <a:cxnLst/>
            <a:rect l="l" t="t" r="r" b="b"/>
            <a:pathLst>
              <a:path h="927100">
                <a:moveTo>
                  <a:pt x="0" y="0"/>
                </a:moveTo>
                <a:lnTo>
                  <a:pt x="0" y="927094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688450" y="5841009"/>
            <a:ext cx="3155950" cy="0"/>
          </a:xfrm>
          <a:custGeom>
            <a:avLst/>
            <a:gdLst/>
            <a:ahLst/>
            <a:cxnLst/>
            <a:rect l="l" t="t" r="r" b="b"/>
            <a:pathLst>
              <a:path w="3155950">
                <a:moveTo>
                  <a:pt x="0" y="0"/>
                </a:moveTo>
                <a:lnTo>
                  <a:pt x="3155454" y="0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688450" y="6755403"/>
            <a:ext cx="3155950" cy="0"/>
          </a:xfrm>
          <a:custGeom>
            <a:avLst/>
            <a:gdLst/>
            <a:ahLst/>
            <a:cxnLst/>
            <a:rect l="l" t="t" r="r" b="b"/>
            <a:pathLst>
              <a:path w="3155950">
                <a:moveTo>
                  <a:pt x="0" y="0"/>
                </a:moveTo>
                <a:lnTo>
                  <a:pt x="3155454" y="0"/>
                </a:lnTo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999733" y="1851661"/>
            <a:ext cx="1156309" cy="1750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120891" y="1874520"/>
            <a:ext cx="1002665" cy="1596390"/>
          </a:xfrm>
          <a:custGeom>
            <a:avLst/>
            <a:gdLst/>
            <a:ahLst/>
            <a:cxnLst/>
            <a:rect l="l" t="t" r="r" b="b"/>
            <a:pathLst>
              <a:path w="1002665" h="1596389">
                <a:moveTo>
                  <a:pt x="8127" y="1509902"/>
                </a:moveTo>
                <a:lnTo>
                  <a:pt x="0" y="1596389"/>
                </a:lnTo>
                <a:lnTo>
                  <a:pt x="74168" y="1550924"/>
                </a:lnTo>
                <a:lnTo>
                  <a:pt x="69874" y="1548256"/>
                </a:lnTo>
                <a:lnTo>
                  <a:pt x="45212" y="1548256"/>
                </a:lnTo>
                <a:lnTo>
                  <a:pt x="23240" y="1534540"/>
                </a:lnTo>
                <a:lnTo>
                  <a:pt x="30097" y="1523549"/>
                </a:lnTo>
                <a:lnTo>
                  <a:pt x="8127" y="1509902"/>
                </a:lnTo>
                <a:close/>
              </a:path>
              <a:path w="1002665" h="1596389">
                <a:moveTo>
                  <a:pt x="30097" y="1523549"/>
                </a:moveTo>
                <a:lnTo>
                  <a:pt x="23240" y="1534540"/>
                </a:lnTo>
                <a:lnTo>
                  <a:pt x="45212" y="1548256"/>
                </a:lnTo>
                <a:lnTo>
                  <a:pt x="52099" y="1537216"/>
                </a:lnTo>
                <a:lnTo>
                  <a:pt x="30097" y="1523549"/>
                </a:lnTo>
                <a:close/>
              </a:path>
              <a:path w="1002665" h="1596389">
                <a:moveTo>
                  <a:pt x="52099" y="1537216"/>
                </a:moveTo>
                <a:lnTo>
                  <a:pt x="45212" y="1548256"/>
                </a:lnTo>
                <a:lnTo>
                  <a:pt x="69874" y="1548256"/>
                </a:lnTo>
                <a:lnTo>
                  <a:pt x="52099" y="1537216"/>
                </a:lnTo>
                <a:close/>
              </a:path>
              <a:path w="1002665" h="1596389">
                <a:moveTo>
                  <a:pt x="980439" y="0"/>
                </a:moveTo>
                <a:lnTo>
                  <a:pt x="30097" y="1523549"/>
                </a:lnTo>
                <a:lnTo>
                  <a:pt x="52099" y="1537216"/>
                </a:lnTo>
                <a:lnTo>
                  <a:pt x="1002538" y="13715"/>
                </a:lnTo>
                <a:lnTo>
                  <a:pt x="980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058912" y="1484375"/>
            <a:ext cx="902335" cy="370840"/>
          </a:xfrm>
          <a:custGeom>
            <a:avLst/>
            <a:gdLst/>
            <a:ahLst/>
            <a:cxnLst/>
            <a:rect l="l" t="t" r="r" b="b"/>
            <a:pathLst>
              <a:path w="902334" h="370839">
                <a:moveTo>
                  <a:pt x="0" y="370332"/>
                </a:moveTo>
                <a:lnTo>
                  <a:pt x="902207" y="370332"/>
                </a:lnTo>
                <a:lnTo>
                  <a:pt x="902207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/>
          <p:nvPr/>
        </p:nvSpPr>
        <p:spPr>
          <a:xfrm>
            <a:off x="4180458" y="1563242"/>
            <a:ext cx="4531360" cy="836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/>
            <a:r>
              <a:rPr b="1" dirty="0">
                <a:latin typeface="Calibri"/>
                <a:cs typeface="Calibri"/>
              </a:rPr>
              <a:t>Fi</a:t>
            </a:r>
            <a:r>
              <a:rPr b="1" spc="5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ld</a:t>
            </a:r>
            <a:r>
              <a:rPr b="1" spc="-10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000"/>
              </a:spcBef>
            </a:pPr>
            <a:r>
              <a:rPr sz="2800" b="1" spc="-25" dirty="0">
                <a:latin typeface="Calibri"/>
                <a:cs typeface="Calibri"/>
              </a:rPr>
              <a:t>D</a:t>
            </a:r>
            <a:r>
              <a:rPr sz="2800" b="1" spc="-40" dirty="0">
                <a:latin typeface="Calibri"/>
                <a:cs typeface="Calibri"/>
              </a:rPr>
              <a:t>at</a:t>
            </a:r>
            <a:r>
              <a:rPr sz="2800" b="1" spc="-15" dirty="0">
                <a:latin typeface="Calibri"/>
                <a:cs typeface="Calibri"/>
              </a:rPr>
              <a:t>a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Base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5" dirty="0">
                <a:latin typeface="Calibri"/>
                <a:cs typeface="Calibri"/>
              </a:rPr>
              <a:t>S</a:t>
            </a:r>
            <a:r>
              <a:rPr sz="2800" b="1" spc="-35" dirty="0">
                <a:latin typeface="Calibri"/>
                <a:cs typeface="Calibri"/>
              </a:rPr>
              <a:t>y</a:t>
            </a:r>
            <a:r>
              <a:rPr sz="2800" b="1" spc="-55" dirty="0">
                <a:latin typeface="Calibri"/>
                <a:cs typeface="Calibri"/>
              </a:rPr>
              <a:t>st</a:t>
            </a:r>
            <a:r>
              <a:rPr sz="2800" b="1" spc="-5" dirty="0">
                <a:latin typeface="Calibri"/>
                <a:cs typeface="Calibri"/>
              </a:rPr>
              <a:t>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7685279" y="4156836"/>
            <a:ext cx="2265045" cy="1570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/>
            <a:r>
              <a:rPr spc="-5" dirty="0">
                <a:latin typeface="Calibri"/>
                <a:cs typeface="Calibri"/>
              </a:rPr>
              <a:t>Corpo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an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ac</a:t>
            </a:r>
            <a:r>
              <a:rPr spc="-2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ions</a:t>
            </a:r>
            <a:endParaRPr>
              <a:latin typeface="Calibri"/>
              <a:cs typeface="Calibri"/>
            </a:endParaRPr>
          </a:p>
          <a:p>
            <a:pPr marL="60325">
              <a:spcBef>
                <a:spcPts val="1360"/>
              </a:spcBef>
            </a:pP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epor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  <a:p>
            <a:pPr marL="12700" marR="639445" indent="23495">
              <a:lnSpc>
                <a:spcPts val="336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 bas</a:t>
            </a:r>
            <a:r>
              <a:rPr spc="-10" dirty="0">
                <a:latin typeface="Calibri"/>
                <a:cs typeface="Calibri"/>
              </a:rPr>
              <a:t>es</a:t>
            </a:r>
            <a:r>
              <a:rPr spc="-5" dirty="0">
                <a:latin typeface="Calibri"/>
                <a:cs typeface="Calibri"/>
              </a:rPr>
              <a:t> fi</a:t>
            </a:r>
            <a:r>
              <a:rPr spc="-10" dirty="0">
                <a:latin typeface="Calibri"/>
                <a:cs typeface="Calibri"/>
              </a:rPr>
              <a:t>les</a:t>
            </a:r>
            <a:endParaRPr>
              <a:latin typeface="Calibri"/>
              <a:cs typeface="Calibri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8058912" y="1053084"/>
            <a:ext cx="902335" cy="368935"/>
          </a:xfrm>
          <a:custGeom>
            <a:avLst/>
            <a:gdLst/>
            <a:ahLst/>
            <a:cxnLst/>
            <a:rect l="l" t="t" r="r" b="b"/>
            <a:pathLst>
              <a:path w="902334" h="368934">
                <a:moveTo>
                  <a:pt x="0" y="368808"/>
                </a:moveTo>
                <a:lnTo>
                  <a:pt x="902207" y="368808"/>
                </a:lnTo>
                <a:lnTo>
                  <a:pt x="902207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8138287" y="1131062"/>
            <a:ext cx="5251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25" dirty="0">
                <a:latin typeface="Calibri"/>
                <a:cs typeface="Calibri"/>
              </a:rPr>
              <a:t>Ra</a:t>
            </a:r>
            <a:r>
              <a:rPr b="1" spc="-10" dirty="0">
                <a:latin typeface="Calibri"/>
                <a:cs typeface="Calibri"/>
              </a:rPr>
              <a:t>ws</a:t>
            </a:r>
            <a:endParaRPr>
              <a:latin typeface="Calibri"/>
              <a:cs typeface="Calibri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8133589" y="1202437"/>
            <a:ext cx="1104607" cy="23252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254745" y="1225297"/>
            <a:ext cx="949960" cy="2210435"/>
          </a:xfrm>
          <a:custGeom>
            <a:avLst/>
            <a:gdLst/>
            <a:ahLst/>
            <a:cxnLst/>
            <a:rect l="l" t="t" r="r" b="b"/>
            <a:pathLst>
              <a:path w="949959" h="2210435">
                <a:moveTo>
                  <a:pt x="77724" y="2132203"/>
                </a:moveTo>
                <a:lnTo>
                  <a:pt x="0" y="2171065"/>
                </a:lnTo>
                <a:lnTo>
                  <a:pt x="77724" y="2209927"/>
                </a:lnTo>
                <a:lnTo>
                  <a:pt x="77724" y="2184018"/>
                </a:lnTo>
                <a:lnTo>
                  <a:pt x="64770" y="2184018"/>
                </a:lnTo>
                <a:lnTo>
                  <a:pt x="64770" y="2158111"/>
                </a:lnTo>
                <a:lnTo>
                  <a:pt x="77724" y="2158111"/>
                </a:lnTo>
                <a:lnTo>
                  <a:pt x="77724" y="2132203"/>
                </a:lnTo>
                <a:close/>
              </a:path>
              <a:path w="949959" h="2210435">
                <a:moveTo>
                  <a:pt x="77724" y="2158111"/>
                </a:moveTo>
                <a:lnTo>
                  <a:pt x="64770" y="2158111"/>
                </a:lnTo>
                <a:lnTo>
                  <a:pt x="64770" y="2184018"/>
                </a:lnTo>
                <a:lnTo>
                  <a:pt x="77724" y="2184018"/>
                </a:lnTo>
                <a:lnTo>
                  <a:pt x="77724" y="2158111"/>
                </a:lnTo>
                <a:close/>
              </a:path>
              <a:path w="949959" h="2210435">
                <a:moveTo>
                  <a:pt x="923544" y="2158111"/>
                </a:moveTo>
                <a:lnTo>
                  <a:pt x="77724" y="2158111"/>
                </a:lnTo>
                <a:lnTo>
                  <a:pt x="77724" y="2184018"/>
                </a:lnTo>
                <a:lnTo>
                  <a:pt x="943609" y="2184018"/>
                </a:lnTo>
                <a:lnTo>
                  <a:pt x="949451" y="2178177"/>
                </a:lnTo>
                <a:lnTo>
                  <a:pt x="949451" y="2171065"/>
                </a:lnTo>
                <a:lnTo>
                  <a:pt x="923544" y="2171065"/>
                </a:lnTo>
                <a:lnTo>
                  <a:pt x="923544" y="2158111"/>
                </a:lnTo>
                <a:close/>
              </a:path>
              <a:path w="949959" h="2210435">
                <a:moveTo>
                  <a:pt x="923544" y="12953"/>
                </a:moveTo>
                <a:lnTo>
                  <a:pt x="923544" y="2171065"/>
                </a:lnTo>
                <a:lnTo>
                  <a:pt x="936498" y="2158111"/>
                </a:lnTo>
                <a:lnTo>
                  <a:pt x="949451" y="2158111"/>
                </a:lnTo>
                <a:lnTo>
                  <a:pt x="949451" y="25907"/>
                </a:lnTo>
                <a:lnTo>
                  <a:pt x="936498" y="25907"/>
                </a:lnTo>
                <a:lnTo>
                  <a:pt x="923544" y="12953"/>
                </a:lnTo>
                <a:close/>
              </a:path>
              <a:path w="949959" h="2210435">
                <a:moveTo>
                  <a:pt x="949451" y="2158111"/>
                </a:moveTo>
                <a:lnTo>
                  <a:pt x="936498" y="2158111"/>
                </a:lnTo>
                <a:lnTo>
                  <a:pt x="923544" y="2171065"/>
                </a:lnTo>
                <a:lnTo>
                  <a:pt x="949451" y="2171065"/>
                </a:lnTo>
                <a:lnTo>
                  <a:pt x="949451" y="2158111"/>
                </a:lnTo>
                <a:close/>
              </a:path>
              <a:path w="949959" h="2210435">
                <a:moveTo>
                  <a:pt x="943609" y="0"/>
                </a:moveTo>
                <a:lnTo>
                  <a:pt x="707898" y="0"/>
                </a:lnTo>
                <a:lnTo>
                  <a:pt x="707898" y="25907"/>
                </a:lnTo>
                <a:lnTo>
                  <a:pt x="923544" y="25907"/>
                </a:lnTo>
                <a:lnTo>
                  <a:pt x="923544" y="12953"/>
                </a:lnTo>
                <a:lnTo>
                  <a:pt x="949451" y="12953"/>
                </a:lnTo>
                <a:lnTo>
                  <a:pt x="949451" y="5841"/>
                </a:lnTo>
                <a:lnTo>
                  <a:pt x="943609" y="0"/>
                </a:lnTo>
                <a:close/>
              </a:path>
              <a:path w="949959" h="2210435">
                <a:moveTo>
                  <a:pt x="949451" y="12953"/>
                </a:moveTo>
                <a:lnTo>
                  <a:pt x="923544" y="12953"/>
                </a:lnTo>
                <a:lnTo>
                  <a:pt x="936498" y="25907"/>
                </a:lnTo>
                <a:lnTo>
                  <a:pt x="949451" y="25907"/>
                </a:lnTo>
                <a:lnTo>
                  <a:pt x="94945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068069" y="5451348"/>
            <a:ext cx="996353" cy="5466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110714" y="5549392"/>
            <a:ext cx="843280" cy="395605"/>
          </a:xfrm>
          <a:custGeom>
            <a:avLst/>
            <a:gdLst/>
            <a:ahLst/>
            <a:cxnLst/>
            <a:rect l="l" t="t" r="r" b="b"/>
            <a:pathLst>
              <a:path w="843280" h="395604">
                <a:moveTo>
                  <a:pt x="766775" y="23625"/>
                </a:moveTo>
                <a:lnTo>
                  <a:pt x="0" y="371652"/>
                </a:lnTo>
                <a:lnTo>
                  <a:pt x="10718" y="395249"/>
                </a:lnTo>
                <a:lnTo>
                  <a:pt x="777471" y="47197"/>
                </a:lnTo>
                <a:lnTo>
                  <a:pt x="766775" y="23625"/>
                </a:lnTo>
                <a:close/>
              </a:path>
              <a:path w="843280" h="395604">
                <a:moveTo>
                  <a:pt x="830774" y="18288"/>
                </a:moveTo>
                <a:lnTo>
                  <a:pt x="778535" y="18288"/>
                </a:lnTo>
                <a:lnTo>
                  <a:pt x="789203" y="41871"/>
                </a:lnTo>
                <a:lnTo>
                  <a:pt x="777471" y="47197"/>
                </a:lnTo>
                <a:lnTo>
                  <a:pt x="788187" y="70815"/>
                </a:lnTo>
                <a:lnTo>
                  <a:pt x="830774" y="18288"/>
                </a:lnTo>
                <a:close/>
              </a:path>
              <a:path w="843280" h="395604">
                <a:moveTo>
                  <a:pt x="778535" y="18288"/>
                </a:moveTo>
                <a:lnTo>
                  <a:pt x="766775" y="23625"/>
                </a:lnTo>
                <a:lnTo>
                  <a:pt x="777471" y="47197"/>
                </a:lnTo>
                <a:lnTo>
                  <a:pt x="789203" y="41871"/>
                </a:lnTo>
                <a:lnTo>
                  <a:pt x="778535" y="18288"/>
                </a:lnTo>
                <a:close/>
              </a:path>
              <a:path w="843280" h="395604">
                <a:moveTo>
                  <a:pt x="756056" y="0"/>
                </a:moveTo>
                <a:lnTo>
                  <a:pt x="766775" y="23625"/>
                </a:lnTo>
                <a:lnTo>
                  <a:pt x="778535" y="18288"/>
                </a:lnTo>
                <a:lnTo>
                  <a:pt x="830774" y="18288"/>
                </a:lnTo>
                <a:lnTo>
                  <a:pt x="842924" y="3302"/>
                </a:lnTo>
                <a:lnTo>
                  <a:pt x="7560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1664208" y="5932933"/>
            <a:ext cx="902335" cy="27699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/>
            <a:r>
              <a:rPr b="1" spc="-140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abl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2556167" y="1623060"/>
            <a:ext cx="337820" cy="534670"/>
          </a:xfrm>
          <a:custGeom>
            <a:avLst/>
            <a:gdLst/>
            <a:ahLst/>
            <a:cxnLst/>
            <a:rect l="l" t="t" r="r" b="b"/>
            <a:pathLst>
              <a:path w="337819" h="534669">
                <a:moveTo>
                  <a:pt x="285746" y="474889"/>
                </a:moveTo>
                <a:lnTo>
                  <a:pt x="263613" y="488568"/>
                </a:lnTo>
                <a:lnTo>
                  <a:pt x="337654" y="534162"/>
                </a:lnTo>
                <a:lnTo>
                  <a:pt x="333261" y="485901"/>
                </a:lnTo>
                <a:lnTo>
                  <a:pt x="292569" y="485901"/>
                </a:lnTo>
                <a:lnTo>
                  <a:pt x="285746" y="474889"/>
                </a:lnTo>
                <a:close/>
              </a:path>
              <a:path w="337819" h="534669">
                <a:moveTo>
                  <a:pt x="307724" y="461306"/>
                </a:moveTo>
                <a:lnTo>
                  <a:pt x="285746" y="474889"/>
                </a:lnTo>
                <a:lnTo>
                  <a:pt x="292569" y="485901"/>
                </a:lnTo>
                <a:lnTo>
                  <a:pt x="314540" y="472313"/>
                </a:lnTo>
                <a:lnTo>
                  <a:pt x="307724" y="461306"/>
                </a:lnTo>
                <a:close/>
              </a:path>
              <a:path w="337819" h="534669">
                <a:moveTo>
                  <a:pt x="329780" y="447675"/>
                </a:moveTo>
                <a:lnTo>
                  <a:pt x="307724" y="461306"/>
                </a:lnTo>
                <a:lnTo>
                  <a:pt x="314540" y="472313"/>
                </a:lnTo>
                <a:lnTo>
                  <a:pt x="292569" y="485901"/>
                </a:lnTo>
                <a:lnTo>
                  <a:pt x="333261" y="485901"/>
                </a:lnTo>
                <a:lnTo>
                  <a:pt x="329780" y="447675"/>
                </a:lnTo>
                <a:close/>
              </a:path>
              <a:path w="337819" h="534669">
                <a:moveTo>
                  <a:pt x="22021" y="0"/>
                </a:moveTo>
                <a:lnTo>
                  <a:pt x="0" y="13715"/>
                </a:lnTo>
                <a:lnTo>
                  <a:pt x="285746" y="474889"/>
                </a:lnTo>
                <a:lnTo>
                  <a:pt x="307724" y="461306"/>
                </a:lnTo>
                <a:lnTo>
                  <a:pt x="22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0324" y="991906"/>
            <a:ext cx="2630805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buClr>
                <a:srgbClr val="C00000"/>
              </a:buClr>
              <a:buFont typeface="Microsoft Sans Serif"/>
              <a:buChar char="▪"/>
              <a:tabLst>
                <a:tab pos="285750" algn="l"/>
              </a:tabLst>
            </a:pPr>
            <a:r>
              <a:rPr sz="2400" b="1" spc="-114" dirty="0">
                <a:latin typeface="Arial Narrow"/>
                <a:cs typeface="Arial Narrow"/>
              </a:rPr>
              <a:t>V</a:t>
            </a:r>
            <a:r>
              <a:rPr sz="2400" b="1" spc="-5" dirty="0">
                <a:latin typeface="Arial Narrow"/>
                <a:cs typeface="Arial Narrow"/>
              </a:rPr>
              <a:t>ariety</a:t>
            </a:r>
            <a:endParaRPr sz="2400">
              <a:latin typeface="Arial Narrow"/>
              <a:cs typeface="Arial Narrow"/>
            </a:endParaRPr>
          </a:p>
          <a:p>
            <a:pPr marL="12700">
              <a:spcBef>
                <a:spcPts val="390"/>
              </a:spcBef>
            </a:pPr>
            <a:r>
              <a:rPr sz="1600" spc="-10" dirty="0">
                <a:latin typeface="Arial Narrow"/>
                <a:cs typeface="Arial Narrow"/>
              </a:rPr>
              <a:t>Structured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d </a:t>
            </a:r>
            <a:r>
              <a:rPr sz="1600" b="1" u="heavy" spc="-10" dirty="0">
                <a:latin typeface="Arial Narrow"/>
                <a:cs typeface="Arial Narrow"/>
              </a:rPr>
              <a:t>u</a:t>
            </a:r>
            <a:r>
              <a:rPr sz="1600" b="1" u="heavy" spc="-5" dirty="0">
                <a:latin typeface="Arial Narrow"/>
                <a:cs typeface="Arial Narrow"/>
              </a:rPr>
              <a:t>n</a:t>
            </a:r>
            <a:r>
              <a:rPr sz="1600" b="1" u="heavy" spc="-10" dirty="0">
                <a:latin typeface="Arial Narrow"/>
                <a:cs typeface="Arial Narrow"/>
              </a:rPr>
              <a:t>structured</a:t>
            </a:r>
            <a:r>
              <a:rPr sz="1600" b="1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ata.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dirty="0">
                <a:latin typeface="Arial Narrow"/>
                <a:cs typeface="Arial Narrow"/>
              </a:rPr>
              <a:t>ata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b="1" spc="-95" dirty="0">
                <a:latin typeface="Arial Narrow"/>
                <a:cs typeface="Arial Narrow"/>
              </a:rPr>
              <a:t>V</a:t>
            </a:r>
            <a:r>
              <a:rPr b="1" spc="-10" dirty="0">
                <a:latin typeface="Arial Narrow"/>
                <a:cs typeface="Arial Narrow"/>
              </a:rPr>
              <a:t>ari</a:t>
            </a:r>
            <a:r>
              <a:rPr b="1" dirty="0">
                <a:latin typeface="Arial Narrow"/>
                <a:cs typeface="Arial Narrow"/>
              </a:rPr>
              <a:t>ety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3201" y="2753868"/>
            <a:ext cx="2892171" cy="2662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00445" y="2781300"/>
            <a:ext cx="2807207" cy="2577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0445" y="3210815"/>
            <a:ext cx="2807335" cy="429895"/>
          </a:xfrm>
          <a:custGeom>
            <a:avLst/>
            <a:gdLst/>
            <a:ahLst/>
            <a:cxnLst/>
            <a:rect l="l" t="t" r="r" b="b"/>
            <a:pathLst>
              <a:path w="2807334" h="429895">
                <a:moveTo>
                  <a:pt x="2807207" y="0"/>
                </a:moveTo>
                <a:lnTo>
                  <a:pt x="2788837" y="69674"/>
                </a:lnTo>
                <a:lnTo>
                  <a:pt x="2766416" y="103224"/>
                </a:lnTo>
                <a:lnTo>
                  <a:pt x="2735653" y="135768"/>
                </a:lnTo>
                <a:lnTo>
                  <a:pt x="2696908" y="167195"/>
                </a:lnTo>
                <a:lnTo>
                  <a:pt x="2650543" y="197396"/>
                </a:lnTo>
                <a:lnTo>
                  <a:pt x="2596920" y="226259"/>
                </a:lnTo>
                <a:lnTo>
                  <a:pt x="2536399" y="253674"/>
                </a:lnTo>
                <a:lnTo>
                  <a:pt x="2469341" y="279532"/>
                </a:lnTo>
                <a:lnTo>
                  <a:pt x="2396108" y="303720"/>
                </a:lnTo>
                <a:lnTo>
                  <a:pt x="2317062" y="326129"/>
                </a:lnTo>
                <a:lnTo>
                  <a:pt x="2232562" y="346649"/>
                </a:lnTo>
                <a:lnTo>
                  <a:pt x="2142971" y="365168"/>
                </a:lnTo>
                <a:lnTo>
                  <a:pt x="2048649" y="381576"/>
                </a:lnTo>
                <a:lnTo>
                  <a:pt x="1949957" y="395763"/>
                </a:lnTo>
                <a:lnTo>
                  <a:pt x="1847258" y="407619"/>
                </a:lnTo>
                <a:lnTo>
                  <a:pt x="1740912" y="417032"/>
                </a:lnTo>
                <a:lnTo>
                  <a:pt x="1631280" y="423892"/>
                </a:lnTo>
                <a:lnTo>
                  <a:pt x="1518723" y="428090"/>
                </a:lnTo>
                <a:lnTo>
                  <a:pt x="1403603" y="429513"/>
                </a:lnTo>
                <a:lnTo>
                  <a:pt x="1288484" y="428090"/>
                </a:lnTo>
                <a:lnTo>
                  <a:pt x="1175927" y="423892"/>
                </a:lnTo>
                <a:lnTo>
                  <a:pt x="1066295" y="417032"/>
                </a:lnTo>
                <a:lnTo>
                  <a:pt x="959949" y="407619"/>
                </a:lnTo>
                <a:lnTo>
                  <a:pt x="857249" y="395763"/>
                </a:lnTo>
                <a:lnTo>
                  <a:pt x="758558" y="381576"/>
                </a:lnTo>
                <a:lnTo>
                  <a:pt x="664236" y="365168"/>
                </a:lnTo>
                <a:lnTo>
                  <a:pt x="574645" y="346649"/>
                </a:lnTo>
                <a:lnTo>
                  <a:pt x="490145" y="326129"/>
                </a:lnTo>
                <a:lnTo>
                  <a:pt x="411099" y="303720"/>
                </a:lnTo>
                <a:lnTo>
                  <a:pt x="337866" y="279532"/>
                </a:lnTo>
                <a:lnTo>
                  <a:pt x="270808" y="253674"/>
                </a:lnTo>
                <a:lnTo>
                  <a:pt x="210287" y="226259"/>
                </a:lnTo>
                <a:lnTo>
                  <a:pt x="156664" y="197396"/>
                </a:lnTo>
                <a:lnTo>
                  <a:pt x="110299" y="167195"/>
                </a:lnTo>
                <a:lnTo>
                  <a:pt x="71554" y="135768"/>
                </a:lnTo>
                <a:lnTo>
                  <a:pt x="40791" y="103224"/>
                </a:lnTo>
                <a:lnTo>
                  <a:pt x="18370" y="69674"/>
                </a:lnTo>
                <a:lnTo>
                  <a:pt x="4652" y="35229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00445" y="2781301"/>
            <a:ext cx="2807335" cy="2577465"/>
          </a:xfrm>
          <a:custGeom>
            <a:avLst/>
            <a:gdLst/>
            <a:ahLst/>
            <a:cxnLst/>
            <a:rect l="l" t="t" r="r" b="b"/>
            <a:pathLst>
              <a:path w="2807334" h="2577465">
                <a:moveTo>
                  <a:pt x="0" y="429513"/>
                </a:moveTo>
                <a:lnTo>
                  <a:pt x="18370" y="359839"/>
                </a:lnTo>
                <a:lnTo>
                  <a:pt x="40791" y="326289"/>
                </a:lnTo>
                <a:lnTo>
                  <a:pt x="71554" y="293745"/>
                </a:lnTo>
                <a:lnTo>
                  <a:pt x="110299" y="262318"/>
                </a:lnTo>
                <a:lnTo>
                  <a:pt x="156664" y="232117"/>
                </a:lnTo>
                <a:lnTo>
                  <a:pt x="210287" y="203254"/>
                </a:lnTo>
                <a:lnTo>
                  <a:pt x="270808" y="175839"/>
                </a:lnTo>
                <a:lnTo>
                  <a:pt x="337866" y="149981"/>
                </a:lnTo>
                <a:lnTo>
                  <a:pt x="411099" y="125793"/>
                </a:lnTo>
                <a:lnTo>
                  <a:pt x="490145" y="103384"/>
                </a:lnTo>
                <a:lnTo>
                  <a:pt x="574645" y="82864"/>
                </a:lnTo>
                <a:lnTo>
                  <a:pt x="664236" y="64345"/>
                </a:lnTo>
                <a:lnTo>
                  <a:pt x="758558" y="47937"/>
                </a:lnTo>
                <a:lnTo>
                  <a:pt x="857250" y="33750"/>
                </a:lnTo>
                <a:lnTo>
                  <a:pt x="959949" y="21894"/>
                </a:lnTo>
                <a:lnTo>
                  <a:pt x="1066295" y="12481"/>
                </a:lnTo>
                <a:lnTo>
                  <a:pt x="1175927" y="5621"/>
                </a:lnTo>
                <a:lnTo>
                  <a:pt x="1288484" y="1423"/>
                </a:lnTo>
                <a:lnTo>
                  <a:pt x="1403603" y="0"/>
                </a:lnTo>
                <a:lnTo>
                  <a:pt x="1518723" y="1423"/>
                </a:lnTo>
                <a:lnTo>
                  <a:pt x="1631280" y="5621"/>
                </a:lnTo>
                <a:lnTo>
                  <a:pt x="1740912" y="12481"/>
                </a:lnTo>
                <a:lnTo>
                  <a:pt x="1847258" y="21894"/>
                </a:lnTo>
                <a:lnTo>
                  <a:pt x="1949958" y="33750"/>
                </a:lnTo>
                <a:lnTo>
                  <a:pt x="2048649" y="47937"/>
                </a:lnTo>
                <a:lnTo>
                  <a:pt x="2142971" y="64345"/>
                </a:lnTo>
                <a:lnTo>
                  <a:pt x="2232562" y="82864"/>
                </a:lnTo>
                <a:lnTo>
                  <a:pt x="2317062" y="103384"/>
                </a:lnTo>
                <a:lnTo>
                  <a:pt x="2396108" y="125793"/>
                </a:lnTo>
                <a:lnTo>
                  <a:pt x="2469341" y="149981"/>
                </a:lnTo>
                <a:lnTo>
                  <a:pt x="2536399" y="175839"/>
                </a:lnTo>
                <a:lnTo>
                  <a:pt x="2596920" y="203254"/>
                </a:lnTo>
                <a:lnTo>
                  <a:pt x="2650543" y="232117"/>
                </a:lnTo>
                <a:lnTo>
                  <a:pt x="2696908" y="262318"/>
                </a:lnTo>
                <a:lnTo>
                  <a:pt x="2735653" y="293745"/>
                </a:lnTo>
                <a:lnTo>
                  <a:pt x="2766416" y="326289"/>
                </a:lnTo>
                <a:lnTo>
                  <a:pt x="2788837" y="359839"/>
                </a:lnTo>
                <a:lnTo>
                  <a:pt x="2807207" y="429513"/>
                </a:lnTo>
                <a:lnTo>
                  <a:pt x="2807207" y="2147570"/>
                </a:lnTo>
                <a:lnTo>
                  <a:pt x="2788837" y="2217244"/>
                </a:lnTo>
                <a:lnTo>
                  <a:pt x="2766416" y="2250794"/>
                </a:lnTo>
                <a:lnTo>
                  <a:pt x="2735653" y="2283338"/>
                </a:lnTo>
                <a:lnTo>
                  <a:pt x="2696908" y="2314765"/>
                </a:lnTo>
                <a:lnTo>
                  <a:pt x="2650543" y="2344966"/>
                </a:lnTo>
                <a:lnTo>
                  <a:pt x="2596920" y="2373829"/>
                </a:lnTo>
                <a:lnTo>
                  <a:pt x="2536399" y="2401244"/>
                </a:lnTo>
                <a:lnTo>
                  <a:pt x="2469341" y="2427102"/>
                </a:lnTo>
                <a:lnTo>
                  <a:pt x="2396108" y="2451290"/>
                </a:lnTo>
                <a:lnTo>
                  <a:pt x="2317062" y="2473699"/>
                </a:lnTo>
                <a:lnTo>
                  <a:pt x="2232562" y="2494219"/>
                </a:lnTo>
                <a:lnTo>
                  <a:pt x="2142971" y="2512738"/>
                </a:lnTo>
                <a:lnTo>
                  <a:pt x="2048649" y="2529146"/>
                </a:lnTo>
                <a:lnTo>
                  <a:pt x="1949957" y="2543333"/>
                </a:lnTo>
                <a:lnTo>
                  <a:pt x="1847258" y="2555189"/>
                </a:lnTo>
                <a:lnTo>
                  <a:pt x="1740912" y="2564602"/>
                </a:lnTo>
                <a:lnTo>
                  <a:pt x="1631280" y="2571462"/>
                </a:lnTo>
                <a:lnTo>
                  <a:pt x="1518723" y="2575660"/>
                </a:lnTo>
                <a:lnTo>
                  <a:pt x="1403603" y="2577084"/>
                </a:lnTo>
                <a:lnTo>
                  <a:pt x="1288484" y="2575660"/>
                </a:lnTo>
                <a:lnTo>
                  <a:pt x="1175927" y="2571462"/>
                </a:lnTo>
                <a:lnTo>
                  <a:pt x="1066295" y="2564602"/>
                </a:lnTo>
                <a:lnTo>
                  <a:pt x="959949" y="2555189"/>
                </a:lnTo>
                <a:lnTo>
                  <a:pt x="857249" y="2543333"/>
                </a:lnTo>
                <a:lnTo>
                  <a:pt x="758558" y="2529146"/>
                </a:lnTo>
                <a:lnTo>
                  <a:pt x="664236" y="2512738"/>
                </a:lnTo>
                <a:lnTo>
                  <a:pt x="574645" y="2494219"/>
                </a:lnTo>
                <a:lnTo>
                  <a:pt x="490145" y="2473699"/>
                </a:lnTo>
                <a:lnTo>
                  <a:pt x="411099" y="2451290"/>
                </a:lnTo>
                <a:lnTo>
                  <a:pt x="337866" y="2427102"/>
                </a:lnTo>
                <a:lnTo>
                  <a:pt x="270808" y="2401244"/>
                </a:lnTo>
                <a:lnTo>
                  <a:pt x="210287" y="2373829"/>
                </a:lnTo>
                <a:lnTo>
                  <a:pt x="156664" y="2344966"/>
                </a:lnTo>
                <a:lnTo>
                  <a:pt x="110299" y="2314765"/>
                </a:lnTo>
                <a:lnTo>
                  <a:pt x="71554" y="2283338"/>
                </a:lnTo>
                <a:lnTo>
                  <a:pt x="40791" y="2250794"/>
                </a:lnTo>
                <a:lnTo>
                  <a:pt x="18370" y="2217244"/>
                </a:lnTo>
                <a:lnTo>
                  <a:pt x="0" y="2147570"/>
                </a:lnTo>
                <a:lnTo>
                  <a:pt x="0" y="42951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23032" y="3644266"/>
            <a:ext cx="3389376" cy="25568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20540" y="2336280"/>
            <a:ext cx="3576447" cy="1188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06771" y="2360676"/>
            <a:ext cx="1952625" cy="1103630"/>
          </a:xfrm>
          <a:custGeom>
            <a:avLst/>
            <a:gdLst/>
            <a:ahLst/>
            <a:cxnLst/>
            <a:rect l="l" t="t" r="r" b="b"/>
            <a:pathLst>
              <a:path w="1952625" h="1103629">
                <a:moveTo>
                  <a:pt x="1952370" y="863726"/>
                </a:moveTo>
                <a:lnTo>
                  <a:pt x="1327912" y="863726"/>
                </a:lnTo>
                <a:lnTo>
                  <a:pt x="1676907" y="1103376"/>
                </a:lnTo>
                <a:lnTo>
                  <a:pt x="1952370" y="863726"/>
                </a:lnTo>
                <a:close/>
              </a:path>
              <a:path w="1952625" h="1103629">
                <a:moveTo>
                  <a:pt x="275843" y="0"/>
                </a:moveTo>
                <a:lnTo>
                  <a:pt x="0" y="0"/>
                </a:lnTo>
                <a:lnTo>
                  <a:pt x="107394" y="2666"/>
                </a:lnTo>
                <a:lnTo>
                  <a:pt x="213061" y="10557"/>
                </a:lnTo>
                <a:lnTo>
                  <a:pt x="316721" y="23514"/>
                </a:lnTo>
                <a:lnTo>
                  <a:pt x="418096" y="41376"/>
                </a:lnTo>
                <a:lnTo>
                  <a:pt x="516907" y="63984"/>
                </a:lnTo>
                <a:lnTo>
                  <a:pt x="612877" y="91177"/>
                </a:lnTo>
                <a:lnTo>
                  <a:pt x="705727" y="122795"/>
                </a:lnTo>
                <a:lnTo>
                  <a:pt x="795178" y="158678"/>
                </a:lnTo>
                <a:lnTo>
                  <a:pt x="880952" y="198667"/>
                </a:lnTo>
                <a:lnTo>
                  <a:pt x="962771" y="242601"/>
                </a:lnTo>
                <a:lnTo>
                  <a:pt x="1040355" y="290321"/>
                </a:lnTo>
                <a:lnTo>
                  <a:pt x="1113428" y="341665"/>
                </a:lnTo>
                <a:lnTo>
                  <a:pt x="1181710" y="396475"/>
                </a:lnTo>
                <a:lnTo>
                  <a:pt x="1244922" y="454590"/>
                </a:lnTo>
                <a:lnTo>
                  <a:pt x="1302787" y="515850"/>
                </a:lnTo>
                <a:lnTo>
                  <a:pt x="1355027" y="580095"/>
                </a:lnTo>
                <a:lnTo>
                  <a:pt x="1401361" y="647165"/>
                </a:lnTo>
                <a:lnTo>
                  <a:pt x="1441513" y="716901"/>
                </a:lnTo>
                <a:lnTo>
                  <a:pt x="1475204" y="789141"/>
                </a:lnTo>
                <a:lnTo>
                  <a:pt x="1502155" y="863726"/>
                </a:lnTo>
                <a:lnTo>
                  <a:pt x="1778000" y="863726"/>
                </a:lnTo>
                <a:lnTo>
                  <a:pt x="1751048" y="789141"/>
                </a:lnTo>
                <a:lnTo>
                  <a:pt x="1717357" y="716901"/>
                </a:lnTo>
                <a:lnTo>
                  <a:pt x="1677205" y="647165"/>
                </a:lnTo>
                <a:lnTo>
                  <a:pt x="1630871" y="580095"/>
                </a:lnTo>
                <a:lnTo>
                  <a:pt x="1578631" y="515850"/>
                </a:lnTo>
                <a:lnTo>
                  <a:pt x="1520766" y="454590"/>
                </a:lnTo>
                <a:lnTo>
                  <a:pt x="1457554" y="396475"/>
                </a:lnTo>
                <a:lnTo>
                  <a:pt x="1389272" y="341665"/>
                </a:lnTo>
                <a:lnTo>
                  <a:pt x="1316199" y="290321"/>
                </a:lnTo>
                <a:lnTo>
                  <a:pt x="1238615" y="242601"/>
                </a:lnTo>
                <a:lnTo>
                  <a:pt x="1156796" y="198667"/>
                </a:lnTo>
                <a:lnTo>
                  <a:pt x="1071022" y="158678"/>
                </a:lnTo>
                <a:lnTo>
                  <a:pt x="981571" y="122795"/>
                </a:lnTo>
                <a:lnTo>
                  <a:pt x="888721" y="91177"/>
                </a:lnTo>
                <a:lnTo>
                  <a:pt x="792751" y="63984"/>
                </a:lnTo>
                <a:lnTo>
                  <a:pt x="693940" y="41376"/>
                </a:lnTo>
                <a:lnTo>
                  <a:pt x="592565" y="23514"/>
                </a:lnTo>
                <a:lnTo>
                  <a:pt x="488905" y="10557"/>
                </a:lnTo>
                <a:lnTo>
                  <a:pt x="383238" y="2666"/>
                </a:lnTo>
                <a:lnTo>
                  <a:pt x="275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67784" y="2360676"/>
            <a:ext cx="1677035" cy="1103630"/>
          </a:xfrm>
          <a:custGeom>
            <a:avLst/>
            <a:gdLst/>
            <a:ahLst/>
            <a:cxnLst/>
            <a:rect l="l" t="t" r="r" b="b"/>
            <a:pathLst>
              <a:path w="1677035" h="1103629">
                <a:moveTo>
                  <a:pt x="1538986" y="0"/>
                </a:moveTo>
                <a:lnTo>
                  <a:pt x="1412758" y="3657"/>
                </a:lnTo>
                <a:lnTo>
                  <a:pt x="1289341" y="14442"/>
                </a:lnTo>
                <a:lnTo>
                  <a:pt x="1169132" y="32068"/>
                </a:lnTo>
                <a:lnTo>
                  <a:pt x="1052527" y="56253"/>
                </a:lnTo>
                <a:lnTo>
                  <a:pt x="939921" y="86713"/>
                </a:lnTo>
                <a:lnTo>
                  <a:pt x="831710" y="123162"/>
                </a:lnTo>
                <a:lnTo>
                  <a:pt x="728290" y="165318"/>
                </a:lnTo>
                <a:lnTo>
                  <a:pt x="630058" y="212896"/>
                </a:lnTo>
                <a:lnTo>
                  <a:pt x="537408" y="265612"/>
                </a:lnTo>
                <a:lnTo>
                  <a:pt x="450738" y="323183"/>
                </a:lnTo>
                <a:lnTo>
                  <a:pt x="370443" y="385323"/>
                </a:lnTo>
                <a:lnTo>
                  <a:pt x="296919" y="451750"/>
                </a:lnTo>
                <a:lnTo>
                  <a:pt x="230562" y="522178"/>
                </a:lnTo>
                <a:lnTo>
                  <a:pt x="171768" y="596325"/>
                </a:lnTo>
                <a:lnTo>
                  <a:pt x="120933" y="673905"/>
                </a:lnTo>
                <a:lnTo>
                  <a:pt x="78453" y="754636"/>
                </a:lnTo>
                <a:lnTo>
                  <a:pt x="44724" y="838232"/>
                </a:lnTo>
                <a:lnTo>
                  <a:pt x="20141" y="924410"/>
                </a:lnTo>
                <a:lnTo>
                  <a:pt x="5101" y="1012886"/>
                </a:lnTo>
                <a:lnTo>
                  <a:pt x="0" y="1103376"/>
                </a:lnTo>
                <a:lnTo>
                  <a:pt x="275844" y="1103376"/>
                </a:lnTo>
                <a:lnTo>
                  <a:pt x="280348" y="1018458"/>
                </a:lnTo>
                <a:lnTo>
                  <a:pt x="293652" y="935205"/>
                </a:lnTo>
                <a:lnTo>
                  <a:pt x="315439" y="853867"/>
                </a:lnTo>
                <a:lnTo>
                  <a:pt x="345391" y="774690"/>
                </a:lnTo>
                <a:lnTo>
                  <a:pt x="383192" y="697924"/>
                </a:lnTo>
                <a:lnTo>
                  <a:pt x="428527" y="623816"/>
                </a:lnTo>
                <a:lnTo>
                  <a:pt x="481077" y="552615"/>
                </a:lnTo>
                <a:lnTo>
                  <a:pt x="540528" y="484569"/>
                </a:lnTo>
                <a:lnTo>
                  <a:pt x="606562" y="419925"/>
                </a:lnTo>
                <a:lnTo>
                  <a:pt x="678862" y="358933"/>
                </a:lnTo>
                <a:lnTo>
                  <a:pt x="757113" y="301841"/>
                </a:lnTo>
                <a:lnTo>
                  <a:pt x="840998" y="248896"/>
                </a:lnTo>
                <a:lnTo>
                  <a:pt x="930199" y="200347"/>
                </a:lnTo>
                <a:lnTo>
                  <a:pt x="1024402" y="156443"/>
                </a:lnTo>
                <a:lnTo>
                  <a:pt x="1123289" y="117431"/>
                </a:lnTo>
                <a:lnTo>
                  <a:pt x="1226543" y="83559"/>
                </a:lnTo>
                <a:lnTo>
                  <a:pt x="1333849" y="55077"/>
                </a:lnTo>
                <a:lnTo>
                  <a:pt x="1444889" y="32231"/>
                </a:lnTo>
                <a:lnTo>
                  <a:pt x="1559347" y="15271"/>
                </a:lnTo>
                <a:lnTo>
                  <a:pt x="1676908" y="4445"/>
                </a:lnTo>
                <a:lnTo>
                  <a:pt x="1640587" y="2427"/>
                </a:lnTo>
                <a:lnTo>
                  <a:pt x="1602496" y="955"/>
                </a:lnTo>
                <a:lnTo>
                  <a:pt x="1564383" y="154"/>
                </a:lnTo>
                <a:lnTo>
                  <a:pt x="1538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7784" y="2360676"/>
            <a:ext cx="3491865" cy="1103630"/>
          </a:xfrm>
          <a:custGeom>
            <a:avLst/>
            <a:gdLst/>
            <a:ahLst/>
            <a:cxnLst/>
            <a:rect l="l" t="t" r="r" b="b"/>
            <a:pathLst>
              <a:path w="3491865" h="1103629">
                <a:moveTo>
                  <a:pt x="1676908" y="4445"/>
                </a:moveTo>
                <a:lnTo>
                  <a:pt x="1559347" y="15271"/>
                </a:lnTo>
                <a:lnTo>
                  <a:pt x="1444889" y="32231"/>
                </a:lnTo>
                <a:lnTo>
                  <a:pt x="1333849" y="55077"/>
                </a:lnTo>
                <a:lnTo>
                  <a:pt x="1226543" y="83559"/>
                </a:lnTo>
                <a:lnTo>
                  <a:pt x="1123289" y="117431"/>
                </a:lnTo>
                <a:lnTo>
                  <a:pt x="1024402" y="156443"/>
                </a:lnTo>
                <a:lnTo>
                  <a:pt x="930199" y="200347"/>
                </a:lnTo>
                <a:lnTo>
                  <a:pt x="840998" y="248896"/>
                </a:lnTo>
                <a:lnTo>
                  <a:pt x="757113" y="301841"/>
                </a:lnTo>
                <a:lnTo>
                  <a:pt x="678862" y="358933"/>
                </a:lnTo>
                <a:lnTo>
                  <a:pt x="606562" y="419925"/>
                </a:lnTo>
                <a:lnTo>
                  <a:pt x="540528" y="484569"/>
                </a:lnTo>
                <a:lnTo>
                  <a:pt x="481077" y="552615"/>
                </a:lnTo>
                <a:lnTo>
                  <a:pt x="428527" y="623816"/>
                </a:lnTo>
                <a:lnTo>
                  <a:pt x="383192" y="697924"/>
                </a:lnTo>
                <a:lnTo>
                  <a:pt x="345391" y="774690"/>
                </a:lnTo>
                <a:lnTo>
                  <a:pt x="315439" y="853867"/>
                </a:lnTo>
                <a:lnTo>
                  <a:pt x="293652" y="935205"/>
                </a:lnTo>
                <a:lnTo>
                  <a:pt x="280348" y="1018458"/>
                </a:lnTo>
                <a:lnTo>
                  <a:pt x="275844" y="1103376"/>
                </a:lnTo>
                <a:lnTo>
                  <a:pt x="0" y="1103376"/>
                </a:lnTo>
                <a:lnTo>
                  <a:pt x="5101" y="1012886"/>
                </a:lnTo>
                <a:lnTo>
                  <a:pt x="20141" y="924410"/>
                </a:lnTo>
                <a:lnTo>
                  <a:pt x="44724" y="838232"/>
                </a:lnTo>
                <a:lnTo>
                  <a:pt x="78453" y="754636"/>
                </a:lnTo>
                <a:lnTo>
                  <a:pt x="120933" y="673905"/>
                </a:lnTo>
                <a:lnTo>
                  <a:pt x="171768" y="596325"/>
                </a:lnTo>
                <a:lnTo>
                  <a:pt x="230562" y="522178"/>
                </a:lnTo>
                <a:lnTo>
                  <a:pt x="296919" y="451750"/>
                </a:lnTo>
                <a:lnTo>
                  <a:pt x="370443" y="385323"/>
                </a:lnTo>
                <a:lnTo>
                  <a:pt x="450738" y="323183"/>
                </a:lnTo>
                <a:lnTo>
                  <a:pt x="537408" y="265612"/>
                </a:lnTo>
                <a:lnTo>
                  <a:pt x="630058" y="212896"/>
                </a:lnTo>
                <a:lnTo>
                  <a:pt x="728290" y="165318"/>
                </a:lnTo>
                <a:lnTo>
                  <a:pt x="831710" y="123162"/>
                </a:lnTo>
                <a:lnTo>
                  <a:pt x="939921" y="86713"/>
                </a:lnTo>
                <a:lnTo>
                  <a:pt x="1052527" y="56253"/>
                </a:lnTo>
                <a:lnTo>
                  <a:pt x="1169132" y="32068"/>
                </a:lnTo>
                <a:lnTo>
                  <a:pt x="1289341" y="14442"/>
                </a:lnTo>
                <a:lnTo>
                  <a:pt x="1412758" y="3657"/>
                </a:lnTo>
                <a:lnTo>
                  <a:pt x="1538986" y="0"/>
                </a:lnTo>
                <a:lnTo>
                  <a:pt x="1814830" y="0"/>
                </a:lnTo>
                <a:lnTo>
                  <a:pt x="1922224" y="2666"/>
                </a:lnTo>
                <a:lnTo>
                  <a:pt x="2027891" y="10557"/>
                </a:lnTo>
                <a:lnTo>
                  <a:pt x="2131551" y="23514"/>
                </a:lnTo>
                <a:lnTo>
                  <a:pt x="2232926" y="41376"/>
                </a:lnTo>
                <a:lnTo>
                  <a:pt x="2331737" y="63984"/>
                </a:lnTo>
                <a:lnTo>
                  <a:pt x="2427707" y="91177"/>
                </a:lnTo>
                <a:lnTo>
                  <a:pt x="2520557" y="122795"/>
                </a:lnTo>
                <a:lnTo>
                  <a:pt x="2610008" y="158678"/>
                </a:lnTo>
                <a:lnTo>
                  <a:pt x="2695782" y="198667"/>
                </a:lnTo>
                <a:lnTo>
                  <a:pt x="2777601" y="242601"/>
                </a:lnTo>
                <a:lnTo>
                  <a:pt x="2855185" y="290321"/>
                </a:lnTo>
                <a:lnTo>
                  <a:pt x="2928258" y="341665"/>
                </a:lnTo>
                <a:lnTo>
                  <a:pt x="2996540" y="396475"/>
                </a:lnTo>
                <a:lnTo>
                  <a:pt x="3059752" y="454590"/>
                </a:lnTo>
                <a:lnTo>
                  <a:pt x="3117617" y="515850"/>
                </a:lnTo>
                <a:lnTo>
                  <a:pt x="3169857" y="580095"/>
                </a:lnTo>
                <a:lnTo>
                  <a:pt x="3216191" y="647165"/>
                </a:lnTo>
                <a:lnTo>
                  <a:pt x="3256343" y="716901"/>
                </a:lnTo>
                <a:lnTo>
                  <a:pt x="3290034" y="789141"/>
                </a:lnTo>
                <a:lnTo>
                  <a:pt x="3316986" y="863726"/>
                </a:lnTo>
                <a:lnTo>
                  <a:pt x="3491356" y="863726"/>
                </a:lnTo>
                <a:lnTo>
                  <a:pt x="3215894" y="1103376"/>
                </a:lnTo>
                <a:lnTo>
                  <a:pt x="2866898" y="863726"/>
                </a:lnTo>
                <a:lnTo>
                  <a:pt x="3041142" y="863726"/>
                </a:lnTo>
                <a:lnTo>
                  <a:pt x="3014190" y="789141"/>
                </a:lnTo>
                <a:lnTo>
                  <a:pt x="2980499" y="716901"/>
                </a:lnTo>
                <a:lnTo>
                  <a:pt x="2940347" y="647165"/>
                </a:lnTo>
                <a:lnTo>
                  <a:pt x="2894013" y="580095"/>
                </a:lnTo>
                <a:lnTo>
                  <a:pt x="2841773" y="515850"/>
                </a:lnTo>
                <a:lnTo>
                  <a:pt x="2783908" y="454590"/>
                </a:lnTo>
                <a:lnTo>
                  <a:pt x="2720696" y="396475"/>
                </a:lnTo>
                <a:lnTo>
                  <a:pt x="2652414" y="341665"/>
                </a:lnTo>
                <a:lnTo>
                  <a:pt x="2579341" y="290321"/>
                </a:lnTo>
                <a:lnTo>
                  <a:pt x="2501757" y="242601"/>
                </a:lnTo>
                <a:lnTo>
                  <a:pt x="2419938" y="198667"/>
                </a:lnTo>
                <a:lnTo>
                  <a:pt x="2334164" y="158678"/>
                </a:lnTo>
                <a:lnTo>
                  <a:pt x="2244713" y="122795"/>
                </a:lnTo>
                <a:lnTo>
                  <a:pt x="2151863" y="91177"/>
                </a:lnTo>
                <a:lnTo>
                  <a:pt x="2055893" y="63984"/>
                </a:lnTo>
                <a:lnTo>
                  <a:pt x="1957082" y="41376"/>
                </a:lnTo>
                <a:lnTo>
                  <a:pt x="1855707" y="23514"/>
                </a:lnTo>
                <a:lnTo>
                  <a:pt x="1752047" y="10557"/>
                </a:lnTo>
                <a:lnTo>
                  <a:pt x="1646380" y="2666"/>
                </a:lnTo>
                <a:lnTo>
                  <a:pt x="153898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4517" y="1619378"/>
            <a:ext cx="1016000" cy="742315"/>
          </a:xfrm>
          <a:custGeom>
            <a:avLst/>
            <a:gdLst/>
            <a:ahLst/>
            <a:cxnLst/>
            <a:rect l="l" t="t" r="r" b="b"/>
            <a:pathLst>
              <a:path w="1016000" h="742314">
                <a:moveTo>
                  <a:pt x="945201" y="706651"/>
                </a:moveTo>
                <a:lnTo>
                  <a:pt x="930020" y="727583"/>
                </a:lnTo>
                <a:lnTo>
                  <a:pt x="1015745" y="741807"/>
                </a:lnTo>
                <a:lnTo>
                  <a:pt x="1001398" y="714248"/>
                </a:lnTo>
                <a:lnTo>
                  <a:pt x="955674" y="714248"/>
                </a:lnTo>
                <a:lnTo>
                  <a:pt x="945201" y="706651"/>
                </a:lnTo>
                <a:close/>
              </a:path>
              <a:path w="1016000" h="742314">
                <a:moveTo>
                  <a:pt x="960414" y="685675"/>
                </a:moveTo>
                <a:lnTo>
                  <a:pt x="945201" y="706651"/>
                </a:lnTo>
                <a:lnTo>
                  <a:pt x="955674" y="714248"/>
                </a:lnTo>
                <a:lnTo>
                  <a:pt x="970915" y="693293"/>
                </a:lnTo>
                <a:lnTo>
                  <a:pt x="960414" y="685675"/>
                </a:lnTo>
                <a:close/>
              </a:path>
              <a:path w="1016000" h="742314">
                <a:moveTo>
                  <a:pt x="975614" y="664718"/>
                </a:moveTo>
                <a:lnTo>
                  <a:pt x="960414" y="685675"/>
                </a:lnTo>
                <a:lnTo>
                  <a:pt x="970915" y="693293"/>
                </a:lnTo>
                <a:lnTo>
                  <a:pt x="955674" y="714248"/>
                </a:lnTo>
                <a:lnTo>
                  <a:pt x="1001398" y="714248"/>
                </a:lnTo>
                <a:lnTo>
                  <a:pt x="975614" y="664718"/>
                </a:lnTo>
                <a:close/>
              </a:path>
              <a:path w="1016000" h="742314">
                <a:moveTo>
                  <a:pt x="15239" y="0"/>
                </a:moveTo>
                <a:lnTo>
                  <a:pt x="0" y="21082"/>
                </a:lnTo>
                <a:lnTo>
                  <a:pt x="945201" y="706651"/>
                </a:lnTo>
                <a:lnTo>
                  <a:pt x="960414" y="68567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88529" y="3975862"/>
            <a:ext cx="760095" cy="259079"/>
          </a:xfrm>
          <a:custGeom>
            <a:avLst/>
            <a:gdLst/>
            <a:ahLst/>
            <a:cxnLst/>
            <a:rect l="l" t="t" r="r" b="b"/>
            <a:pathLst>
              <a:path w="760095" h="259079">
                <a:moveTo>
                  <a:pt x="0" y="259080"/>
                </a:moveTo>
                <a:lnTo>
                  <a:pt x="759739" y="259080"/>
                </a:lnTo>
                <a:lnTo>
                  <a:pt x="759739" y="0"/>
                </a:lnTo>
                <a:lnTo>
                  <a:pt x="0" y="0"/>
                </a:lnTo>
                <a:lnTo>
                  <a:pt x="0" y="25908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37222" y="3975862"/>
            <a:ext cx="551815" cy="259079"/>
          </a:xfrm>
          <a:custGeom>
            <a:avLst/>
            <a:gdLst/>
            <a:ahLst/>
            <a:cxnLst/>
            <a:rect l="l" t="t" r="r" b="b"/>
            <a:pathLst>
              <a:path w="551815" h="259079">
                <a:moveTo>
                  <a:pt x="0" y="259080"/>
                </a:moveTo>
                <a:lnTo>
                  <a:pt x="551332" y="259080"/>
                </a:lnTo>
                <a:lnTo>
                  <a:pt x="551332" y="0"/>
                </a:lnTo>
                <a:lnTo>
                  <a:pt x="0" y="0"/>
                </a:lnTo>
                <a:lnTo>
                  <a:pt x="0" y="25908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5911" y="3975862"/>
            <a:ext cx="321945" cy="259079"/>
          </a:xfrm>
          <a:custGeom>
            <a:avLst/>
            <a:gdLst/>
            <a:ahLst/>
            <a:cxnLst/>
            <a:rect l="l" t="t" r="r" b="b"/>
            <a:pathLst>
              <a:path w="321945" h="259079">
                <a:moveTo>
                  <a:pt x="0" y="259080"/>
                </a:moveTo>
                <a:lnTo>
                  <a:pt x="321348" y="259080"/>
                </a:lnTo>
                <a:lnTo>
                  <a:pt x="321348" y="0"/>
                </a:lnTo>
                <a:lnTo>
                  <a:pt x="0" y="0"/>
                </a:lnTo>
                <a:lnTo>
                  <a:pt x="0" y="25908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6541" y="3975862"/>
            <a:ext cx="539750" cy="259079"/>
          </a:xfrm>
          <a:custGeom>
            <a:avLst/>
            <a:gdLst/>
            <a:ahLst/>
            <a:cxnLst/>
            <a:rect l="l" t="t" r="r" b="b"/>
            <a:pathLst>
              <a:path w="539750" h="259079">
                <a:moveTo>
                  <a:pt x="0" y="259080"/>
                </a:moveTo>
                <a:lnTo>
                  <a:pt x="539368" y="259080"/>
                </a:lnTo>
                <a:lnTo>
                  <a:pt x="539368" y="0"/>
                </a:lnTo>
                <a:lnTo>
                  <a:pt x="0" y="0"/>
                </a:lnTo>
                <a:lnTo>
                  <a:pt x="0" y="25908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88528" y="396951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37221" y="396951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15910" y="396951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48368" y="396951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58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76541" y="396951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70192" y="3975861"/>
            <a:ext cx="2185035" cy="0"/>
          </a:xfrm>
          <a:custGeom>
            <a:avLst/>
            <a:gdLst/>
            <a:ahLst/>
            <a:cxnLst/>
            <a:rect l="l" t="t" r="r" b="b"/>
            <a:pathLst>
              <a:path w="2185034">
                <a:moveTo>
                  <a:pt x="0" y="0"/>
                </a:moveTo>
                <a:lnTo>
                  <a:pt x="218452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19235" y="4218495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48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47384" y="4234941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>
                <a:moveTo>
                  <a:pt x="0" y="0"/>
                </a:moveTo>
                <a:lnTo>
                  <a:pt x="122808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59496" y="4106037"/>
            <a:ext cx="760095" cy="259079"/>
          </a:xfrm>
          <a:custGeom>
            <a:avLst/>
            <a:gdLst/>
            <a:ahLst/>
            <a:cxnLst/>
            <a:rect l="l" t="t" r="r" b="b"/>
            <a:pathLst>
              <a:path w="760095" h="259079">
                <a:moveTo>
                  <a:pt x="0" y="259080"/>
                </a:moveTo>
                <a:lnTo>
                  <a:pt x="759739" y="259080"/>
                </a:lnTo>
                <a:lnTo>
                  <a:pt x="759739" y="0"/>
                </a:lnTo>
                <a:lnTo>
                  <a:pt x="0" y="0"/>
                </a:lnTo>
                <a:lnTo>
                  <a:pt x="0" y="25908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08190" y="4106037"/>
            <a:ext cx="551815" cy="259079"/>
          </a:xfrm>
          <a:custGeom>
            <a:avLst/>
            <a:gdLst/>
            <a:ahLst/>
            <a:cxnLst/>
            <a:rect l="l" t="t" r="r" b="b"/>
            <a:pathLst>
              <a:path w="551815" h="259079">
                <a:moveTo>
                  <a:pt x="0" y="259080"/>
                </a:moveTo>
                <a:lnTo>
                  <a:pt x="551332" y="259080"/>
                </a:lnTo>
                <a:lnTo>
                  <a:pt x="551332" y="0"/>
                </a:lnTo>
                <a:lnTo>
                  <a:pt x="0" y="0"/>
                </a:lnTo>
                <a:lnTo>
                  <a:pt x="0" y="25908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86879" y="4106037"/>
            <a:ext cx="321945" cy="259079"/>
          </a:xfrm>
          <a:custGeom>
            <a:avLst/>
            <a:gdLst/>
            <a:ahLst/>
            <a:cxnLst/>
            <a:rect l="l" t="t" r="r" b="b"/>
            <a:pathLst>
              <a:path w="321945" h="259079">
                <a:moveTo>
                  <a:pt x="0" y="259080"/>
                </a:moveTo>
                <a:lnTo>
                  <a:pt x="321348" y="259080"/>
                </a:lnTo>
                <a:lnTo>
                  <a:pt x="321348" y="0"/>
                </a:lnTo>
                <a:lnTo>
                  <a:pt x="0" y="0"/>
                </a:lnTo>
                <a:lnTo>
                  <a:pt x="0" y="25908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47383" y="4106037"/>
            <a:ext cx="539750" cy="259079"/>
          </a:xfrm>
          <a:custGeom>
            <a:avLst/>
            <a:gdLst/>
            <a:ahLst/>
            <a:cxnLst/>
            <a:rect l="l" t="t" r="r" b="b"/>
            <a:pathLst>
              <a:path w="539750" h="259079">
                <a:moveTo>
                  <a:pt x="0" y="259080"/>
                </a:moveTo>
                <a:lnTo>
                  <a:pt x="539368" y="259080"/>
                </a:lnTo>
                <a:lnTo>
                  <a:pt x="539368" y="0"/>
                </a:lnTo>
                <a:lnTo>
                  <a:pt x="0" y="0"/>
                </a:lnTo>
                <a:lnTo>
                  <a:pt x="0" y="25908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59495" y="4099686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4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08189" y="4099686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4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86878" y="4099686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4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19209" y="4099686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4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47383" y="4099686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43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41034" y="4106036"/>
            <a:ext cx="2185035" cy="0"/>
          </a:xfrm>
          <a:custGeom>
            <a:avLst/>
            <a:gdLst/>
            <a:ahLst/>
            <a:cxnLst/>
            <a:rect l="l" t="t" r="r" b="b"/>
            <a:pathLst>
              <a:path w="2185034">
                <a:moveTo>
                  <a:pt x="0" y="0"/>
                </a:moveTo>
                <a:lnTo>
                  <a:pt x="218452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41034" y="4355591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5">
                <a:moveTo>
                  <a:pt x="0" y="0"/>
                </a:moveTo>
                <a:lnTo>
                  <a:pt x="28613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39278" y="4221099"/>
            <a:ext cx="760095" cy="259079"/>
          </a:xfrm>
          <a:custGeom>
            <a:avLst/>
            <a:gdLst/>
            <a:ahLst/>
            <a:cxnLst/>
            <a:rect l="l" t="t" r="r" b="b"/>
            <a:pathLst>
              <a:path w="760095" h="259079">
                <a:moveTo>
                  <a:pt x="0" y="259080"/>
                </a:moveTo>
                <a:lnTo>
                  <a:pt x="759739" y="259080"/>
                </a:lnTo>
                <a:lnTo>
                  <a:pt x="759739" y="0"/>
                </a:lnTo>
                <a:lnTo>
                  <a:pt x="0" y="0"/>
                </a:lnTo>
                <a:lnTo>
                  <a:pt x="0" y="25908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87843" y="4221099"/>
            <a:ext cx="551815" cy="259079"/>
          </a:xfrm>
          <a:custGeom>
            <a:avLst/>
            <a:gdLst/>
            <a:ahLst/>
            <a:cxnLst/>
            <a:rect l="l" t="t" r="r" b="b"/>
            <a:pathLst>
              <a:path w="551815" h="259079">
                <a:moveTo>
                  <a:pt x="0" y="259080"/>
                </a:moveTo>
                <a:lnTo>
                  <a:pt x="551332" y="259080"/>
                </a:lnTo>
                <a:lnTo>
                  <a:pt x="551332" y="0"/>
                </a:lnTo>
                <a:lnTo>
                  <a:pt x="0" y="0"/>
                </a:lnTo>
                <a:lnTo>
                  <a:pt x="0" y="25908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66534" y="4221099"/>
            <a:ext cx="321945" cy="144145"/>
          </a:xfrm>
          <a:custGeom>
            <a:avLst/>
            <a:gdLst/>
            <a:ahLst/>
            <a:cxnLst/>
            <a:rect l="l" t="t" r="r" b="b"/>
            <a:pathLst>
              <a:path w="321945" h="144145">
                <a:moveTo>
                  <a:pt x="0" y="144018"/>
                </a:moveTo>
                <a:lnTo>
                  <a:pt x="321348" y="144018"/>
                </a:lnTo>
                <a:lnTo>
                  <a:pt x="32134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27164" y="4221099"/>
            <a:ext cx="539750" cy="259079"/>
          </a:xfrm>
          <a:custGeom>
            <a:avLst/>
            <a:gdLst/>
            <a:ahLst/>
            <a:cxnLst/>
            <a:rect l="l" t="t" r="r" b="b"/>
            <a:pathLst>
              <a:path w="539750" h="259079">
                <a:moveTo>
                  <a:pt x="0" y="259080"/>
                </a:moveTo>
                <a:lnTo>
                  <a:pt x="539368" y="259080"/>
                </a:lnTo>
                <a:lnTo>
                  <a:pt x="539368" y="0"/>
                </a:lnTo>
                <a:lnTo>
                  <a:pt x="0" y="0"/>
                </a:lnTo>
                <a:lnTo>
                  <a:pt x="0" y="25908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39277" y="4214749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36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87842" y="4214749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36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66533" y="4214749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36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98991" y="4214748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0"/>
                </a:moveTo>
                <a:lnTo>
                  <a:pt x="0" y="2844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27164" y="4214749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36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20815" y="4221098"/>
            <a:ext cx="2185035" cy="0"/>
          </a:xfrm>
          <a:custGeom>
            <a:avLst/>
            <a:gdLst/>
            <a:ahLst/>
            <a:cxnLst/>
            <a:rect l="l" t="t" r="r" b="b"/>
            <a:pathLst>
              <a:path w="2185034">
                <a:moveTo>
                  <a:pt x="0" y="0"/>
                </a:moveTo>
                <a:lnTo>
                  <a:pt x="218452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842654" y="4480178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0" y="0"/>
                </a:moveTo>
                <a:lnTo>
                  <a:pt x="362686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82916" y="4365117"/>
            <a:ext cx="760095" cy="259079"/>
          </a:xfrm>
          <a:custGeom>
            <a:avLst/>
            <a:gdLst/>
            <a:ahLst/>
            <a:cxnLst/>
            <a:rect l="l" t="t" r="r" b="b"/>
            <a:pathLst>
              <a:path w="760095" h="259079">
                <a:moveTo>
                  <a:pt x="0" y="259079"/>
                </a:moveTo>
                <a:lnTo>
                  <a:pt x="759739" y="259079"/>
                </a:lnTo>
                <a:lnTo>
                  <a:pt x="759739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31609" y="4365117"/>
            <a:ext cx="551815" cy="259079"/>
          </a:xfrm>
          <a:custGeom>
            <a:avLst/>
            <a:gdLst/>
            <a:ahLst/>
            <a:cxnLst/>
            <a:rect l="l" t="t" r="r" b="b"/>
            <a:pathLst>
              <a:path w="551815" h="259079">
                <a:moveTo>
                  <a:pt x="0" y="259079"/>
                </a:moveTo>
                <a:lnTo>
                  <a:pt x="551332" y="259079"/>
                </a:lnTo>
                <a:lnTo>
                  <a:pt x="551332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10298" y="4365117"/>
            <a:ext cx="321945" cy="259079"/>
          </a:xfrm>
          <a:custGeom>
            <a:avLst/>
            <a:gdLst/>
            <a:ahLst/>
            <a:cxnLst/>
            <a:rect l="l" t="t" r="r" b="b"/>
            <a:pathLst>
              <a:path w="321945" h="259079">
                <a:moveTo>
                  <a:pt x="0" y="259079"/>
                </a:moveTo>
                <a:lnTo>
                  <a:pt x="321348" y="259079"/>
                </a:lnTo>
                <a:lnTo>
                  <a:pt x="321348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70928" y="4365117"/>
            <a:ext cx="539750" cy="259079"/>
          </a:xfrm>
          <a:custGeom>
            <a:avLst/>
            <a:gdLst/>
            <a:ahLst/>
            <a:cxnLst/>
            <a:rect l="l" t="t" r="r" b="b"/>
            <a:pathLst>
              <a:path w="539750" h="259079">
                <a:moveTo>
                  <a:pt x="0" y="259079"/>
                </a:moveTo>
                <a:lnTo>
                  <a:pt x="539369" y="259079"/>
                </a:lnTo>
                <a:lnTo>
                  <a:pt x="539369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82915" y="435876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31608" y="435876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10297" y="435876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842629" y="435876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70928" y="4358766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0"/>
                </a:moveTo>
                <a:lnTo>
                  <a:pt x="0" y="28447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64578" y="4365116"/>
            <a:ext cx="2184400" cy="0"/>
          </a:xfrm>
          <a:custGeom>
            <a:avLst/>
            <a:gdLst/>
            <a:ahLst/>
            <a:cxnLst/>
            <a:rect l="l" t="t" r="r" b="b"/>
            <a:pathLst>
              <a:path w="2184400">
                <a:moveTo>
                  <a:pt x="0" y="0"/>
                </a:moveTo>
                <a:lnTo>
                  <a:pt x="2184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64578" y="4624196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35316" y="4517517"/>
            <a:ext cx="760095" cy="259079"/>
          </a:xfrm>
          <a:custGeom>
            <a:avLst/>
            <a:gdLst/>
            <a:ahLst/>
            <a:cxnLst/>
            <a:rect l="l" t="t" r="r" b="b"/>
            <a:pathLst>
              <a:path w="760095" h="259079">
                <a:moveTo>
                  <a:pt x="0" y="259079"/>
                </a:moveTo>
                <a:lnTo>
                  <a:pt x="759739" y="259079"/>
                </a:lnTo>
                <a:lnTo>
                  <a:pt x="759739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84009" y="4517517"/>
            <a:ext cx="551815" cy="259079"/>
          </a:xfrm>
          <a:custGeom>
            <a:avLst/>
            <a:gdLst/>
            <a:ahLst/>
            <a:cxnLst/>
            <a:rect l="l" t="t" r="r" b="b"/>
            <a:pathLst>
              <a:path w="551815" h="259079">
                <a:moveTo>
                  <a:pt x="0" y="259079"/>
                </a:moveTo>
                <a:lnTo>
                  <a:pt x="551332" y="259079"/>
                </a:lnTo>
                <a:lnTo>
                  <a:pt x="551332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62698" y="4517517"/>
            <a:ext cx="321945" cy="259079"/>
          </a:xfrm>
          <a:custGeom>
            <a:avLst/>
            <a:gdLst/>
            <a:ahLst/>
            <a:cxnLst/>
            <a:rect l="l" t="t" r="r" b="b"/>
            <a:pathLst>
              <a:path w="321945" h="259079">
                <a:moveTo>
                  <a:pt x="0" y="259079"/>
                </a:moveTo>
                <a:lnTo>
                  <a:pt x="321348" y="259079"/>
                </a:lnTo>
                <a:lnTo>
                  <a:pt x="321348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23328" y="4517517"/>
            <a:ext cx="539750" cy="259079"/>
          </a:xfrm>
          <a:custGeom>
            <a:avLst/>
            <a:gdLst/>
            <a:ahLst/>
            <a:cxnLst/>
            <a:rect l="l" t="t" r="r" b="b"/>
            <a:pathLst>
              <a:path w="539750" h="259079">
                <a:moveTo>
                  <a:pt x="0" y="259079"/>
                </a:moveTo>
                <a:lnTo>
                  <a:pt x="539369" y="259079"/>
                </a:lnTo>
                <a:lnTo>
                  <a:pt x="539369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35315" y="451116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84008" y="451116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62697" y="451116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95029" y="451116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23328" y="4511166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0"/>
                </a:moveTo>
                <a:lnTo>
                  <a:pt x="0" y="28447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16978" y="4517516"/>
            <a:ext cx="2184400" cy="0"/>
          </a:xfrm>
          <a:custGeom>
            <a:avLst/>
            <a:gdLst/>
            <a:ahLst/>
            <a:cxnLst/>
            <a:rect l="l" t="t" r="r" b="b"/>
            <a:pathLst>
              <a:path w="2184400">
                <a:moveTo>
                  <a:pt x="0" y="0"/>
                </a:moveTo>
                <a:lnTo>
                  <a:pt x="2184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16978" y="4776596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87716" y="4669917"/>
            <a:ext cx="760095" cy="259079"/>
          </a:xfrm>
          <a:custGeom>
            <a:avLst/>
            <a:gdLst/>
            <a:ahLst/>
            <a:cxnLst/>
            <a:rect l="l" t="t" r="r" b="b"/>
            <a:pathLst>
              <a:path w="760095" h="259079">
                <a:moveTo>
                  <a:pt x="0" y="259079"/>
                </a:moveTo>
                <a:lnTo>
                  <a:pt x="759739" y="259079"/>
                </a:lnTo>
                <a:lnTo>
                  <a:pt x="759739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36409" y="4669917"/>
            <a:ext cx="551815" cy="259079"/>
          </a:xfrm>
          <a:custGeom>
            <a:avLst/>
            <a:gdLst/>
            <a:ahLst/>
            <a:cxnLst/>
            <a:rect l="l" t="t" r="r" b="b"/>
            <a:pathLst>
              <a:path w="551815" h="259079">
                <a:moveTo>
                  <a:pt x="0" y="259079"/>
                </a:moveTo>
                <a:lnTo>
                  <a:pt x="551332" y="259079"/>
                </a:lnTo>
                <a:lnTo>
                  <a:pt x="551332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15098" y="4669917"/>
            <a:ext cx="321945" cy="259079"/>
          </a:xfrm>
          <a:custGeom>
            <a:avLst/>
            <a:gdLst/>
            <a:ahLst/>
            <a:cxnLst/>
            <a:rect l="l" t="t" r="r" b="b"/>
            <a:pathLst>
              <a:path w="321945" h="259079">
                <a:moveTo>
                  <a:pt x="0" y="259079"/>
                </a:moveTo>
                <a:lnTo>
                  <a:pt x="321348" y="259079"/>
                </a:lnTo>
                <a:lnTo>
                  <a:pt x="321348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75728" y="4669917"/>
            <a:ext cx="539750" cy="259079"/>
          </a:xfrm>
          <a:custGeom>
            <a:avLst/>
            <a:gdLst/>
            <a:ahLst/>
            <a:cxnLst/>
            <a:rect l="l" t="t" r="r" b="b"/>
            <a:pathLst>
              <a:path w="539750" h="259079">
                <a:moveTo>
                  <a:pt x="0" y="259079"/>
                </a:moveTo>
                <a:lnTo>
                  <a:pt x="539369" y="259079"/>
                </a:lnTo>
                <a:lnTo>
                  <a:pt x="539369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87715" y="4663566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799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36408" y="4663566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799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15097" y="4663566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799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7429" y="4663566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0"/>
                </a:moveTo>
                <a:lnTo>
                  <a:pt x="0" y="28447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75728" y="4663566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799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69378" y="4669916"/>
            <a:ext cx="2184400" cy="0"/>
          </a:xfrm>
          <a:custGeom>
            <a:avLst/>
            <a:gdLst/>
            <a:ahLst/>
            <a:cxnLst/>
            <a:rect l="l" t="t" r="r" b="b"/>
            <a:pathLst>
              <a:path w="2184400">
                <a:moveTo>
                  <a:pt x="0" y="0"/>
                </a:moveTo>
                <a:lnTo>
                  <a:pt x="2184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919235" y="4928996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54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47383" y="4928996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199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159496" y="4861560"/>
            <a:ext cx="760095" cy="259079"/>
          </a:xfrm>
          <a:custGeom>
            <a:avLst/>
            <a:gdLst/>
            <a:ahLst/>
            <a:cxnLst/>
            <a:rect l="l" t="t" r="r" b="b"/>
            <a:pathLst>
              <a:path w="760095" h="259079">
                <a:moveTo>
                  <a:pt x="0" y="259080"/>
                </a:moveTo>
                <a:lnTo>
                  <a:pt x="759739" y="259080"/>
                </a:lnTo>
                <a:lnTo>
                  <a:pt x="759739" y="0"/>
                </a:lnTo>
                <a:lnTo>
                  <a:pt x="0" y="0"/>
                </a:lnTo>
                <a:lnTo>
                  <a:pt x="0" y="25908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608190" y="4861560"/>
            <a:ext cx="551815" cy="259079"/>
          </a:xfrm>
          <a:custGeom>
            <a:avLst/>
            <a:gdLst/>
            <a:ahLst/>
            <a:cxnLst/>
            <a:rect l="l" t="t" r="r" b="b"/>
            <a:pathLst>
              <a:path w="551815" h="259079">
                <a:moveTo>
                  <a:pt x="0" y="259080"/>
                </a:moveTo>
                <a:lnTo>
                  <a:pt x="551332" y="259080"/>
                </a:lnTo>
                <a:lnTo>
                  <a:pt x="551332" y="0"/>
                </a:lnTo>
                <a:lnTo>
                  <a:pt x="0" y="0"/>
                </a:lnTo>
                <a:lnTo>
                  <a:pt x="0" y="25908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86879" y="4861560"/>
            <a:ext cx="321945" cy="259079"/>
          </a:xfrm>
          <a:custGeom>
            <a:avLst/>
            <a:gdLst/>
            <a:ahLst/>
            <a:cxnLst/>
            <a:rect l="l" t="t" r="r" b="b"/>
            <a:pathLst>
              <a:path w="321945" h="259079">
                <a:moveTo>
                  <a:pt x="0" y="259080"/>
                </a:moveTo>
                <a:lnTo>
                  <a:pt x="321348" y="259080"/>
                </a:lnTo>
                <a:lnTo>
                  <a:pt x="321348" y="0"/>
                </a:lnTo>
                <a:lnTo>
                  <a:pt x="0" y="0"/>
                </a:lnTo>
                <a:lnTo>
                  <a:pt x="0" y="25908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47383" y="4861560"/>
            <a:ext cx="539750" cy="259079"/>
          </a:xfrm>
          <a:custGeom>
            <a:avLst/>
            <a:gdLst/>
            <a:ahLst/>
            <a:cxnLst/>
            <a:rect l="l" t="t" r="r" b="b"/>
            <a:pathLst>
              <a:path w="539750" h="259079">
                <a:moveTo>
                  <a:pt x="0" y="259080"/>
                </a:moveTo>
                <a:lnTo>
                  <a:pt x="539368" y="259080"/>
                </a:lnTo>
                <a:lnTo>
                  <a:pt x="539368" y="0"/>
                </a:lnTo>
                <a:lnTo>
                  <a:pt x="0" y="0"/>
                </a:lnTo>
                <a:lnTo>
                  <a:pt x="0" y="25908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59495" y="4855209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0"/>
                </a:moveTo>
                <a:lnTo>
                  <a:pt x="0" y="28447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08189" y="4855209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0"/>
                </a:moveTo>
                <a:lnTo>
                  <a:pt x="0" y="28447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86878" y="4855209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0"/>
                </a:moveTo>
                <a:lnTo>
                  <a:pt x="0" y="28447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919209" y="4855209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0"/>
                </a:moveTo>
                <a:lnTo>
                  <a:pt x="0" y="28447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47383" y="4855209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0"/>
                </a:moveTo>
                <a:lnTo>
                  <a:pt x="0" y="28447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41034" y="4861559"/>
            <a:ext cx="2185035" cy="0"/>
          </a:xfrm>
          <a:custGeom>
            <a:avLst/>
            <a:gdLst/>
            <a:ahLst/>
            <a:cxnLst/>
            <a:rect l="l" t="t" r="r" b="b"/>
            <a:pathLst>
              <a:path w="2185034">
                <a:moveTo>
                  <a:pt x="0" y="0"/>
                </a:moveTo>
                <a:lnTo>
                  <a:pt x="218452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741034" y="5120640"/>
            <a:ext cx="2185035" cy="0"/>
          </a:xfrm>
          <a:custGeom>
            <a:avLst/>
            <a:gdLst/>
            <a:ahLst/>
            <a:cxnLst/>
            <a:rect l="l" t="t" r="r" b="b"/>
            <a:pathLst>
              <a:path w="2185034">
                <a:moveTo>
                  <a:pt x="0" y="0"/>
                </a:moveTo>
                <a:lnTo>
                  <a:pt x="2184526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435597" y="3741166"/>
            <a:ext cx="2946880" cy="11262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11797" y="4640327"/>
            <a:ext cx="311150" cy="376555"/>
          </a:xfrm>
          <a:custGeom>
            <a:avLst/>
            <a:gdLst/>
            <a:ahLst/>
            <a:cxnLst/>
            <a:rect l="l" t="t" r="r" b="b"/>
            <a:pathLst>
              <a:path w="311150" h="376554">
                <a:moveTo>
                  <a:pt x="310641" y="0"/>
                </a:moveTo>
                <a:lnTo>
                  <a:pt x="282193" y="1016"/>
                </a:lnTo>
                <a:lnTo>
                  <a:pt x="259587" y="3301"/>
                </a:lnTo>
                <a:lnTo>
                  <a:pt x="260857" y="15875"/>
                </a:lnTo>
                <a:lnTo>
                  <a:pt x="282575" y="13588"/>
                </a:lnTo>
                <a:lnTo>
                  <a:pt x="311023" y="12700"/>
                </a:lnTo>
                <a:lnTo>
                  <a:pt x="310641" y="0"/>
                </a:lnTo>
                <a:close/>
              </a:path>
              <a:path w="311150" h="376554">
                <a:moveTo>
                  <a:pt x="221234" y="9525"/>
                </a:moveTo>
                <a:lnTo>
                  <a:pt x="197612" y="14986"/>
                </a:lnTo>
                <a:lnTo>
                  <a:pt x="171703" y="22606"/>
                </a:lnTo>
                <a:lnTo>
                  <a:pt x="175387" y="34798"/>
                </a:lnTo>
                <a:lnTo>
                  <a:pt x="200405" y="27305"/>
                </a:lnTo>
                <a:lnTo>
                  <a:pt x="224027" y="21843"/>
                </a:lnTo>
                <a:lnTo>
                  <a:pt x="221234" y="9525"/>
                </a:lnTo>
                <a:close/>
              </a:path>
              <a:path w="311150" h="376554">
                <a:moveTo>
                  <a:pt x="135381" y="36575"/>
                </a:moveTo>
                <a:lnTo>
                  <a:pt x="121285" y="42672"/>
                </a:lnTo>
                <a:lnTo>
                  <a:pt x="98551" y="54482"/>
                </a:lnTo>
                <a:lnTo>
                  <a:pt x="89535" y="60071"/>
                </a:lnTo>
                <a:lnTo>
                  <a:pt x="96138" y="70866"/>
                </a:lnTo>
                <a:lnTo>
                  <a:pt x="104393" y="65786"/>
                </a:lnTo>
                <a:lnTo>
                  <a:pt x="126364" y="54356"/>
                </a:lnTo>
                <a:lnTo>
                  <a:pt x="140462" y="48132"/>
                </a:lnTo>
                <a:lnTo>
                  <a:pt x="135381" y="36575"/>
                </a:lnTo>
                <a:close/>
              </a:path>
              <a:path w="311150" h="376554">
                <a:moveTo>
                  <a:pt x="57403" y="82168"/>
                </a:moveTo>
                <a:lnTo>
                  <a:pt x="27812" y="111125"/>
                </a:lnTo>
                <a:lnTo>
                  <a:pt x="20954" y="119887"/>
                </a:lnTo>
                <a:lnTo>
                  <a:pt x="31496" y="127000"/>
                </a:lnTo>
                <a:lnTo>
                  <a:pt x="37337" y="119506"/>
                </a:lnTo>
                <a:lnTo>
                  <a:pt x="43687" y="112268"/>
                </a:lnTo>
                <a:lnTo>
                  <a:pt x="50673" y="105156"/>
                </a:lnTo>
                <a:lnTo>
                  <a:pt x="58292" y="98043"/>
                </a:lnTo>
                <a:lnTo>
                  <a:pt x="65531" y="91948"/>
                </a:lnTo>
                <a:lnTo>
                  <a:pt x="57403" y="82168"/>
                </a:lnTo>
                <a:close/>
              </a:path>
              <a:path w="311150" h="376554">
                <a:moveTo>
                  <a:pt x="3301" y="155701"/>
                </a:moveTo>
                <a:lnTo>
                  <a:pt x="1904" y="160655"/>
                </a:lnTo>
                <a:lnTo>
                  <a:pt x="507" y="169418"/>
                </a:lnTo>
                <a:lnTo>
                  <a:pt x="0" y="178054"/>
                </a:lnTo>
                <a:lnTo>
                  <a:pt x="253" y="186817"/>
                </a:lnTo>
                <a:lnTo>
                  <a:pt x="1397" y="195325"/>
                </a:lnTo>
                <a:lnTo>
                  <a:pt x="3048" y="203835"/>
                </a:lnTo>
                <a:lnTo>
                  <a:pt x="4572" y="209169"/>
                </a:lnTo>
                <a:lnTo>
                  <a:pt x="16763" y="205867"/>
                </a:lnTo>
                <a:lnTo>
                  <a:pt x="15493" y="201294"/>
                </a:lnTo>
                <a:lnTo>
                  <a:pt x="13969" y="193675"/>
                </a:lnTo>
                <a:lnTo>
                  <a:pt x="12953" y="186309"/>
                </a:lnTo>
                <a:lnTo>
                  <a:pt x="12700" y="178816"/>
                </a:lnTo>
                <a:lnTo>
                  <a:pt x="13080" y="171323"/>
                </a:lnTo>
                <a:lnTo>
                  <a:pt x="14224" y="164084"/>
                </a:lnTo>
                <a:lnTo>
                  <a:pt x="15493" y="159131"/>
                </a:lnTo>
                <a:lnTo>
                  <a:pt x="3301" y="155701"/>
                </a:lnTo>
                <a:close/>
              </a:path>
              <a:path w="311150" h="376554">
                <a:moveTo>
                  <a:pt x="31496" y="238506"/>
                </a:moveTo>
                <a:lnTo>
                  <a:pt x="21081" y="245744"/>
                </a:lnTo>
                <a:lnTo>
                  <a:pt x="31114" y="260096"/>
                </a:lnTo>
                <a:lnTo>
                  <a:pt x="43687" y="274828"/>
                </a:lnTo>
                <a:lnTo>
                  <a:pt x="54610" y="285369"/>
                </a:lnTo>
                <a:lnTo>
                  <a:pt x="63373" y="276225"/>
                </a:lnTo>
                <a:lnTo>
                  <a:pt x="53339" y="266573"/>
                </a:lnTo>
                <a:lnTo>
                  <a:pt x="41528" y="252856"/>
                </a:lnTo>
                <a:lnTo>
                  <a:pt x="31496" y="238506"/>
                </a:lnTo>
                <a:close/>
              </a:path>
              <a:path w="311150" h="376554">
                <a:moveTo>
                  <a:pt x="92455" y="299212"/>
                </a:moveTo>
                <a:lnTo>
                  <a:pt x="85216" y="309625"/>
                </a:lnTo>
                <a:lnTo>
                  <a:pt x="90804" y="313563"/>
                </a:lnTo>
                <a:lnTo>
                  <a:pt x="109092" y="324231"/>
                </a:lnTo>
                <a:lnTo>
                  <a:pt x="128524" y="333629"/>
                </a:lnTo>
                <a:lnTo>
                  <a:pt x="131063" y="334644"/>
                </a:lnTo>
                <a:lnTo>
                  <a:pt x="135636" y="322834"/>
                </a:lnTo>
                <a:lnTo>
                  <a:pt x="134112" y="322199"/>
                </a:lnTo>
                <a:lnTo>
                  <a:pt x="115569" y="313309"/>
                </a:lnTo>
                <a:lnTo>
                  <a:pt x="98043" y="303022"/>
                </a:lnTo>
                <a:lnTo>
                  <a:pt x="92455" y="299212"/>
                </a:lnTo>
                <a:close/>
              </a:path>
              <a:path w="311150" h="376554">
                <a:moveTo>
                  <a:pt x="165735" y="300736"/>
                </a:moveTo>
                <a:lnTo>
                  <a:pt x="153669" y="376047"/>
                </a:lnTo>
                <a:lnTo>
                  <a:pt x="234950" y="350519"/>
                </a:lnTo>
                <a:lnTo>
                  <a:pt x="229476" y="346582"/>
                </a:lnTo>
                <a:lnTo>
                  <a:pt x="170941" y="346582"/>
                </a:lnTo>
                <a:lnTo>
                  <a:pt x="168275" y="346075"/>
                </a:lnTo>
                <a:lnTo>
                  <a:pt x="171068" y="333629"/>
                </a:lnTo>
                <a:lnTo>
                  <a:pt x="211466" y="333629"/>
                </a:lnTo>
                <a:lnTo>
                  <a:pt x="165735" y="300736"/>
                </a:lnTo>
                <a:close/>
              </a:path>
              <a:path w="311150" h="376554">
                <a:moveTo>
                  <a:pt x="171068" y="333629"/>
                </a:moveTo>
                <a:lnTo>
                  <a:pt x="168275" y="346075"/>
                </a:lnTo>
                <a:lnTo>
                  <a:pt x="170941" y="346582"/>
                </a:lnTo>
                <a:lnTo>
                  <a:pt x="173609" y="334263"/>
                </a:lnTo>
                <a:lnTo>
                  <a:pt x="171068" y="333629"/>
                </a:lnTo>
                <a:close/>
              </a:path>
              <a:path w="311150" h="376554">
                <a:moveTo>
                  <a:pt x="211466" y="333629"/>
                </a:moveTo>
                <a:lnTo>
                  <a:pt x="171068" y="333629"/>
                </a:lnTo>
                <a:lnTo>
                  <a:pt x="173609" y="334263"/>
                </a:lnTo>
                <a:lnTo>
                  <a:pt x="170941" y="346582"/>
                </a:lnTo>
                <a:lnTo>
                  <a:pt x="229476" y="346582"/>
                </a:lnTo>
                <a:lnTo>
                  <a:pt x="211466" y="333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B08D-4DFB-4C49-9042-C8212BE6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Understanding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C0D9-E4B7-4ADB-84A6-69324261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A. Concepts and Terminology</a:t>
            </a:r>
          </a:p>
          <a:p>
            <a:r>
              <a:rPr lang="en-ID" dirty="0"/>
              <a:t>Datasets </a:t>
            </a:r>
          </a:p>
          <a:p>
            <a:r>
              <a:rPr lang="en-ID" dirty="0"/>
              <a:t>Data Analysis</a:t>
            </a:r>
          </a:p>
          <a:p>
            <a:r>
              <a:rPr lang="en-ID" dirty="0"/>
              <a:t> Data Analytics</a:t>
            </a:r>
          </a:p>
          <a:p>
            <a:pPr marL="0" indent="0">
              <a:buNone/>
            </a:pPr>
            <a:r>
              <a:rPr lang="en-ID" dirty="0" err="1"/>
              <a:t>B.Big</a:t>
            </a:r>
            <a:r>
              <a:rPr lang="en-ID" dirty="0"/>
              <a:t> Data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042828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EB2E-30D0-4911-9D2A-F06DB512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Figure 1.1 Datasets can be found in many different formats.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C8BB57-5C51-4BB1-8714-112A6D7BD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255" y="2231381"/>
            <a:ext cx="4818864" cy="25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47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1AE7-5681-40BD-94CA-DDE42EC8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600" dirty="0"/>
              <a:t>Figure 1.2 The symbol used to represent data analysis</a:t>
            </a:r>
            <a:r>
              <a:rPr lang="en-ID" dirty="0"/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52E901-82CC-499A-9AFF-D8AFFF32F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2149"/>
            <a:ext cx="2247796" cy="2841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3D909-1398-4806-9870-C84B1D31D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697" y="1459708"/>
            <a:ext cx="4141987" cy="37625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C7478B-A8A5-4026-A3F6-4B92CD6D81BF}"/>
              </a:ext>
            </a:extLst>
          </p:cNvPr>
          <p:cNvSpPr/>
          <p:nvPr/>
        </p:nvSpPr>
        <p:spPr>
          <a:xfrm>
            <a:off x="3953691" y="5326520"/>
            <a:ext cx="7950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Figure 1.4 Value and complexity increase from descriptive to prescriptive analytics.</a:t>
            </a:r>
          </a:p>
        </p:txBody>
      </p:sp>
    </p:spTree>
    <p:extLst>
      <p:ext uri="{BB962C8B-B14F-4D97-AF65-F5344CB8AC3E}">
        <p14:creationId xmlns:p14="http://schemas.microsoft.com/office/powerpoint/2010/main" val="3791318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15B8-FAA5-4DCC-A743-44F68BD5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000" dirty="0"/>
              <a:t>The operational systems, pictured left, are queried via descriptive analytics tools to generate reports or dashboards, pictured right.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0192E7-F675-4100-AC7A-1239631BB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0874" y="2199870"/>
            <a:ext cx="3506296" cy="33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19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8A09-8C2A-4163-8E98-6CBE321C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3200" b="1" dirty="0"/>
              <a:t>Diagnostic analytics can result in data that is suitable for performing drill-down and roll-up analysis.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EAF561-9F17-4B53-9D16-B1F87980E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320" y="1938995"/>
            <a:ext cx="6000206" cy="349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0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0324" y="991906"/>
            <a:ext cx="7120255" cy="1805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Clr>
                <a:srgbClr val="C00000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400" b="1" dirty="0">
                <a:latin typeface="Arial Narrow"/>
                <a:cs typeface="Arial Narrow"/>
              </a:rPr>
              <a:t>D</a:t>
            </a:r>
            <a:r>
              <a:rPr sz="2400" b="1" spc="-10" dirty="0">
                <a:latin typeface="Arial Narrow"/>
                <a:cs typeface="Arial Narrow"/>
              </a:rPr>
              <a:t>a</a:t>
            </a:r>
            <a:r>
              <a:rPr sz="2400" b="1" dirty="0">
                <a:latin typeface="Arial Narrow"/>
                <a:cs typeface="Arial Narrow"/>
              </a:rPr>
              <a:t>ta</a:t>
            </a:r>
            <a:endParaRPr sz="2400" dirty="0">
              <a:latin typeface="Arial Narrow"/>
              <a:cs typeface="Arial Narrow"/>
            </a:endParaRPr>
          </a:p>
          <a:p>
            <a:pPr marL="12700" marR="5080">
              <a:spcBef>
                <a:spcPts val="390"/>
              </a:spcBef>
            </a:pPr>
            <a:r>
              <a:rPr sz="1600" spc="-10" dirty="0">
                <a:latin typeface="Arial Narrow"/>
                <a:cs typeface="Arial Narrow"/>
              </a:rPr>
              <a:t>Are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raw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facts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(or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scr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ptions</a:t>
            </a:r>
            <a:r>
              <a:rPr sz="1600" spc="-15" dirty="0">
                <a:latin typeface="Arial Narrow"/>
                <a:cs typeface="Arial Narrow"/>
              </a:rPr>
              <a:t> o</a:t>
            </a:r>
            <a:r>
              <a:rPr sz="1600" spc="-5" dirty="0">
                <a:latin typeface="Arial Narrow"/>
                <a:cs typeface="Arial Narrow"/>
              </a:rPr>
              <a:t>f </a:t>
            </a:r>
            <a:r>
              <a:rPr sz="1600" spc="-10" dirty="0">
                <a:latin typeface="Arial Narrow"/>
                <a:cs typeface="Arial Narrow"/>
              </a:rPr>
              <a:t>facts)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that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w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re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take</a:t>
            </a:r>
            <a:r>
              <a:rPr sz="1600" spc="-5" dirty="0">
                <a:latin typeface="Arial Narrow"/>
                <a:cs typeface="Arial Narrow"/>
              </a:rPr>
              <a:t>n,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b</a:t>
            </a:r>
            <a:r>
              <a:rPr sz="1600" spc="-10" dirty="0">
                <a:latin typeface="Arial Narrow"/>
                <a:cs typeface="Arial Narrow"/>
              </a:rPr>
              <a:t>serve</a:t>
            </a:r>
            <a:r>
              <a:rPr sz="1600" spc="-5" dirty="0">
                <a:latin typeface="Arial Narrow"/>
                <a:cs typeface="Arial Narrow"/>
              </a:rPr>
              <a:t>d,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record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5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,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g</a:t>
            </a:r>
            <a:r>
              <a:rPr sz="1600" spc="-10" dirty="0">
                <a:latin typeface="Arial Narrow"/>
                <a:cs typeface="Arial Narrow"/>
              </a:rPr>
              <a:t>ree</a:t>
            </a:r>
            <a:r>
              <a:rPr sz="1600" spc="-5" dirty="0">
                <a:latin typeface="Arial Narrow"/>
                <a:cs typeface="Arial Narrow"/>
              </a:rPr>
              <a:t>d,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su</a:t>
            </a:r>
            <a:r>
              <a:rPr sz="1600" spc="-5" dirty="0">
                <a:latin typeface="Arial Narrow"/>
                <a:cs typeface="Arial Narrow"/>
              </a:rPr>
              <a:t>c</a:t>
            </a:r>
            <a:r>
              <a:rPr sz="1600" spc="-10" dirty="0">
                <a:latin typeface="Arial Narrow"/>
                <a:cs typeface="Arial Narrow"/>
              </a:rPr>
              <a:t>h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as w</a:t>
            </a:r>
            <a:r>
              <a:rPr sz="1600" spc="-5" dirty="0">
                <a:latin typeface="Arial Narrow"/>
                <a:cs typeface="Arial Narrow"/>
              </a:rPr>
              <a:t>o</a:t>
            </a:r>
            <a:r>
              <a:rPr sz="1600" spc="-10" dirty="0">
                <a:latin typeface="Arial Narrow"/>
                <a:cs typeface="Arial Narrow"/>
              </a:rPr>
              <a:t>rd</a:t>
            </a:r>
            <a:r>
              <a:rPr sz="1600" spc="-5" dirty="0">
                <a:latin typeface="Arial Narrow"/>
                <a:cs typeface="Arial Narrow"/>
              </a:rPr>
              <a:t>s,</a:t>
            </a:r>
            <a:r>
              <a:rPr sz="1600" spc="-10" dirty="0">
                <a:latin typeface="Arial Narrow"/>
                <a:cs typeface="Arial Narrow"/>
              </a:rPr>
              <a:t> n</a:t>
            </a:r>
            <a:r>
              <a:rPr sz="1600" spc="-5" dirty="0">
                <a:latin typeface="Arial Narrow"/>
                <a:cs typeface="Arial Narrow"/>
              </a:rPr>
              <a:t>u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bers,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b</a:t>
            </a:r>
            <a:r>
              <a:rPr sz="1600" spc="-10" dirty="0">
                <a:latin typeface="Arial Narrow"/>
                <a:cs typeface="Arial Narrow"/>
              </a:rPr>
              <a:t>servations,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surve</a:t>
            </a:r>
            <a:r>
              <a:rPr sz="1600" spc="-5" dirty="0">
                <a:latin typeface="Arial Narrow"/>
                <a:cs typeface="Arial Narrow"/>
              </a:rPr>
              <a:t>y</a:t>
            </a:r>
            <a:r>
              <a:rPr sz="1600" spc="5" dirty="0">
                <a:latin typeface="Arial Narrow"/>
                <a:cs typeface="Arial Narrow"/>
              </a:rPr>
              <a:t>s</a:t>
            </a:r>
            <a:r>
              <a:rPr sz="1600" spc="-5" dirty="0">
                <a:latin typeface="Arial Narrow"/>
                <a:cs typeface="Arial Narrow"/>
              </a:rPr>
              <a:t>,</a:t>
            </a:r>
            <a:r>
              <a:rPr sz="1600" spc="-10" dirty="0">
                <a:latin typeface="Arial Narrow"/>
                <a:cs typeface="Arial Narrow"/>
              </a:rPr>
              <a:t> etc.</a:t>
            </a:r>
            <a:endParaRPr sz="1600" dirty="0">
              <a:latin typeface="Arial Narrow"/>
              <a:cs typeface="Arial Narrow"/>
            </a:endParaRPr>
          </a:p>
          <a:p>
            <a:pPr marL="299085" indent="-286385">
              <a:spcBef>
                <a:spcPts val="384"/>
              </a:spcBef>
              <a:buClr>
                <a:srgbClr val="C00000"/>
              </a:buClr>
              <a:buFont typeface="Microsoft Sans Serif"/>
              <a:buChar char="▪"/>
              <a:tabLst>
                <a:tab pos="299720" algn="l"/>
              </a:tabLst>
            </a:pP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ta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ar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u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pro</a:t>
            </a:r>
            <a:r>
              <a:rPr sz="1600" spc="-5" dirty="0">
                <a:latin typeface="Arial Narrow"/>
                <a:cs typeface="Arial Narrow"/>
              </a:rPr>
              <a:t>c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spc="-10" dirty="0">
                <a:latin typeface="Arial Narrow"/>
                <a:cs typeface="Arial Narrow"/>
              </a:rPr>
              <a:t>sed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facts,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figures,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sch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dirty="0">
                <a:latin typeface="Arial Narrow"/>
                <a:cs typeface="Arial Narrow"/>
              </a:rPr>
              <a:t>s</a:t>
            </a:r>
            <a:r>
              <a:rPr sz="1600" spc="-5" dirty="0">
                <a:latin typeface="Arial Narrow"/>
                <a:cs typeface="Arial Narrow"/>
              </a:rPr>
              <a:t>,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etc.</a:t>
            </a:r>
            <a:endParaRPr sz="1600" dirty="0">
              <a:latin typeface="Arial Narrow"/>
              <a:cs typeface="Arial Narrow"/>
            </a:endParaRPr>
          </a:p>
          <a:p>
            <a:pPr marL="299085" indent="-286385">
              <a:spcBef>
                <a:spcPts val="380"/>
              </a:spcBef>
              <a:buClr>
                <a:srgbClr val="C00000"/>
              </a:buClr>
              <a:buFont typeface="Microsoft Sans Serif"/>
              <a:buChar char="▪"/>
              <a:tabLst>
                <a:tab pos="299720" algn="l"/>
              </a:tabLst>
            </a:pPr>
            <a:r>
              <a:rPr sz="1600" spc="-10" dirty="0">
                <a:latin typeface="Arial Narrow"/>
                <a:cs typeface="Arial Narrow"/>
              </a:rPr>
              <a:t>In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nformat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on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spc="-5" dirty="0">
                <a:latin typeface="Arial Narrow"/>
                <a:cs typeface="Arial Narrow"/>
              </a:rPr>
              <a:t>y</a:t>
            </a:r>
            <a:r>
              <a:rPr sz="1600" spc="-10" dirty="0">
                <a:latin typeface="Arial Narrow"/>
                <a:cs typeface="Arial Narrow"/>
              </a:rPr>
              <a:t>stems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(C</a:t>
            </a:r>
            <a:r>
              <a:rPr sz="1600" spc="-5" dirty="0">
                <a:latin typeface="Arial Narrow"/>
                <a:cs typeface="Arial Narrow"/>
              </a:rPr>
              <a:t>o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puteriz</a:t>
            </a:r>
            <a:r>
              <a:rPr sz="1600" spc="-5" dirty="0">
                <a:latin typeface="Arial Narrow"/>
                <a:cs typeface="Arial Narrow"/>
              </a:rPr>
              <a:t>ed</a:t>
            </a:r>
            <a:r>
              <a:rPr sz="1600" spc="-10" dirty="0">
                <a:latin typeface="Arial Narrow"/>
                <a:cs typeface="Arial Narrow"/>
              </a:rPr>
              <a:t>)</a:t>
            </a:r>
            <a:r>
              <a:rPr sz="1600" spc="-5" dirty="0">
                <a:latin typeface="Arial Narrow"/>
                <a:cs typeface="Arial Narrow"/>
              </a:rPr>
              <a:t>,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ta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t</a:t>
            </a:r>
            <a:r>
              <a:rPr sz="1600" spc="-10" dirty="0">
                <a:latin typeface="Arial Narrow"/>
                <a:cs typeface="Arial Narrow"/>
              </a:rPr>
              <a:t>he</a:t>
            </a:r>
            <a:r>
              <a:rPr sz="1600" spc="-15" dirty="0">
                <a:latin typeface="Arial Narrow"/>
                <a:cs typeface="Arial Narrow"/>
              </a:rPr>
              <a:t> in</a:t>
            </a:r>
            <a:r>
              <a:rPr sz="1600" spc="-10" dirty="0">
                <a:latin typeface="Arial Narrow"/>
                <a:cs typeface="Arial Narrow"/>
              </a:rPr>
              <a:t>p</a:t>
            </a:r>
            <a:r>
              <a:rPr sz="1600" spc="-15" dirty="0">
                <a:latin typeface="Arial Narrow"/>
                <a:cs typeface="Arial Narrow"/>
              </a:rPr>
              <a:t>u</a:t>
            </a:r>
            <a:r>
              <a:rPr sz="1600" spc="-5" dirty="0">
                <a:latin typeface="Arial Narrow"/>
                <a:cs typeface="Arial Narrow"/>
              </a:rPr>
              <a:t>t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in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comp</a:t>
            </a:r>
            <a:r>
              <a:rPr sz="1600" spc="-5" dirty="0">
                <a:latin typeface="Arial Narrow"/>
                <a:cs typeface="Arial Narrow"/>
              </a:rPr>
              <a:t>u</a:t>
            </a:r>
            <a:r>
              <a:rPr sz="1600" spc="-10" dirty="0">
                <a:latin typeface="Arial Narrow"/>
                <a:cs typeface="Arial Narrow"/>
              </a:rPr>
              <a:t>ter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system.</a:t>
            </a:r>
            <a:endParaRPr sz="1600" dirty="0">
              <a:latin typeface="Arial Narrow"/>
              <a:cs typeface="Arial Narrow"/>
            </a:endParaRPr>
          </a:p>
          <a:p>
            <a:pPr marL="299085" indent="-286385">
              <a:spcBef>
                <a:spcPts val="385"/>
              </a:spcBef>
              <a:buClr>
                <a:srgbClr val="C00000"/>
              </a:buClr>
              <a:buFont typeface="Microsoft Sans Serif"/>
              <a:buChar char="▪"/>
              <a:tabLst>
                <a:tab pos="299720" algn="l"/>
              </a:tabLst>
            </a:pP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ta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o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’</a:t>
            </a:r>
            <a:r>
              <a:rPr sz="1600" spc="-5" dirty="0">
                <a:latin typeface="Arial Narrow"/>
                <a:cs typeface="Arial Narrow"/>
              </a:rPr>
              <a:t>t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h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ve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ea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5" dirty="0">
                <a:latin typeface="Arial Narrow"/>
                <a:cs typeface="Arial Narrow"/>
              </a:rPr>
              <a:t>in</a:t>
            </a:r>
            <a:r>
              <a:rPr sz="1600" spc="-10" dirty="0">
                <a:latin typeface="Arial Narrow"/>
                <a:cs typeface="Arial Narrow"/>
              </a:rPr>
              <a:t>g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!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07480" y="3855770"/>
            <a:ext cx="1237043" cy="564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4556" y="3896893"/>
            <a:ext cx="781545" cy="555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4723" y="3883152"/>
            <a:ext cx="1152144" cy="480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54724" y="3883153"/>
            <a:ext cx="1152525" cy="27699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6235"/>
            <a:r>
              <a:rPr spc="-5"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29429" y="3902939"/>
            <a:ext cx="1246263" cy="6657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76672" y="3933444"/>
            <a:ext cx="1160145" cy="568960"/>
          </a:xfrm>
          <a:custGeom>
            <a:avLst/>
            <a:gdLst/>
            <a:ahLst/>
            <a:cxnLst/>
            <a:rect l="l" t="t" r="r" b="b"/>
            <a:pathLst>
              <a:path w="1160145" h="568960">
                <a:moveTo>
                  <a:pt x="875538" y="0"/>
                </a:moveTo>
                <a:lnTo>
                  <a:pt x="875538" y="142112"/>
                </a:lnTo>
                <a:lnTo>
                  <a:pt x="0" y="142112"/>
                </a:lnTo>
                <a:lnTo>
                  <a:pt x="0" y="426338"/>
                </a:lnTo>
                <a:lnTo>
                  <a:pt x="875538" y="426338"/>
                </a:lnTo>
                <a:lnTo>
                  <a:pt x="875538" y="568451"/>
                </a:lnTo>
                <a:lnTo>
                  <a:pt x="1159764" y="284225"/>
                </a:lnTo>
                <a:lnTo>
                  <a:pt x="875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76672" y="3933444"/>
            <a:ext cx="1160145" cy="568960"/>
          </a:xfrm>
          <a:custGeom>
            <a:avLst/>
            <a:gdLst/>
            <a:ahLst/>
            <a:cxnLst/>
            <a:rect l="l" t="t" r="r" b="b"/>
            <a:pathLst>
              <a:path w="1160145" h="568960">
                <a:moveTo>
                  <a:pt x="0" y="142112"/>
                </a:moveTo>
                <a:lnTo>
                  <a:pt x="875538" y="142112"/>
                </a:lnTo>
                <a:lnTo>
                  <a:pt x="875538" y="0"/>
                </a:lnTo>
                <a:lnTo>
                  <a:pt x="1159764" y="284225"/>
                </a:lnTo>
                <a:lnTo>
                  <a:pt x="875538" y="568451"/>
                </a:lnTo>
                <a:lnTo>
                  <a:pt x="875538" y="426338"/>
                </a:lnTo>
                <a:lnTo>
                  <a:pt x="0" y="426338"/>
                </a:lnTo>
                <a:lnTo>
                  <a:pt x="0" y="1421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4801" y="3906062"/>
            <a:ext cx="1106119" cy="564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31565" y="3945661"/>
            <a:ext cx="1072553" cy="5559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2044" y="3933444"/>
            <a:ext cx="1021080" cy="480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2044" y="3933445"/>
            <a:ext cx="1021080" cy="480059"/>
          </a:xfrm>
          <a:custGeom>
            <a:avLst/>
            <a:gdLst/>
            <a:ahLst/>
            <a:cxnLst/>
            <a:rect l="l" t="t" r="r" b="b"/>
            <a:pathLst>
              <a:path w="1021079" h="480060">
                <a:moveTo>
                  <a:pt x="0" y="80009"/>
                </a:moveTo>
                <a:lnTo>
                  <a:pt x="40746" y="68875"/>
                </a:lnTo>
                <a:lnTo>
                  <a:pt x="69507" y="39661"/>
                </a:lnTo>
                <a:lnTo>
                  <a:pt x="78919" y="13244"/>
                </a:lnTo>
                <a:lnTo>
                  <a:pt x="941069" y="0"/>
                </a:lnTo>
                <a:lnTo>
                  <a:pt x="952204" y="40746"/>
                </a:lnTo>
                <a:lnTo>
                  <a:pt x="981418" y="69507"/>
                </a:lnTo>
                <a:lnTo>
                  <a:pt x="1007835" y="78919"/>
                </a:lnTo>
                <a:lnTo>
                  <a:pt x="1021080" y="400049"/>
                </a:lnTo>
                <a:lnTo>
                  <a:pt x="980333" y="411184"/>
                </a:lnTo>
                <a:lnTo>
                  <a:pt x="951572" y="440398"/>
                </a:lnTo>
                <a:lnTo>
                  <a:pt x="942160" y="466815"/>
                </a:lnTo>
                <a:lnTo>
                  <a:pt x="80010" y="480059"/>
                </a:lnTo>
                <a:lnTo>
                  <a:pt x="68875" y="439313"/>
                </a:lnTo>
                <a:lnTo>
                  <a:pt x="39661" y="410552"/>
                </a:lnTo>
                <a:lnTo>
                  <a:pt x="13244" y="401140"/>
                </a:lnTo>
                <a:lnTo>
                  <a:pt x="0" y="8000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98443" y="4068699"/>
            <a:ext cx="7473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latin typeface="Calibri"/>
                <a:cs typeface="Calibri"/>
              </a:rPr>
              <a:t>Sou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10" dirty="0">
                <a:latin typeface="Calibri"/>
                <a:cs typeface="Calibri"/>
              </a:rPr>
              <a:t>es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62044" y="4440936"/>
            <a:ext cx="720852" cy="9357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61461" y="5288279"/>
            <a:ext cx="719327" cy="864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34129" y="5173980"/>
            <a:ext cx="909827" cy="7924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8032" y="4815878"/>
            <a:ext cx="101980" cy="3729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83658" y="4837938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0"/>
                </a:moveTo>
                <a:lnTo>
                  <a:pt x="0" y="284353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90488" y="4431805"/>
            <a:ext cx="2160650" cy="13026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37732" y="4459223"/>
            <a:ext cx="2075688" cy="12176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37732" y="4662170"/>
            <a:ext cx="2075814" cy="203200"/>
          </a:xfrm>
          <a:custGeom>
            <a:avLst/>
            <a:gdLst/>
            <a:ahLst/>
            <a:cxnLst/>
            <a:rect l="l" t="t" r="r" b="b"/>
            <a:pathLst>
              <a:path w="2075815" h="203200">
                <a:moveTo>
                  <a:pt x="2075688" y="0"/>
                </a:moveTo>
                <a:lnTo>
                  <a:pt x="2045523" y="48788"/>
                </a:lnTo>
                <a:lnTo>
                  <a:pt x="1994124" y="79019"/>
                </a:lnTo>
                <a:lnTo>
                  <a:pt x="1920186" y="106928"/>
                </a:lnTo>
                <a:lnTo>
                  <a:pt x="1875434" y="119881"/>
                </a:lnTo>
                <a:lnTo>
                  <a:pt x="1825848" y="132098"/>
                </a:lnTo>
                <a:lnTo>
                  <a:pt x="1771697" y="143525"/>
                </a:lnTo>
                <a:lnTo>
                  <a:pt x="1713247" y="154112"/>
                </a:lnTo>
                <a:lnTo>
                  <a:pt x="1650766" y="163805"/>
                </a:lnTo>
                <a:lnTo>
                  <a:pt x="1584520" y="172553"/>
                </a:lnTo>
                <a:lnTo>
                  <a:pt x="1514777" y="180304"/>
                </a:lnTo>
                <a:lnTo>
                  <a:pt x="1441805" y="187005"/>
                </a:lnTo>
                <a:lnTo>
                  <a:pt x="1365869" y="192605"/>
                </a:lnTo>
                <a:lnTo>
                  <a:pt x="1287238" y="197051"/>
                </a:lnTo>
                <a:lnTo>
                  <a:pt x="1206179" y="200291"/>
                </a:lnTo>
                <a:lnTo>
                  <a:pt x="1122958" y="202273"/>
                </a:lnTo>
                <a:lnTo>
                  <a:pt x="1037843" y="202945"/>
                </a:lnTo>
                <a:lnTo>
                  <a:pt x="952729" y="202273"/>
                </a:lnTo>
                <a:lnTo>
                  <a:pt x="869508" y="200291"/>
                </a:lnTo>
                <a:lnTo>
                  <a:pt x="788449" y="197051"/>
                </a:lnTo>
                <a:lnTo>
                  <a:pt x="709818" y="192605"/>
                </a:lnTo>
                <a:lnTo>
                  <a:pt x="633882" y="187005"/>
                </a:lnTo>
                <a:lnTo>
                  <a:pt x="560910" y="180304"/>
                </a:lnTo>
                <a:lnTo>
                  <a:pt x="491167" y="172553"/>
                </a:lnTo>
                <a:lnTo>
                  <a:pt x="424921" y="163805"/>
                </a:lnTo>
                <a:lnTo>
                  <a:pt x="362440" y="154112"/>
                </a:lnTo>
                <a:lnTo>
                  <a:pt x="303990" y="143525"/>
                </a:lnTo>
                <a:lnTo>
                  <a:pt x="249839" y="132098"/>
                </a:lnTo>
                <a:lnTo>
                  <a:pt x="200253" y="119881"/>
                </a:lnTo>
                <a:lnTo>
                  <a:pt x="155501" y="106928"/>
                </a:lnTo>
                <a:lnTo>
                  <a:pt x="115848" y="93290"/>
                </a:lnTo>
                <a:lnTo>
                  <a:pt x="52913" y="64168"/>
                </a:lnTo>
                <a:lnTo>
                  <a:pt x="13584" y="32932"/>
                </a:lnTo>
                <a:lnTo>
                  <a:pt x="3440" y="16652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37732" y="4459223"/>
            <a:ext cx="2075814" cy="1217930"/>
          </a:xfrm>
          <a:custGeom>
            <a:avLst/>
            <a:gdLst/>
            <a:ahLst/>
            <a:cxnLst/>
            <a:rect l="l" t="t" r="r" b="b"/>
            <a:pathLst>
              <a:path w="2075815" h="1217929">
                <a:moveTo>
                  <a:pt x="0" y="202945"/>
                </a:moveTo>
                <a:lnTo>
                  <a:pt x="30164" y="154157"/>
                </a:lnTo>
                <a:lnTo>
                  <a:pt x="81563" y="123926"/>
                </a:lnTo>
                <a:lnTo>
                  <a:pt x="155501" y="96017"/>
                </a:lnTo>
                <a:lnTo>
                  <a:pt x="200253" y="83064"/>
                </a:lnTo>
                <a:lnTo>
                  <a:pt x="249839" y="70847"/>
                </a:lnTo>
                <a:lnTo>
                  <a:pt x="303990" y="59420"/>
                </a:lnTo>
                <a:lnTo>
                  <a:pt x="362440" y="48833"/>
                </a:lnTo>
                <a:lnTo>
                  <a:pt x="424921" y="39140"/>
                </a:lnTo>
                <a:lnTo>
                  <a:pt x="491167" y="30392"/>
                </a:lnTo>
                <a:lnTo>
                  <a:pt x="560910" y="22641"/>
                </a:lnTo>
                <a:lnTo>
                  <a:pt x="633882" y="15940"/>
                </a:lnTo>
                <a:lnTo>
                  <a:pt x="709818" y="10340"/>
                </a:lnTo>
                <a:lnTo>
                  <a:pt x="788449" y="5894"/>
                </a:lnTo>
                <a:lnTo>
                  <a:pt x="869508" y="2654"/>
                </a:lnTo>
                <a:lnTo>
                  <a:pt x="952729" y="672"/>
                </a:lnTo>
                <a:lnTo>
                  <a:pt x="1037843" y="0"/>
                </a:lnTo>
                <a:lnTo>
                  <a:pt x="1122958" y="672"/>
                </a:lnTo>
                <a:lnTo>
                  <a:pt x="1206179" y="2654"/>
                </a:lnTo>
                <a:lnTo>
                  <a:pt x="1287238" y="5894"/>
                </a:lnTo>
                <a:lnTo>
                  <a:pt x="1365869" y="10340"/>
                </a:lnTo>
                <a:lnTo>
                  <a:pt x="1441805" y="15940"/>
                </a:lnTo>
                <a:lnTo>
                  <a:pt x="1514777" y="22641"/>
                </a:lnTo>
                <a:lnTo>
                  <a:pt x="1584520" y="30392"/>
                </a:lnTo>
                <a:lnTo>
                  <a:pt x="1650766" y="39140"/>
                </a:lnTo>
                <a:lnTo>
                  <a:pt x="1713247" y="48833"/>
                </a:lnTo>
                <a:lnTo>
                  <a:pt x="1771697" y="59420"/>
                </a:lnTo>
                <a:lnTo>
                  <a:pt x="1825848" y="70847"/>
                </a:lnTo>
                <a:lnTo>
                  <a:pt x="1875434" y="83064"/>
                </a:lnTo>
                <a:lnTo>
                  <a:pt x="1920186" y="96017"/>
                </a:lnTo>
                <a:lnTo>
                  <a:pt x="1959839" y="109655"/>
                </a:lnTo>
                <a:lnTo>
                  <a:pt x="2022774" y="138777"/>
                </a:lnTo>
                <a:lnTo>
                  <a:pt x="2062103" y="170013"/>
                </a:lnTo>
                <a:lnTo>
                  <a:pt x="2075688" y="202945"/>
                </a:lnTo>
                <a:lnTo>
                  <a:pt x="2075688" y="1014729"/>
                </a:lnTo>
                <a:lnTo>
                  <a:pt x="2045523" y="1063518"/>
                </a:lnTo>
                <a:lnTo>
                  <a:pt x="1994124" y="1093749"/>
                </a:lnTo>
                <a:lnTo>
                  <a:pt x="1920186" y="1121658"/>
                </a:lnTo>
                <a:lnTo>
                  <a:pt x="1875434" y="1134611"/>
                </a:lnTo>
                <a:lnTo>
                  <a:pt x="1825848" y="1146828"/>
                </a:lnTo>
                <a:lnTo>
                  <a:pt x="1771697" y="1158255"/>
                </a:lnTo>
                <a:lnTo>
                  <a:pt x="1713247" y="1168842"/>
                </a:lnTo>
                <a:lnTo>
                  <a:pt x="1650766" y="1178535"/>
                </a:lnTo>
                <a:lnTo>
                  <a:pt x="1584520" y="1187283"/>
                </a:lnTo>
                <a:lnTo>
                  <a:pt x="1514777" y="1195034"/>
                </a:lnTo>
                <a:lnTo>
                  <a:pt x="1441805" y="1201735"/>
                </a:lnTo>
                <a:lnTo>
                  <a:pt x="1365869" y="1207335"/>
                </a:lnTo>
                <a:lnTo>
                  <a:pt x="1287238" y="1211781"/>
                </a:lnTo>
                <a:lnTo>
                  <a:pt x="1206179" y="1215021"/>
                </a:lnTo>
                <a:lnTo>
                  <a:pt x="1122958" y="1217003"/>
                </a:lnTo>
                <a:lnTo>
                  <a:pt x="1037843" y="1217676"/>
                </a:lnTo>
                <a:lnTo>
                  <a:pt x="952729" y="1217003"/>
                </a:lnTo>
                <a:lnTo>
                  <a:pt x="869508" y="1215021"/>
                </a:lnTo>
                <a:lnTo>
                  <a:pt x="788449" y="1211781"/>
                </a:lnTo>
                <a:lnTo>
                  <a:pt x="709818" y="1207335"/>
                </a:lnTo>
                <a:lnTo>
                  <a:pt x="633882" y="1201735"/>
                </a:lnTo>
                <a:lnTo>
                  <a:pt x="560910" y="1195034"/>
                </a:lnTo>
                <a:lnTo>
                  <a:pt x="491167" y="1187283"/>
                </a:lnTo>
                <a:lnTo>
                  <a:pt x="424921" y="1178535"/>
                </a:lnTo>
                <a:lnTo>
                  <a:pt x="362440" y="1168842"/>
                </a:lnTo>
                <a:lnTo>
                  <a:pt x="303990" y="1158255"/>
                </a:lnTo>
                <a:lnTo>
                  <a:pt x="249839" y="1146828"/>
                </a:lnTo>
                <a:lnTo>
                  <a:pt x="200253" y="1134611"/>
                </a:lnTo>
                <a:lnTo>
                  <a:pt x="155501" y="1121658"/>
                </a:lnTo>
                <a:lnTo>
                  <a:pt x="115848" y="1108020"/>
                </a:lnTo>
                <a:lnTo>
                  <a:pt x="52913" y="1078898"/>
                </a:lnTo>
                <a:lnTo>
                  <a:pt x="13584" y="1047662"/>
                </a:lnTo>
                <a:lnTo>
                  <a:pt x="0" y="1014729"/>
                </a:lnTo>
                <a:lnTo>
                  <a:pt x="0" y="20294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Data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Data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19272" y="4722876"/>
            <a:ext cx="842772" cy="9540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1FED-5D3E-4DA6-9C63-BE023592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600" dirty="0"/>
              <a:t>Predictive analytics tools can provide user-friendly front-end interfaces</a:t>
            </a:r>
            <a:r>
              <a:rPr lang="en-ID" dirty="0"/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13B464-6808-4054-9994-2E96FF3AB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909" y="1655331"/>
            <a:ext cx="5834742" cy="409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86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B73D-C30C-4FA0-AE4A-0B1DAAA9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32EF8E-DA5B-4DD7-BBE0-008919F53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218" y="1809542"/>
            <a:ext cx="5948218" cy="41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19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FD37-4447-42DF-9F2A-F908C4AF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100" dirty="0"/>
              <a:t>Prescriptive analytics involves the use of business rules and internal and/or external data to perform an in-depth analysis</a:t>
            </a:r>
            <a:r>
              <a:rPr lang="en-ID" dirty="0"/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D2A1A6-071E-4791-923E-D92D65D17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183" y="2037805"/>
            <a:ext cx="4214948" cy="410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01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6EED-2F40-4CDA-A14E-3ACF3B2C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3600" b="1" dirty="0"/>
              <a:t>BI can be used to improve business applications, consolidate data in data warehouses and </a:t>
            </a:r>
            <a:r>
              <a:rPr lang="en-ID" sz="3600" b="1" dirty="0" err="1"/>
              <a:t>analyze</a:t>
            </a:r>
            <a:r>
              <a:rPr lang="en-ID" sz="3600" b="1" dirty="0"/>
              <a:t> queries via a dashboard</a:t>
            </a:r>
            <a:r>
              <a:rPr lang="en-ID" dirty="0"/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7EC5D4-C73C-4B51-8CD2-7B68549FC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834" y="2216728"/>
            <a:ext cx="5976857" cy="327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4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5211-8DEE-453D-AF15-2F7BBC07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 KPI dashboard acts as a central reference point for gauging business performance.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5D18FC-EE2B-4963-B031-0C67F8C3D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1911375"/>
            <a:ext cx="3693587" cy="316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20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1EAE-6F7C-4DC2-B3D3-2DE946EC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Big Data Characteristics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B48302-6968-4470-8084-48A272EA1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434" y="2299063"/>
            <a:ext cx="5028753" cy="200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2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17DC-0590-4965-8BDB-9DBA5479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Volume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430A3E-79C7-42D1-BCB2-E24CE0341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965" y="1832461"/>
            <a:ext cx="4249783" cy="331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99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AF64-5EA0-4896-AFFA-965A8F84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Velocity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894757-2E6E-432F-AB02-6C1412285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673" y="1867350"/>
            <a:ext cx="3805553" cy="35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82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7403-3A33-4109-BF40-EF634A5C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Variety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B685DA-05E4-4269-A989-87D16F8DE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2073"/>
            <a:ext cx="10253294" cy="20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63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0202-B318-4882-95B6-7C578E3E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Value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28AD04-3288-41DF-B8EC-F03F03EBF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797" y="1995055"/>
            <a:ext cx="7686385" cy="33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1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0324" y="991905"/>
            <a:ext cx="309689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Clr>
                <a:srgbClr val="C00000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400" b="1" dirty="0">
                <a:latin typeface="Arial Narrow"/>
                <a:cs typeface="Arial Narrow"/>
              </a:rPr>
              <a:t>D</a:t>
            </a:r>
            <a:r>
              <a:rPr sz="2400" b="1" spc="-10" dirty="0">
                <a:latin typeface="Arial Narrow"/>
                <a:cs typeface="Arial Narrow"/>
              </a:rPr>
              <a:t>a</a:t>
            </a:r>
            <a:r>
              <a:rPr sz="2400" b="1" dirty="0">
                <a:latin typeface="Arial Narrow"/>
                <a:cs typeface="Arial Narrow"/>
              </a:rPr>
              <a:t>ta</a:t>
            </a:r>
            <a:endParaRPr sz="2400">
              <a:latin typeface="Arial Narrow"/>
              <a:cs typeface="Arial Narrow"/>
            </a:endParaRPr>
          </a:p>
          <a:p>
            <a:pPr marL="299085" indent="-286385">
              <a:spcBef>
                <a:spcPts val="390"/>
              </a:spcBef>
              <a:buClr>
                <a:srgbClr val="C00000"/>
              </a:buClr>
              <a:buFont typeface="Microsoft Sans Serif"/>
              <a:buChar char="▪"/>
              <a:tabLst>
                <a:tab pos="299720" algn="l"/>
              </a:tabLst>
            </a:pPr>
            <a:r>
              <a:rPr sz="1600" spc="-10" dirty="0">
                <a:latin typeface="Arial Narrow"/>
                <a:cs typeface="Arial Narrow"/>
              </a:rPr>
              <a:t>2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k</a:t>
            </a:r>
            <a:r>
              <a:rPr sz="1600" spc="-15" dirty="0">
                <a:latin typeface="Arial Narrow"/>
                <a:cs typeface="Arial Narrow"/>
              </a:rPr>
              <a:t>in</a:t>
            </a:r>
            <a:r>
              <a:rPr sz="1600" spc="-10" dirty="0">
                <a:latin typeface="Arial Narrow"/>
                <a:cs typeface="Arial Narrow"/>
              </a:rPr>
              <a:t>ds</a:t>
            </a:r>
            <a:r>
              <a:rPr sz="1600" spc="-15" dirty="0">
                <a:latin typeface="Arial Narrow"/>
                <a:cs typeface="Arial Narrow"/>
              </a:rPr>
              <a:t> o</a:t>
            </a:r>
            <a:r>
              <a:rPr sz="1600" spc="-5" dirty="0">
                <a:latin typeface="Arial Narrow"/>
                <a:cs typeface="Arial Narrow"/>
              </a:rPr>
              <a:t>f </a:t>
            </a:r>
            <a:r>
              <a:rPr sz="1600" spc="-10" dirty="0">
                <a:latin typeface="Arial Narrow"/>
                <a:cs typeface="Arial Narrow"/>
              </a:rPr>
              <a:t>Data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:</a:t>
            </a:r>
            <a:endParaRPr sz="1600">
              <a:latin typeface="Arial Narrow"/>
              <a:cs typeface="Arial Narrow"/>
            </a:endParaRPr>
          </a:p>
          <a:p>
            <a:pPr marL="756285" lvl="1" indent="-286385">
              <a:spcBef>
                <a:spcPts val="384"/>
              </a:spcBef>
              <a:buClr>
                <a:srgbClr val="C00000"/>
              </a:buClr>
              <a:buFont typeface="Courier New"/>
              <a:buChar char="o"/>
              <a:tabLst>
                <a:tab pos="756920" algn="l"/>
              </a:tabLst>
            </a:pPr>
            <a:r>
              <a:rPr sz="1600" b="1" spc="-20" dirty="0">
                <a:latin typeface="Arial Narrow"/>
                <a:cs typeface="Arial Narrow"/>
              </a:rPr>
              <a:t>Q</a:t>
            </a:r>
            <a:r>
              <a:rPr sz="1600" b="1" spc="-10" dirty="0">
                <a:latin typeface="Arial Narrow"/>
                <a:cs typeface="Arial Narrow"/>
              </a:rPr>
              <a:t>uali</a:t>
            </a:r>
            <a:r>
              <a:rPr sz="1600" b="1" spc="-15" dirty="0">
                <a:latin typeface="Arial Narrow"/>
                <a:cs typeface="Arial Narrow"/>
              </a:rPr>
              <a:t>t</a:t>
            </a:r>
            <a:r>
              <a:rPr sz="1600" b="1" spc="-10" dirty="0">
                <a:latin typeface="Arial Narrow"/>
                <a:cs typeface="Arial Narrow"/>
              </a:rPr>
              <a:t>ative:</a:t>
            </a:r>
            <a:r>
              <a:rPr sz="1600" b="1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textual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r </a:t>
            </a:r>
            <a:r>
              <a:rPr sz="1600" spc="-15" dirty="0">
                <a:latin typeface="Arial Narrow"/>
                <a:cs typeface="Arial Narrow"/>
              </a:rPr>
              <a:t>s</a:t>
            </a:r>
            <a:r>
              <a:rPr sz="1600" spc="-5" dirty="0">
                <a:latin typeface="Arial Narrow"/>
                <a:cs typeface="Arial Narrow"/>
              </a:rPr>
              <a:t>y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5" dirty="0">
                <a:latin typeface="Arial Narrow"/>
                <a:cs typeface="Arial Narrow"/>
              </a:rPr>
              <a:t>bolic</a:t>
            </a:r>
            <a:endParaRPr sz="1600">
              <a:latin typeface="Arial Narrow"/>
              <a:cs typeface="Arial Narrow"/>
            </a:endParaRPr>
          </a:p>
          <a:p>
            <a:pPr marL="756285" lvl="1" indent="-286385">
              <a:spcBef>
                <a:spcPts val="384"/>
              </a:spcBef>
              <a:buClr>
                <a:srgbClr val="C00000"/>
              </a:buClr>
              <a:buFont typeface="Courier New"/>
              <a:buChar char="o"/>
              <a:tabLst>
                <a:tab pos="756920" algn="l"/>
              </a:tabLst>
            </a:pPr>
            <a:r>
              <a:rPr sz="1600" b="1" spc="-20" dirty="0">
                <a:latin typeface="Arial Narrow"/>
                <a:cs typeface="Arial Narrow"/>
              </a:rPr>
              <a:t>Q</a:t>
            </a:r>
            <a:r>
              <a:rPr sz="1600" b="1" spc="-10" dirty="0">
                <a:latin typeface="Arial Narrow"/>
                <a:cs typeface="Arial Narrow"/>
              </a:rPr>
              <a:t>ua</a:t>
            </a:r>
            <a:r>
              <a:rPr sz="1600" b="1" spc="-5" dirty="0">
                <a:latin typeface="Arial Narrow"/>
                <a:cs typeface="Arial Narrow"/>
              </a:rPr>
              <a:t>nt</a:t>
            </a:r>
            <a:r>
              <a:rPr sz="1600" b="1" spc="-15" dirty="0">
                <a:latin typeface="Arial Narrow"/>
                <a:cs typeface="Arial Narrow"/>
              </a:rPr>
              <a:t>i</a:t>
            </a:r>
            <a:r>
              <a:rPr sz="1600" b="1" spc="-10" dirty="0">
                <a:latin typeface="Arial Narrow"/>
                <a:cs typeface="Arial Narrow"/>
              </a:rPr>
              <a:t>tat</a:t>
            </a:r>
            <a:r>
              <a:rPr sz="1600" b="1" spc="-15" dirty="0">
                <a:latin typeface="Arial Narrow"/>
                <a:cs typeface="Arial Narrow"/>
              </a:rPr>
              <a:t>i</a:t>
            </a:r>
            <a:r>
              <a:rPr sz="1600" b="1" spc="-10" dirty="0">
                <a:latin typeface="Arial Narrow"/>
                <a:cs typeface="Arial Narrow"/>
              </a:rPr>
              <a:t>v</a:t>
            </a:r>
            <a:r>
              <a:rPr sz="1600" b="1" spc="-5" dirty="0">
                <a:latin typeface="Arial Narrow"/>
                <a:cs typeface="Arial Narrow"/>
              </a:rPr>
              <a:t>e: </a:t>
            </a:r>
            <a:r>
              <a:rPr sz="1600" spc="-10" dirty="0">
                <a:latin typeface="Arial Narrow"/>
                <a:cs typeface="Arial Narrow"/>
              </a:rPr>
              <a:t>n</a:t>
            </a:r>
            <a:r>
              <a:rPr sz="1600" spc="-5" dirty="0">
                <a:latin typeface="Arial Narrow"/>
                <a:cs typeface="Arial Narrow"/>
              </a:rPr>
              <a:t>u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er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cal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Data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Data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2363" y="2508517"/>
            <a:ext cx="6566534" cy="3759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99705" y="3383458"/>
            <a:ext cx="2150110" cy="657225"/>
          </a:xfrm>
          <a:custGeom>
            <a:avLst/>
            <a:gdLst/>
            <a:ahLst/>
            <a:cxnLst/>
            <a:rect l="l" t="t" r="r" b="b"/>
            <a:pathLst>
              <a:path w="2150109" h="657225">
                <a:moveTo>
                  <a:pt x="0" y="657047"/>
                </a:moveTo>
                <a:lnTo>
                  <a:pt x="2150109" y="657047"/>
                </a:lnTo>
                <a:lnTo>
                  <a:pt x="2150109" y="0"/>
                </a:lnTo>
                <a:lnTo>
                  <a:pt x="0" y="0"/>
                </a:lnTo>
                <a:lnTo>
                  <a:pt x="0" y="6570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9722" y="3383458"/>
            <a:ext cx="2150110" cy="657225"/>
          </a:xfrm>
          <a:custGeom>
            <a:avLst/>
            <a:gdLst/>
            <a:ahLst/>
            <a:cxnLst/>
            <a:rect l="l" t="t" r="r" b="b"/>
            <a:pathLst>
              <a:path w="2150110" h="657225">
                <a:moveTo>
                  <a:pt x="0" y="657047"/>
                </a:moveTo>
                <a:lnTo>
                  <a:pt x="2150110" y="657047"/>
                </a:lnTo>
                <a:lnTo>
                  <a:pt x="2150110" y="0"/>
                </a:lnTo>
                <a:lnTo>
                  <a:pt x="0" y="0"/>
                </a:lnTo>
                <a:lnTo>
                  <a:pt x="0" y="6570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9613" y="3383458"/>
            <a:ext cx="2150110" cy="657225"/>
          </a:xfrm>
          <a:custGeom>
            <a:avLst/>
            <a:gdLst/>
            <a:ahLst/>
            <a:cxnLst/>
            <a:rect l="l" t="t" r="r" b="b"/>
            <a:pathLst>
              <a:path w="2150110" h="657225">
                <a:moveTo>
                  <a:pt x="0" y="657047"/>
                </a:moveTo>
                <a:lnTo>
                  <a:pt x="2150110" y="657047"/>
                </a:lnTo>
                <a:lnTo>
                  <a:pt x="2150110" y="0"/>
                </a:lnTo>
                <a:lnTo>
                  <a:pt x="0" y="0"/>
                </a:lnTo>
                <a:lnTo>
                  <a:pt x="0" y="6570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9705" y="5250904"/>
            <a:ext cx="2150110" cy="934085"/>
          </a:xfrm>
          <a:custGeom>
            <a:avLst/>
            <a:gdLst/>
            <a:ahLst/>
            <a:cxnLst/>
            <a:rect l="l" t="t" r="r" b="b"/>
            <a:pathLst>
              <a:path w="2150109" h="934085">
                <a:moveTo>
                  <a:pt x="0" y="933704"/>
                </a:moveTo>
                <a:lnTo>
                  <a:pt x="2150109" y="933704"/>
                </a:lnTo>
                <a:lnTo>
                  <a:pt x="2150109" y="0"/>
                </a:lnTo>
                <a:lnTo>
                  <a:pt x="0" y="0"/>
                </a:lnTo>
                <a:lnTo>
                  <a:pt x="0" y="9337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49722" y="5250904"/>
            <a:ext cx="2150110" cy="934085"/>
          </a:xfrm>
          <a:custGeom>
            <a:avLst/>
            <a:gdLst/>
            <a:ahLst/>
            <a:cxnLst/>
            <a:rect l="l" t="t" r="r" b="b"/>
            <a:pathLst>
              <a:path w="2150110" h="934085">
                <a:moveTo>
                  <a:pt x="0" y="933704"/>
                </a:moveTo>
                <a:lnTo>
                  <a:pt x="2150110" y="933704"/>
                </a:lnTo>
                <a:lnTo>
                  <a:pt x="2150110" y="0"/>
                </a:lnTo>
                <a:lnTo>
                  <a:pt x="0" y="0"/>
                </a:lnTo>
                <a:lnTo>
                  <a:pt x="0" y="9337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99613" y="5250904"/>
            <a:ext cx="2150110" cy="934085"/>
          </a:xfrm>
          <a:custGeom>
            <a:avLst/>
            <a:gdLst/>
            <a:ahLst/>
            <a:cxnLst/>
            <a:rect l="l" t="t" r="r" b="b"/>
            <a:pathLst>
              <a:path w="2150110" h="934085">
                <a:moveTo>
                  <a:pt x="0" y="933704"/>
                </a:moveTo>
                <a:lnTo>
                  <a:pt x="2150110" y="933704"/>
                </a:lnTo>
                <a:lnTo>
                  <a:pt x="2150110" y="0"/>
                </a:lnTo>
                <a:lnTo>
                  <a:pt x="0" y="0"/>
                </a:lnTo>
                <a:lnTo>
                  <a:pt x="0" y="9337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993264" y="2542045"/>
          <a:ext cx="6450201" cy="3642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744">
                <a:tc gridSpan="2">
                  <a:txBody>
                    <a:bodyPr/>
                    <a:lstStyle/>
                    <a:p>
                      <a:pPr marL="223710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4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Conce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/D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finiti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</a:pPr>
                      <a:r>
                        <a:rPr sz="1600" spc="-9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Desc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006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ol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gy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lle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ed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C0504D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lle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ed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64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C0504D"/>
                      </a:solidFill>
                      <a:prstDash val="solid"/>
                    </a:lnL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measu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ools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ser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C0504D"/>
                      </a:solidFill>
                      <a:prstDash val="solid"/>
                    </a:lnR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0436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sis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92075">
                        <a:lnSpc>
                          <a:spcPct val="100600"/>
                        </a:lnSpc>
                      </a:pPr>
                      <a:r>
                        <a:rPr sz="1600" spc="-3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med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al and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numer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hods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328930">
                        <a:lnSpc>
                          <a:spcPct val="100200"/>
                        </a:lnSpc>
                      </a:pPr>
                      <a:r>
                        <a:rPr sz="1600" spc="-3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ome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speci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ic ada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hod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cla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ifi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on, qua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3665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esults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569595">
                        <a:lnSpc>
                          <a:spcPct val="100600"/>
                        </a:lnSpc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epo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gh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tic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hods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424815">
                        <a:lnSpc>
                          <a:spcPct val="100299"/>
                        </a:lnSpc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epo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gh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speci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ic 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language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56A8-1CAE-43A6-92F9-E3ECF6D6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Different Types of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058C2E-85C5-410F-BA8E-785290BF9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927" y="2106328"/>
            <a:ext cx="4528456" cy="31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71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960" y="1569085"/>
            <a:ext cx="643128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Thank You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29640" y="4937760"/>
            <a:ext cx="11125200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Reference: Database Systems A Practical Approach to Design, Implementation, and Management Fourth Edition.</a:t>
            </a:r>
          </a:p>
          <a:p>
            <a:pPr algn="r"/>
            <a:r>
              <a:rPr lang="en-US" sz="1800" dirty="0"/>
              <a:t>Thomas M. Connolly and Carolyn E. </a:t>
            </a:r>
            <a:r>
              <a:rPr lang="en-US" sz="1800" dirty="0" err="1"/>
              <a:t>Begg</a:t>
            </a:r>
            <a:endParaRPr lang="en-US" sz="1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3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0324" y="991906"/>
            <a:ext cx="1023619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Clr>
                <a:srgbClr val="C00000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400" b="1" dirty="0">
                <a:latin typeface="Arial Narrow"/>
                <a:cs typeface="Arial Narrow"/>
              </a:rPr>
              <a:t>D</a:t>
            </a:r>
            <a:r>
              <a:rPr sz="2400" b="1" spc="-10" dirty="0">
                <a:latin typeface="Arial Narrow"/>
                <a:cs typeface="Arial Narrow"/>
              </a:rPr>
              <a:t>a</a:t>
            </a:r>
            <a:r>
              <a:rPr sz="2400" b="1" dirty="0">
                <a:latin typeface="Arial Narrow"/>
                <a:cs typeface="Arial Narrow"/>
              </a:rPr>
              <a:t>ta</a:t>
            </a:r>
            <a:endParaRPr sz="2400">
              <a:latin typeface="Arial Narrow"/>
              <a:cs typeface="Arial Narrow"/>
            </a:endParaRPr>
          </a:p>
          <a:p>
            <a:pPr marL="12700">
              <a:spcBef>
                <a:spcPts val="390"/>
              </a:spcBef>
            </a:pP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x</a:t>
            </a:r>
            <a:r>
              <a:rPr sz="1600" spc="-10" dirty="0">
                <a:latin typeface="Arial Narrow"/>
                <a:cs typeface="Arial Narrow"/>
              </a:rPr>
              <a:t>ample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35708" y="2156461"/>
            <a:ext cx="1152144" cy="3439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7897" y="3489960"/>
            <a:ext cx="1584579" cy="2561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3280" y="5207508"/>
            <a:ext cx="1113663" cy="929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5522" y="3514471"/>
            <a:ext cx="1499235" cy="2476500"/>
          </a:xfrm>
          <a:custGeom>
            <a:avLst/>
            <a:gdLst/>
            <a:ahLst/>
            <a:cxnLst/>
            <a:rect l="l" t="t" r="r" b="b"/>
            <a:pathLst>
              <a:path w="1499235" h="2476500">
                <a:moveTo>
                  <a:pt x="0" y="0"/>
                </a:moveTo>
                <a:lnTo>
                  <a:pt x="532765" y="1671701"/>
                </a:lnTo>
                <a:lnTo>
                  <a:pt x="459864" y="1672394"/>
                </a:lnTo>
                <a:lnTo>
                  <a:pt x="445619" y="1674623"/>
                </a:lnTo>
                <a:lnTo>
                  <a:pt x="406432" y="1689710"/>
                </a:lnTo>
                <a:lnTo>
                  <a:pt x="374317" y="1715653"/>
                </a:lnTo>
                <a:lnTo>
                  <a:pt x="351513" y="1750211"/>
                </a:lnTo>
                <a:lnTo>
                  <a:pt x="340265" y="1791141"/>
                </a:lnTo>
                <a:lnTo>
                  <a:pt x="339471" y="1805813"/>
                </a:lnTo>
                <a:lnTo>
                  <a:pt x="339471" y="2006980"/>
                </a:lnTo>
                <a:lnTo>
                  <a:pt x="340164" y="2355983"/>
                </a:lnTo>
                <a:lnTo>
                  <a:pt x="351134" y="2397034"/>
                </a:lnTo>
                <a:lnTo>
                  <a:pt x="373707" y="2431755"/>
                </a:lnTo>
                <a:lnTo>
                  <a:pt x="405643" y="2457908"/>
                </a:lnTo>
                <a:lnTo>
                  <a:pt x="444698" y="2473252"/>
                </a:lnTo>
                <a:lnTo>
                  <a:pt x="473583" y="2476372"/>
                </a:lnTo>
                <a:lnTo>
                  <a:pt x="822705" y="2476372"/>
                </a:lnTo>
                <a:lnTo>
                  <a:pt x="1378841" y="2475679"/>
                </a:lnTo>
                <a:lnTo>
                  <a:pt x="1419885" y="2464713"/>
                </a:lnTo>
                <a:lnTo>
                  <a:pt x="1454607" y="2442144"/>
                </a:lnTo>
                <a:lnTo>
                  <a:pt x="1480764" y="2410212"/>
                </a:lnTo>
                <a:lnTo>
                  <a:pt x="1496113" y="2371153"/>
                </a:lnTo>
                <a:lnTo>
                  <a:pt x="1499235" y="2342260"/>
                </a:lnTo>
                <a:lnTo>
                  <a:pt x="1499235" y="1805813"/>
                </a:lnTo>
                <a:lnTo>
                  <a:pt x="1492628" y="1764139"/>
                </a:lnTo>
                <a:lnTo>
                  <a:pt x="1473673" y="1727061"/>
                </a:lnTo>
                <a:lnTo>
                  <a:pt x="1444609" y="1697800"/>
                </a:lnTo>
                <a:lnTo>
                  <a:pt x="1407678" y="1678599"/>
                </a:lnTo>
                <a:lnTo>
                  <a:pt x="1365123" y="1671701"/>
                </a:lnTo>
                <a:lnTo>
                  <a:pt x="822705" y="1671701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5522" y="3514471"/>
            <a:ext cx="1499235" cy="2476500"/>
          </a:xfrm>
          <a:custGeom>
            <a:avLst/>
            <a:gdLst/>
            <a:ahLst/>
            <a:cxnLst/>
            <a:rect l="l" t="t" r="r" b="b"/>
            <a:pathLst>
              <a:path w="1499235" h="2476500">
                <a:moveTo>
                  <a:pt x="339471" y="1805813"/>
                </a:moveTo>
                <a:lnTo>
                  <a:pt x="346369" y="1763257"/>
                </a:lnTo>
                <a:lnTo>
                  <a:pt x="365570" y="1726326"/>
                </a:lnTo>
                <a:lnTo>
                  <a:pt x="394831" y="1697262"/>
                </a:lnTo>
                <a:lnTo>
                  <a:pt x="431909" y="1678307"/>
                </a:lnTo>
                <a:lnTo>
                  <a:pt x="532765" y="1671701"/>
                </a:lnTo>
                <a:lnTo>
                  <a:pt x="0" y="0"/>
                </a:lnTo>
                <a:lnTo>
                  <a:pt x="822705" y="1671701"/>
                </a:lnTo>
                <a:lnTo>
                  <a:pt x="1365123" y="1671701"/>
                </a:lnTo>
                <a:lnTo>
                  <a:pt x="1379794" y="1672495"/>
                </a:lnTo>
                <a:lnTo>
                  <a:pt x="1420724" y="1683743"/>
                </a:lnTo>
                <a:lnTo>
                  <a:pt x="1455282" y="1706547"/>
                </a:lnTo>
                <a:lnTo>
                  <a:pt x="1481225" y="1738662"/>
                </a:lnTo>
                <a:lnTo>
                  <a:pt x="1496312" y="1777849"/>
                </a:lnTo>
                <a:lnTo>
                  <a:pt x="1499235" y="1805813"/>
                </a:lnTo>
                <a:lnTo>
                  <a:pt x="1499235" y="2006980"/>
                </a:lnTo>
                <a:lnTo>
                  <a:pt x="1499235" y="2342260"/>
                </a:lnTo>
                <a:lnTo>
                  <a:pt x="1498440" y="2356937"/>
                </a:lnTo>
                <a:lnTo>
                  <a:pt x="1487192" y="2397873"/>
                </a:lnTo>
                <a:lnTo>
                  <a:pt x="1464388" y="2432430"/>
                </a:lnTo>
                <a:lnTo>
                  <a:pt x="1432273" y="2458369"/>
                </a:lnTo>
                <a:lnTo>
                  <a:pt x="1393086" y="2473451"/>
                </a:lnTo>
                <a:lnTo>
                  <a:pt x="822705" y="2476372"/>
                </a:lnTo>
                <a:lnTo>
                  <a:pt x="532765" y="2476372"/>
                </a:lnTo>
                <a:lnTo>
                  <a:pt x="473583" y="2476372"/>
                </a:lnTo>
                <a:lnTo>
                  <a:pt x="458911" y="2475579"/>
                </a:lnTo>
                <a:lnTo>
                  <a:pt x="417981" y="2464334"/>
                </a:lnTo>
                <a:lnTo>
                  <a:pt x="383423" y="2441535"/>
                </a:lnTo>
                <a:lnTo>
                  <a:pt x="357480" y="2409422"/>
                </a:lnTo>
                <a:lnTo>
                  <a:pt x="342393" y="2370232"/>
                </a:lnTo>
                <a:lnTo>
                  <a:pt x="339471" y="2006980"/>
                </a:lnTo>
                <a:lnTo>
                  <a:pt x="339471" y="1805813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57092" y="5412664"/>
            <a:ext cx="5765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alibri"/>
                <a:cs typeface="Calibri"/>
              </a:rPr>
              <a:t>24</a:t>
            </a:r>
            <a:r>
              <a:rPr sz="3200" b="1" dirty="0">
                <a:latin typeface="Calibri"/>
                <a:cs typeface="Calibri"/>
              </a:rPr>
              <a:t>°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1464" y="6070092"/>
            <a:ext cx="1132840" cy="276999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8455"/>
            <a:r>
              <a:rPr b="1" dirty="0">
                <a:latin typeface="Calibri"/>
                <a:cs typeface="Calibri"/>
              </a:rPr>
              <a:t>D</a:t>
            </a:r>
            <a:r>
              <a:rPr b="1" spc="-25" dirty="0">
                <a:latin typeface="Calibri"/>
                <a:cs typeface="Calibri"/>
              </a:rPr>
              <a:t>at</a:t>
            </a:r>
            <a:r>
              <a:rPr b="1" spc="-1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1636" y="3940937"/>
            <a:ext cx="127952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15" dirty="0">
                <a:latin typeface="Calibri"/>
                <a:cs typeface="Calibri"/>
              </a:rPr>
              <a:t>Wh</a:t>
            </a:r>
            <a:r>
              <a:rPr sz="1600" spc="-2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xt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9879" y="3960749"/>
            <a:ext cx="190309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15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pe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u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98364" y="3560114"/>
            <a:ext cx="857732" cy="929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69991" y="3602736"/>
            <a:ext cx="731520" cy="804545"/>
          </a:xfrm>
          <a:custGeom>
            <a:avLst/>
            <a:gdLst/>
            <a:ahLst/>
            <a:cxnLst/>
            <a:rect l="l" t="t" r="r" b="b"/>
            <a:pathLst>
              <a:path w="731520" h="804545">
                <a:moveTo>
                  <a:pt x="731012" y="0"/>
                </a:moveTo>
                <a:lnTo>
                  <a:pt x="0" y="80429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05984" y="3618026"/>
            <a:ext cx="857732" cy="871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69991" y="3660648"/>
            <a:ext cx="731520" cy="746125"/>
          </a:xfrm>
          <a:custGeom>
            <a:avLst/>
            <a:gdLst/>
            <a:ahLst/>
            <a:cxnLst/>
            <a:rect l="l" t="t" r="r" b="b"/>
            <a:pathLst>
              <a:path w="731520" h="746125">
                <a:moveTo>
                  <a:pt x="0" y="0"/>
                </a:moveTo>
                <a:lnTo>
                  <a:pt x="731012" y="745997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83323" y="3560114"/>
            <a:ext cx="857732" cy="929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4952" y="3602736"/>
            <a:ext cx="731520" cy="804545"/>
          </a:xfrm>
          <a:custGeom>
            <a:avLst/>
            <a:gdLst/>
            <a:ahLst/>
            <a:cxnLst/>
            <a:rect l="l" t="t" r="r" b="b"/>
            <a:pathLst>
              <a:path w="731520" h="804545">
                <a:moveTo>
                  <a:pt x="731012" y="0"/>
                </a:moveTo>
                <a:lnTo>
                  <a:pt x="0" y="80429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12864" y="3662134"/>
            <a:ext cx="734174" cy="8256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76871" y="3703321"/>
            <a:ext cx="608330" cy="702945"/>
          </a:xfrm>
          <a:custGeom>
            <a:avLst/>
            <a:gdLst/>
            <a:ahLst/>
            <a:cxnLst/>
            <a:rect l="l" t="t" r="r" b="b"/>
            <a:pathLst>
              <a:path w="608329" h="702945">
                <a:moveTo>
                  <a:pt x="0" y="0"/>
                </a:moveTo>
                <a:lnTo>
                  <a:pt x="607949" y="702944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13175" y="3907410"/>
            <a:ext cx="75311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10" dirty="0">
                <a:latin typeface="Calibri"/>
                <a:cs typeface="Calibri"/>
              </a:rPr>
              <a:t>Meani</a:t>
            </a:r>
            <a:r>
              <a:rPr sz="1600" spc="-15" dirty="0"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00855" y="3537254"/>
            <a:ext cx="857732" cy="929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2483" y="3579877"/>
            <a:ext cx="731520" cy="804545"/>
          </a:xfrm>
          <a:custGeom>
            <a:avLst/>
            <a:gdLst/>
            <a:ahLst/>
            <a:cxnLst/>
            <a:rect l="l" t="t" r="r" b="b"/>
            <a:pathLst>
              <a:path w="731519" h="804545">
                <a:moveTo>
                  <a:pt x="731012" y="0"/>
                </a:moveTo>
                <a:lnTo>
                  <a:pt x="0" y="804291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08476" y="3596690"/>
            <a:ext cx="857732" cy="871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72483" y="3639312"/>
            <a:ext cx="731520" cy="746125"/>
          </a:xfrm>
          <a:custGeom>
            <a:avLst/>
            <a:gdLst/>
            <a:ahLst/>
            <a:cxnLst/>
            <a:rect l="l" t="t" r="r" b="b"/>
            <a:pathLst>
              <a:path w="731519" h="746125">
                <a:moveTo>
                  <a:pt x="0" y="0"/>
                </a:moveTo>
                <a:lnTo>
                  <a:pt x="731012" y="745998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Data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Data</a:t>
            </a:r>
            <a:endParaRPr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0324" y="991906"/>
            <a:ext cx="4358005" cy="1559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Clr>
                <a:srgbClr val="C00000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400" b="1" dirty="0">
                <a:latin typeface="Arial Narrow"/>
                <a:cs typeface="Arial Narrow"/>
              </a:rPr>
              <a:t>Informat</a:t>
            </a:r>
            <a:r>
              <a:rPr sz="2400" b="1" spc="5" dirty="0">
                <a:latin typeface="Arial Narrow"/>
                <a:cs typeface="Arial Narrow"/>
              </a:rPr>
              <a:t>i</a:t>
            </a:r>
            <a:r>
              <a:rPr sz="2400" b="1" dirty="0">
                <a:latin typeface="Arial Narrow"/>
                <a:cs typeface="Arial Narrow"/>
              </a:rPr>
              <a:t>on</a:t>
            </a:r>
            <a:endParaRPr sz="2400">
              <a:latin typeface="Arial Narrow"/>
              <a:cs typeface="Arial Narrow"/>
            </a:endParaRPr>
          </a:p>
          <a:p>
            <a:pPr marL="12700">
              <a:spcBef>
                <a:spcPts val="390"/>
              </a:spcBef>
            </a:pPr>
            <a:r>
              <a:rPr sz="1600" spc="-10" dirty="0">
                <a:latin typeface="Arial Narrow"/>
                <a:cs typeface="Arial Narrow"/>
              </a:rPr>
              <a:t>Is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raw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fact that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was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t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k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n,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b</a:t>
            </a:r>
            <a:r>
              <a:rPr sz="1600" spc="-10" dirty="0">
                <a:latin typeface="Arial Narrow"/>
                <a:cs typeface="Arial Narrow"/>
              </a:rPr>
              <a:t>serve</a:t>
            </a:r>
            <a:r>
              <a:rPr sz="1600" spc="-5" dirty="0">
                <a:latin typeface="Arial Narrow"/>
                <a:cs typeface="Arial Narrow"/>
              </a:rPr>
              <a:t>d,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record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5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,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g</a:t>
            </a:r>
            <a:r>
              <a:rPr sz="1600" spc="-10" dirty="0">
                <a:latin typeface="Arial Narrow"/>
                <a:cs typeface="Arial Narrow"/>
              </a:rPr>
              <a:t>ree</a:t>
            </a:r>
            <a:r>
              <a:rPr sz="1600" spc="-5" dirty="0">
                <a:latin typeface="Arial Narrow"/>
                <a:cs typeface="Arial Narrow"/>
              </a:rPr>
              <a:t>d.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4"/>
              </a:spcBef>
              <a:buClr>
                <a:srgbClr val="C00000"/>
              </a:buClr>
              <a:buFont typeface="Microsoft Sans Serif"/>
              <a:buChar char="▪"/>
              <a:tabLst>
                <a:tab pos="299720" algn="l"/>
              </a:tabLst>
            </a:pPr>
            <a:r>
              <a:rPr sz="1600" spc="-10" dirty="0">
                <a:latin typeface="Arial Narrow"/>
                <a:cs typeface="Arial Narrow"/>
              </a:rPr>
              <a:t>Information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is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pro</a:t>
            </a:r>
            <a:r>
              <a:rPr sz="1600" spc="-5" dirty="0">
                <a:latin typeface="Arial Narrow"/>
                <a:cs typeface="Arial Narrow"/>
              </a:rPr>
              <a:t>c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spc="-10" dirty="0">
                <a:latin typeface="Arial Narrow"/>
                <a:cs typeface="Arial Narrow"/>
              </a:rPr>
              <a:t>sed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4"/>
              </a:spcBef>
              <a:buClr>
                <a:srgbClr val="C00000"/>
              </a:buClr>
              <a:buFont typeface="Microsoft Sans Serif"/>
              <a:buChar char="▪"/>
              <a:tabLst>
                <a:tab pos="299720" algn="l"/>
              </a:tabLst>
            </a:pPr>
            <a:r>
              <a:rPr sz="1600" spc="-10" dirty="0">
                <a:latin typeface="Arial Narrow"/>
                <a:cs typeface="Arial Narrow"/>
              </a:rPr>
              <a:t>Pro</a:t>
            </a:r>
            <a:r>
              <a:rPr sz="1600" spc="-5" dirty="0">
                <a:latin typeface="Arial Narrow"/>
                <a:cs typeface="Arial Narrow"/>
              </a:rPr>
              <a:t>c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spc="-10" dirty="0">
                <a:latin typeface="Arial Narrow"/>
                <a:cs typeface="Arial Narrow"/>
              </a:rPr>
              <a:t>sed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ta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come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informatio</a:t>
            </a:r>
            <a:r>
              <a:rPr sz="1600" spc="-5" dirty="0">
                <a:latin typeface="Arial Narrow"/>
                <a:cs typeface="Arial Narrow"/>
              </a:rPr>
              <a:t>n.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0"/>
              </a:spcBef>
              <a:buClr>
                <a:srgbClr val="C00000"/>
              </a:buClr>
              <a:buFont typeface="Microsoft Sans Serif"/>
              <a:buChar char="▪"/>
              <a:tabLst>
                <a:tab pos="299720" algn="l"/>
              </a:tabLst>
            </a:pPr>
            <a:r>
              <a:rPr sz="1600" spc="-10" dirty="0">
                <a:latin typeface="Arial Narrow"/>
                <a:cs typeface="Arial Narrow"/>
              </a:rPr>
              <a:t>Information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is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sed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on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10" dirty="0">
                <a:latin typeface="Arial Narrow"/>
                <a:cs typeface="Arial Narrow"/>
              </a:rPr>
              <a:t>ta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0505" y="3096730"/>
            <a:ext cx="1237043" cy="502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99105" y="3105937"/>
            <a:ext cx="781545" cy="555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7748" y="3124201"/>
            <a:ext cx="1152144" cy="417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7749" y="3124201"/>
            <a:ext cx="1152525" cy="27699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6235"/>
            <a:r>
              <a:rPr spc="-5"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84648" y="3113494"/>
            <a:ext cx="1237043" cy="502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3248" y="3122701"/>
            <a:ext cx="781545" cy="555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31892" y="3140965"/>
            <a:ext cx="1152143" cy="417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31892" y="3140965"/>
            <a:ext cx="1152525" cy="27699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6870"/>
            <a:r>
              <a:rPr spc="-5"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72529" y="3113494"/>
            <a:ext cx="1237043" cy="502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01128" y="3122701"/>
            <a:ext cx="781532" cy="555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9771" y="3140965"/>
            <a:ext cx="1152144" cy="417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19772" y="3140965"/>
            <a:ext cx="1152525" cy="276999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6235"/>
            <a:r>
              <a:rPr spc="-5"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43728" y="3910584"/>
            <a:ext cx="771144" cy="7726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39156" y="3906011"/>
            <a:ext cx="780415" cy="782320"/>
          </a:xfrm>
          <a:custGeom>
            <a:avLst/>
            <a:gdLst/>
            <a:ahLst/>
            <a:cxnLst/>
            <a:rect l="l" t="t" r="r" b="b"/>
            <a:pathLst>
              <a:path w="780414" h="782320">
                <a:moveTo>
                  <a:pt x="0" y="781812"/>
                </a:moveTo>
                <a:lnTo>
                  <a:pt x="780288" y="781812"/>
                </a:lnTo>
                <a:lnTo>
                  <a:pt x="780288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2170" y="3529838"/>
            <a:ext cx="1937385" cy="405130"/>
          </a:xfrm>
          <a:custGeom>
            <a:avLst/>
            <a:gdLst/>
            <a:ahLst/>
            <a:cxnLst/>
            <a:rect l="l" t="t" r="r" b="b"/>
            <a:pathLst>
              <a:path w="1937385" h="405129">
                <a:moveTo>
                  <a:pt x="1858511" y="379720"/>
                </a:moveTo>
                <a:lnTo>
                  <a:pt x="1853692" y="405130"/>
                </a:lnTo>
                <a:lnTo>
                  <a:pt x="1935011" y="382143"/>
                </a:lnTo>
                <a:lnTo>
                  <a:pt x="1871218" y="382143"/>
                </a:lnTo>
                <a:lnTo>
                  <a:pt x="1858511" y="379720"/>
                </a:lnTo>
                <a:close/>
              </a:path>
              <a:path w="1937385" h="405129">
                <a:moveTo>
                  <a:pt x="1863330" y="354319"/>
                </a:moveTo>
                <a:lnTo>
                  <a:pt x="1858511" y="379720"/>
                </a:lnTo>
                <a:lnTo>
                  <a:pt x="1871218" y="382143"/>
                </a:lnTo>
                <a:lnTo>
                  <a:pt x="1876044" y="356743"/>
                </a:lnTo>
                <a:lnTo>
                  <a:pt x="1863330" y="354319"/>
                </a:lnTo>
                <a:close/>
              </a:path>
              <a:path w="1937385" h="405129">
                <a:moveTo>
                  <a:pt x="1868170" y="328803"/>
                </a:moveTo>
                <a:lnTo>
                  <a:pt x="1863330" y="354319"/>
                </a:lnTo>
                <a:lnTo>
                  <a:pt x="1876044" y="356743"/>
                </a:lnTo>
                <a:lnTo>
                  <a:pt x="1871218" y="382143"/>
                </a:lnTo>
                <a:lnTo>
                  <a:pt x="1935011" y="382143"/>
                </a:lnTo>
                <a:lnTo>
                  <a:pt x="1937258" y="381507"/>
                </a:lnTo>
                <a:lnTo>
                  <a:pt x="1868170" y="328803"/>
                </a:lnTo>
                <a:close/>
              </a:path>
              <a:path w="1937385" h="405129">
                <a:moveTo>
                  <a:pt x="4825" y="0"/>
                </a:moveTo>
                <a:lnTo>
                  <a:pt x="0" y="25400"/>
                </a:lnTo>
                <a:lnTo>
                  <a:pt x="1858511" y="379720"/>
                </a:lnTo>
                <a:lnTo>
                  <a:pt x="1863330" y="354319"/>
                </a:lnTo>
                <a:lnTo>
                  <a:pt x="482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121" y="3558540"/>
            <a:ext cx="78105" cy="353060"/>
          </a:xfrm>
          <a:custGeom>
            <a:avLst/>
            <a:gdLst/>
            <a:ahLst/>
            <a:cxnLst/>
            <a:rect l="l" t="t" r="r" b="b"/>
            <a:pathLst>
              <a:path w="78104" h="353060">
                <a:moveTo>
                  <a:pt x="25781" y="275848"/>
                </a:moveTo>
                <a:lnTo>
                  <a:pt x="0" y="277368"/>
                </a:lnTo>
                <a:lnTo>
                  <a:pt x="43306" y="352679"/>
                </a:lnTo>
                <a:lnTo>
                  <a:pt x="70728" y="288798"/>
                </a:lnTo>
                <a:lnTo>
                  <a:pt x="26542" y="288798"/>
                </a:lnTo>
                <a:lnTo>
                  <a:pt x="25781" y="275848"/>
                </a:lnTo>
                <a:close/>
              </a:path>
              <a:path w="78104" h="353060">
                <a:moveTo>
                  <a:pt x="51689" y="274322"/>
                </a:moveTo>
                <a:lnTo>
                  <a:pt x="25781" y="275848"/>
                </a:lnTo>
                <a:lnTo>
                  <a:pt x="26542" y="288798"/>
                </a:lnTo>
                <a:lnTo>
                  <a:pt x="52450" y="287274"/>
                </a:lnTo>
                <a:lnTo>
                  <a:pt x="51689" y="274322"/>
                </a:lnTo>
                <a:close/>
              </a:path>
              <a:path w="78104" h="353060">
                <a:moveTo>
                  <a:pt x="77596" y="272796"/>
                </a:moveTo>
                <a:lnTo>
                  <a:pt x="51689" y="274322"/>
                </a:lnTo>
                <a:lnTo>
                  <a:pt x="52450" y="287274"/>
                </a:lnTo>
                <a:lnTo>
                  <a:pt x="26542" y="288798"/>
                </a:lnTo>
                <a:lnTo>
                  <a:pt x="70728" y="288798"/>
                </a:lnTo>
                <a:lnTo>
                  <a:pt x="77596" y="272796"/>
                </a:lnTo>
                <a:close/>
              </a:path>
              <a:path w="78104" h="353060">
                <a:moveTo>
                  <a:pt x="35559" y="0"/>
                </a:moveTo>
                <a:lnTo>
                  <a:pt x="9651" y="1524"/>
                </a:lnTo>
                <a:lnTo>
                  <a:pt x="25781" y="275848"/>
                </a:lnTo>
                <a:lnTo>
                  <a:pt x="51689" y="274322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30061" y="3546476"/>
            <a:ext cx="2069464" cy="390525"/>
          </a:xfrm>
          <a:custGeom>
            <a:avLst/>
            <a:gdLst/>
            <a:ahLst/>
            <a:cxnLst/>
            <a:rect l="l" t="t" r="r" b="b"/>
            <a:pathLst>
              <a:path w="2069464" h="390525">
                <a:moveTo>
                  <a:pt x="70103" y="313436"/>
                </a:moveTo>
                <a:lnTo>
                  <a:pt x="0" y="364744"/>
                </a:lnTo>
                <a:lnTo>
                  <a:pt x="83185" y="390017"/>
                </a:lnTo>
                <a:lnTo>
                  <a:pt x="79193" y="366649"/>
                </a:lnTo>
                <a:lnTo>
                  <a:pt x="66039" y="366649"/>
                </a:lnTo>
                <a:lnTo>
                  <a:pt x="61722" y="341122"/>
                </a:lnTo>
                <a:lnTo>
                  <a:pt x="74462" y="338952"/>
                </a:lnTo>
                <a:lnTo>
                  <a:pt x="70103" y="313436"/>
                </a:lnTo>
                <a:close/>
              </a:path>
              <a:path w="2069464" h="390525">
                <a:moveTo>
                  <a:pt x="74462" y="338952"/>
                </a:moveTo>
                <a:lnTo>
                  <a:pt x="61722" y="341122"/>
                </a:lnTo>
                <a:lnTo>
                  <a:pt x="66039" y="366649"/>
                </a:lnTo>
                <a:lnTo>
                  <a:pt x="78821" y="364473"/>
                </a:lnTo>
                <a:lnTo>
                  <a:pt x="74462" y="338952"/>
                </a:lnTo>
                <a:close/>
              </a:path>
              <a:path w="2069464" h="390525">
                <a:moveTo>
                  <a:pt x="78821" y="364473"/>
                </a:moveTo>
                <a:lnTo>
                  <a:pt x="66039" y="366649"/>
                </a:lnTo>
                <a:lnTo>
                  <a:pt x="79193" y="366649"/>
                </a:lnTo>
                <a:lnTo>
                  <a:pt x="78821" y="364473"/>
                </a:lnTo>
                <a:close/>
              </a:path>
              <a:path w="2069464" h="390525">
                <a:moveTo>
                  <a:pt x="2064765" y="0"/>
                </a:moveTo>
                <a:lnTo>
                  <a:pt x="74462" y="338952"/>
                </a:lnTo>
                <a:lnTo>
                  <a:pt x="78821" y="364473"/>
                </a:lnTo>
                <a:lnTo>
                  <a:pt x="2069084" y="25653"/>
                </a:lnTo>
                <a:lnTo>
                  <a:pt x="206476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94883" y="4155948"/>
            <a:ext cx="10090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20" dirty="0">
                <a:latin typeface="Calibri"/>
                <a:cs typeface="Calibri"/>
              </a:rPr>
              <a:t>P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ce</a:t>
            </a:r>
            <a:r>
              <a:rPr spc="-5" dirty="0">
                <a:latin typeface="Calibri"/>
                <a:cs typeface="Calibri"/>
              </a:rPr>
              <a:t>ssing</a:t>
            </a:r>
            <a:endParaRPr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00727" y="4882896"/>
            <a:ext cx="2719958" cy="9063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50308" y="5148071"/>
            <a:ext cx="1451991" cy="5559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7973" y="4910329"/>
            <a:ext cx="2634995" cy="8212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7973" y="5050283"/>
            <a:ext cx="2268855" cy="681355"/>
          </a:xfrm>
          <a:custGeom>
            <a:avLst/>
            <a:gdLst/>
            <a:ahLst/>
            <a:cxnLst/>
            <a:rect l="l" t="t" r="r" b="b"/>
            <a:pathLst>
              <a:path w="2268854" h="681354">
                <a:moveTo>
                  <a:pt x="0" y="0"/>
                </a:moveTo>
                <a:lnTo>
                  <a:pt x="2268474" y="0"/>
                </a:lnTo>
                <a:lnTo>
                  <a:pt x="2268474" y="546684"/>
                </a:lnTo>
                <a:lnTo>
                  <a:pt x="2106561" y="548195"/>
                </a:lnTo>
                <a:lnTo>
                  <a:pt x="1959961" y="552467"/>
                </a:lnTo>
                <a:lnTo>
                  <a:pt x="1826972" y="559105"/>
                </a:lnTo>
                <a:lnTo>
                  <a:pt x="1705892" y="567715"/>
                </a:lnTo>
                <a:lnTo>
                  <a:pt x="1595020" y="577902"/>
                </a:lnTo>
                <a:lnTo>
                  <a:pt x="1492655" y="589272"/>
                </a:lnTo>
                <a:lnTo>
                  <a:pt x="1397096" y="601431"/>
                </a:lnTo>
                <a:lnTo>
                  <a:pt x="1306641" y="613984"/>
                </a:lnTo>
                <a:lnTo>
                  <a:pt x="1219588" y="626537"/>
                </a:lnTo>
                <a:lnTo>
                  <a:pt x="1134237" y="638695"/>
                </a:lnTo>
                <a:lnTo>
                  <a:pt x="1048885" y="650065"/>
                </a:lnTo>
                <a:lnTo>
                  <a:pt x="961832" y="660252"/>
                </a:lnTo>
                <a:lnTo>
                  <a:pt x="871377" y="668862"/>
                </a:lnTo>
                <a:lnTo>
                  <a:pt x="775818" y="675500"/>
                </a:lnTo>
                <a:lnTo>
                  <a:pt x="673453" y="679772"/>
                </a:lnTo>
                <a:lnTo>
                  <a:pt x="562581" y="681283"/>
                </a:lnTo>
                <a:lnTo>
                  <a:pt x="441501" y="679640"/>
                </a:lnTo>
                <a:lnTo>
                  <a:pt x="308512" y="674448"/>
                </a:lnTo>
                <a:lnTo>
                  <a:pt x="161912" y="665313"/>
                </a:lnTo>
                <a:lnTo>
                  <a:pt x="0" y="65184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4916" y="4979416"/>
            <a:ext cx="2252980" cy="554355"/>
          </a:xfrm>
          <a:custGeom>
            <a:avLst/>
            <a:gdLst/>
            <a:ahLst/>
            <a:cxnLst/>
            <a:rect l="l" t="t" r="r" b="b"/>
            <a:pathLst>
              <a:path w="2252979" h="554354">
                <a:moveTo>
                  <a:pt x="0" y="70865"/>
                </a:moveTo>
                <a:lnTo>
                  <a:pt x="0" y="0"/>
                </a:lnTo>
                <a:lnTo>
                  <a:pt x="2252853" y="0"/>
                </a:lnTo>
                <a:lnTo>
                  <a:pt x="2252853" y="550163"/>
                </a:lnTo>
                <a:lnTo>
                  <a:pt x="2233854" y="550223"/>
                </a:lnTo>
                <a:lnTo>
                  <a:pt x="2215061" y="550390"/>
                </a:lnTo>
                <a:lnTo>
                  <a:pt x="2162013" y="551345"/>
                </a:lnTo>
                <a:lnTo>
                  <a:pt x="2118361" y="552593"/>
                </a:lnTo>
                <a:lnTo>
                  <a:pt x="2084563" y="553844"/>
                </a:lnTo>
                <a:lnTo>
                  <a:pt x="2081869" y="5539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10558" y="4910328"/>
            <a:ext cx="2272665" cy="551180"/>
          </a:xfrm>
          <a:custGeom>
            <a:avLst/>
            <a:gdLst/>
            <a:ahLst/>
            <a:cxnLst/>
            <a:rect l="l" t="t" r="r" b="b"/>
            <a:pathLst>
              <a:path w="2272665" h="551179">
                <a:moveTo>
                  <a:pt x="0" y="69088"/>
                </a:moveTo>
                <a:lnTo>
                  <a:pt x="0" y="0"/>
                </a:lnTo>
                <a:lnTo>
                  <a:pt x="2272410" y="0"/>
                </a:lnTo>
                <a:lnTo>
                  <a:pt x="2272410" y="548386"/>
                </a:lnTo>
                <a:lnTo>
                  <a:pt x="2253400" y="548419"/>
                </a:lnTo>
                <a:lnTo>
                  <a:pt x="2234548" y="548515"/>
                </a:lnTo>
                <a:lnTo>
                  <a:pt x="2180557" y="549080"/>
                </a:lnTo>
                <a:lnTo>
                  <a:pt x="2133807" y="549868"/>
                </a:lnTo>
                <a:lnTo>
                  <a:pt x="2090275" y="550835"/>
                </a:lnTo>
                <a:lnTo>
                  <a:pt x="2079475" y="551117"/>
                </a:lnTo>
                <a:lnTo>
                  <a:pt x="2077381" y="5511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18710" y="5272024"/>
            <a:ext cx="11271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orm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on</a:t>
            </a:r>
            <a:endParaRPr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02758" y="4682998"/>
            <a:ext cx="78105" cy="227965"/>
          </a:xfrm>
          <a:custGeom>
            <a:avLst/>
            <a:gdLst/>
            <a:ahLst/>
            <a:cxnLst/>
            <a:rect l="l" t="t" r="r" b="b"/>
            <a:pathLst>
              <a:path w="78104" h="227964">
                <a:moveTo>
                  <a:pt x="25923" y="151421"/>
                </a:moveTo>
                <a:lnTo>
                  <a:pt x="0" y="153415"/>
                </a:lnTo>
                <a:lnTo>
                  <a:pt x="44703" y="227964"/>
                </a:lnTo>
                <a:lnTo>
                  <a:pt x="70696" y="164337"/>
                </a:lnTo>
                <a:lnTo>
                  <a:pt x="26923" y="164337"/>
                </a:lnTo>
                <a:lnTo>
                  <a:pt x="25923" y="151421"/>
                </a:lnTo>
                <a:close/>
              </a:path>
              <a:path w="78104" h="227964">
                <a:moveTo>
                  <a:pt x="51709" y="149438"/>
                </a:moveTo>
                <a:lnTo>
                  <a:pt x="25923" y="151421"/>
                </a:lnTo>
                <a:lnTo>
                  <a:pt x="26923" y="164337"/>
                </a:lnTo>
                <a:lnTo>
                  <a:pt x="52704" y="162432"/>
                </a:lnTo>
                <a:lnTo>
                  <a:pt x="51709" y="149438"/>
                </a:lnTo>
                <a:close/>
              </a:path>
              <a:path w="78104" h="227964">
                <a:moveTo>
                  <a:pt x="77596" y="147446"/>
                </a:moveTo>
                <a:lnTo>
                  <a:pt x="51709" y="149438"/>
                </a:lnTo>
                <a:lnTo>
                  <a:pt x="52704" y="162432"/>
                </a:lnTo>
                <a:lnTo>
                  <a:pt x="26923" y="164337"/>
                </a:lnTo>
                <a:lnTo>
                  <a:pt x="70696" y="164337"/>
                </a:lnTo>
                <a:lnTo>
                  <a:pt x="77596" y="147446"/>
                </a:lnTo>
                <a:close/>
              </a:path>
              <a:path w="78104" h="227964">
                <a:moveTo>
                  <a:pt x="40258" y="0"/>
                </a:moveTo>
                <a:lnTo>
                  <a:pt x="14350" y="2031"/>
                </a:lnTo>
                <a:lnTo>
                  <a:pt x="25923" y="151421"/>
                </a:lnTo>
                <a:lnTo>
                  <a:pt x="51709" y="149438"/>
                </a:lnTo>
                <a:lnTo>
                  <a:pt x="40258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Data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Inf</a:t>
            </a:r>
            <a:r>
              <a:rPr b="1" spc="-20" dirty="0">
                <a:latin typeface="Arial Narrow"/>
                <a:cs typeface="Arial Narrow"/>
              </a:rPr>
              <a:t>o</a:t>
            </a:r>
            <a:r>
              <a:rPr b="1" spc="-10" dirty="0">
                <a:latin typeface="Arial Narrow"/>
                <a:cs typeface="Arial Narrow"/>
              </a:rPr>
              <a:t>rm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spc="-10" dirty="0">
                <a:latin typeface="Arial Narrow"/>
                <a:cs typeface="Arial Narrow"/>
              </a:rPr>
              <a:t>tion</a:t>
            </a:r>
            <a:endParaRPr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0323" y="990498"/>
            <a:ext cx="215138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Clr>
                <a:srgbClr val="C00000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400" b="1" spc="-5" dirty="0">
                <a:latin typeface="Trebuchet MS"/>
                <a:cs typeface="Trebuchet MS"/>
              </a:rPr>
              <a:t>Info</a:t>
            </a:r>
            <a:r>
              <a:rPr sz="2400" b="1" spc="-10" dirty="0">
                <a:latin typeface="Trebuchet MS"/>
                <a:cs typeface="Trebuchet MS"/>
              </a:rPr>
              <a:t>r</a:t>
            </a:r>
            <a:r>
              <a:rPr sz="2400" b="1" spc="-5" dirty="0">
                <a:latin typeface="Trebuchet MS"/>
                <a:cs typeface="Trebuchet MS"/>
              </a:rPr>
              <a:t>mation</a:t>
            </a:r>
            <a:endParaRPr sz="2400">
              <a:latin typeface="Trebuchet MS"/>
              <a:cs typeface="Trebuchet MS"/>
            </a:endParaRPr>
          </a:p>
          <a:p>
            <a:pPr marL="12700">
              <a:spcBef>
                <a:spcPts val="405"/>
              </a:spcBef>
            </a:pPr>
            <a:r>
              <a:rPr sz="1600" spc="-10" dirty="0">
                <a:latin typeface="Trebuchet MS"/>
                <a:cs typeface="Trebuchet MS"/>
              </a:rPr>
              <a:t>Examp</a:t>
            </a:r>
            <a:r>
              <a:rPr sz="1600" spc="-15" dirty="0">
                <a:latin typeface="Trebuchet MS"/>
                <a:cs typeface="Trebuchet MS"/>
              </a:rPr>
              <a:t>l</a:t>
            </a:r>
            <a:r>
              <a:rPr sz="1600" spc="-10" dirty="0">
                <a:latin typeface="Trebuchet MS"/>
                <a:cs typeface="Trebuchet MS"/>
              </a:rPr>
              <a:t>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35708" y="2156461"/>
            <a:ext cx="1152144" cy="3439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7897" y="3489960"/>
            <a:ext cx="1584579" cy="2561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3280" y="5207508"/>
            <a:ext cx="1113663" cy="929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5522" y="3514471"/>
            <a:ext cx="1499235" cy="2476500"/>
          </a:xfrm>
          <a:custGeom>
            <a:avLst/>
            <a:gdLst/>
            <a:ahLst/>
            <a:cxnLst/>
            <a:rect l="l" t="t" r="r" b="b"/>
            <a:pathLst>
              <a:path w="1499235" h="2476500">
                <a:moveTo>
                  <a:pt x="0" y="0"/>
                </a:moveTo>
                <a:lnTo>
                  <a:pt x="532765" y="1671701"/>
                </a:lnTo>
                <a:lnTo>
                  <a:pt x="459864" y="1672394"/>
                </a:lnTo>
                <a:lnTo>
                  <a:pt x="445619" y="1674623"/>
                </a:lnTo>
                <a:lnTo>
                  <a:pt x="406432" y="1689710"/>
                </a:lnTo>
                <a:lnTo>
                  <a:pt x="374317" y="1715653"/>
                </a:lnTo>
                <a:lnTo>
                  <a:pt x="351513" y="1750211"/>
                </a:lnTo>
                <a:lnTo>
                  <a:pt x="340265" y="1791141"/>
                </a:lnTo>
                <a:lnTo>
                  <a:pt x="339471" y="1805813"/>
                </a:lnTo>
                <a:lnTo>
                  <a:pt x="339471" y="2006980"/>
                </a:lnTo>
                <a:lnTo>
                  <a:pt x="340164" y="2355983"/>
                </a:lnTo>
                <a:lnTo>
                  <a:pt x="351134" y="2397034"/>
                </a:lnTo>
                <a:lnTo>
                  <a:pt x="373707" y="2431755"/>
                </a:lnTo>
                <a:lnTo>
                  <a:pt x="405643" y="2457908"/>
                </a:lnTo>
                <a:lnTo>
                  <a:pt x="444698" y="2473252"/>
                </a:lnTo>
                <a:lnTo>
                  <a:pt x="473583" y="2476372"/>
                </a:lnTo>
                <a:lnTo>
                  <a:pt x="822705" y="2476372"/>
                </a:lnTo>
                <a:lnTo>
                  <a:pt x="1378841" y="2475679"/>
                </a:lnTo>
                <a:lnTo>
                  <a:pt x="1419885" y="2464713"/>
                </a:lnTo>
                <a:lnTo>
                  <a:pt x="1454607" y="2442144"/>
                </a:lnTo>
                <a:lnTo>
                  <a:pt x="1480764" y="2410212"/>
                </a:lnTo>
                <a:lnTo>
                  <a:pt x="1496113" y="2371153"/>
                </a:lnTo>
                <a:lnTo>
                  <a:pt x="1499235" y="2342260"/>
                </a:lnTo>
                <a:lnTo>
                  <a:pt x="1499235" y="1805813"/>
                </a:lnTo>
                <a:lnTo>
                  <a:pt x="1492628" y="1764139"/>
                </a:lnTo>
                <a:lnTo>
                  <a:pt x="1473673" y="1727061"/>
                </a:lnTo>
                <a:lnTo>
                  <a:pt x="1444609" y="1697800"/>
                </a:lnTo>
                <a:lnTo>
                  <a:pt x="1407678" y="1678599"/>
                </a:lnTo>
                <a:lnTo>
                  <a:pt x="1365123" y="1671701"/>
                </a:lnTo>
                <a:lnTo>
                  <a:pt x="822705" y="1671701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5522" y="3514471"/>
            <a:ext cx="1499235" cy="2476500"/>
          </a:xfrm>
          <a:custGeom>
            <a:avLst/>
            <a:gdLst/>
            <a:ahLst/>
            <a:cxnLst/>
            <a:rect l="l" t="t" r="r" b="b"/>
            <a:pathLst>
              <a:path w="1499235" h="2476500">
                <a:moveTo>
                  <a:pt x="339471" y="1805813"/>
                </a:moveTo>
                <a:lnTo>
                  <a:pt x="346369" y="1763257"/>
                </a:lnTo>
                <a:lnTo>
                  <a:pt x="365570" y="1726326"/>
                </a:lnTo>
                <a:lnTo>
                  <a:pt x="394831" y="1697262"/>
                </a:lnTo>
                <a:lnTo>
                  <a:pt x="431909" y="1678307"/>
                </a:lnTo>
                <a:lnTo>
                  <a:pt x="532765" y="1671701"/>
                </a:lnTo>
                <a:lnTo>
                  <a:pt x="0" y="0"/>
                </a:lnTo>
                <a:lnTo>
                  <a:pt x="822705" y="1671701"/>
                </a:lnTo>
                <a:lnTo>
                  <a:pt x="1365123" y="1671701"/>
                </a:lnTo>
                <a:lnTo>
                  <a:pt x="1379794" y="1672495"/>
                </a:lnTo>
                <a:lnTo>
                  <a:pt x="1420724" y="1683743"/>
                </a:lnTo>
                <a:lnTo>
                  <a:pt x="1455282" y="1706547"/>
                </a:lnTo>
                <a:lnTo>
                  <a:pt x="1481225" y="1738662"/>
                </a:lnTo>
                <a:lnTo>
                  <a:pt x="1496312" y="1777849"/>
                </a:lnTo>
                <a:lnTo>
                  <a:pt x="1499235" y="1805813"/>
                </a:lnTo>
                <a:lnTo>
                  <a:pt x="1499235" y="2006980"/>
                </a:lnTo>
                <a:lnTo>
                  <a:pt x="1499235" y="2342260"/>
                </a:lnTo>
                <a:lnTo>
                  <a:pt x="1498440" y="2356937"/>
                </a:lnTo>
                <a:lnTo>
                  <a:pt x="1487192" y="2397873"/>
                </a:lnTo>
                <a:lnTo>
                  <a:pt x="1464388" y="2432430"/>
                </a:lnTo>
                <a:lnTo>
                  <a:pt x="1432273" y="2458369"/>
                </a:lnTo>
                <a:lnTo>
                  <a:pt x="1393086" y="2473451"/>
                </a:lnTo>
                <a:lnTo>
                  <a:pt x="822705" y="2476372"/>
                </a:lnTo>
                <a:lnTo>
                  <a:pt x="532765" y="2476372"/>
                </a:lnTo>
                <a:lnTo>
                  <a:pt x="473583" y="2476372"/>
                </a:lnTo>
                <a:lnTo>
                  <a:pt x="458911" y="2475579"/>
                </a:lnTo>
                <a:lnTo>
                  <a:pt x="417981" y="2464334"/>
                </a:lnTo>
                <a:lnTo>
                  <a:pt x="383423" y="2441535"/>
                </a:lnTo>
                <a:lnTo>
                  <a:pt x="357480" y="2409422"/>
                </a:lnTo>
                <a:lnTo>
                  <a:pt x="342393" y="2370232"/>
                </a:lnTo>
                <a:lnTo>
                  <a:pt x="339471" y="2006980"/>
                </a:lnTo>
                <a:lnTo>
                  <a:pt x="339471" y="1805813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57092" y="5412664"/>
            <a:ext cx="5765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alibri"/>
                <a:cs typeface="Calibri"/>
              </a:rPr>
              <a:t>24</a:t>
            </a:r>
            <a:r>
              <a:rPr sz="3200" b="1" dirty="0">
                <a:latin typeface="Calibri"/>
                <a:cs typeface="Calibri"/>
              </a:rPr>
              <a:t>°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1464" y="6070092"/>
            <a:ext cx="1132840" cy="276999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8455"/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b="1" spc="-2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84220" y="3069272"/>
            <a:ext cx="528370" cy="6717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1465" y="3102864"/>
            <a:ext cx="441959" cy="568960"/>
          </a:xfrm>
          <a:custGeom>
            <a:avLst/>
            <a:gdLst/>
            <a:ahLst/>
            <a:cxnLst/>
            <a:rect l="l" t="t" r="r" b="b"/>
            <a:pathLst>
              <a:path w="441960" h="568960">
                <a:moveTo>
                  <a:pt x="220980" y="0"/>
                </a:moveTo>
                <a:lnTo>
                  <a:pt x="220980" y="142112"/>
                </a:lnTo>
                <a:lnTo>
                  <a:pt x="0" y="142112"/>
                </a:lnTo>
                <a:lnTo>
                  <a:pt x="0" y="426338"/>
                </a:lnTo>
                <a:lnTo>
                  <a:pt x="220980" y="426338"/>
                </a:lnTo>
                <a:lnTo>
                  <a:pt x="220980" y="568452"/>
                </a:lnTo>
                <a:lnTo>
                  <a:pt x="441960" y="284225"/>
                </a:lnTo>
                <a:lnTo>
                  <a:pt x="220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1465" y="3102864"/>
            <a:ext cx="441959" cy="568960"/>
          </a:xfrm>
          <a:custGeom>
            <a:avLst/>
            <a:gdLst/>
            <a:ahLst/>
            <a:cxnLst/>
            <a:rect l="l" t="t" r="r" b="b"/>
            <a:pathLst>
              <a:path w="441960" h="568960">
                <a:moveTo>
                  <a:pt x="0" y="142112"/>
                </a:moveTo>
                <a:lnTo>
                  <a:pt x="220980" y="142112"/>
                </a:lnTo>
                <a:lnTo>
                  <a:pt x="220980" y="0"/>
                </a:lnTo>
                <a:lnTo>
                  <a:pt x="441960" y="284225"/>
                </a:lnTo>
                <a:lnTo>
                  <a:pt x="220980" y="568452"/>
                </a:lnTo>
                <a:lnTo>
                  <a:pt x="220980" y="426338"/>
                </a:lnTo>
                <a:lnTo>
                  <a:pt x="0" y="426338"/>
                </a:lnTo>
                <a:lnTo>
                  <a:pt x="0" y="1421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20667" y="2886456"/>
            <a:ext cx="1843658" cy="1095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67911" y="2913888"/>
            <a:ext cx="1758696" cy="1010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7911" y="3082289"/>
            <a:ext cx="1758950" cy="168910"/>
          </a:xfrm>
          <a:custGeom>
            <a:avLst/>
            <a:gdLst/>
            <a:ahLst/>
            <a:cxnLst/>
            <a:rect l="l" t="t" r="r" b="b"/>
            <a:pathLst>
              <a:path w="1758950" h="168910">
                <a:moveTo>
                  <a:pt x="1758696" y="0"/>
                </a:moveTo>
                <a:lnTo>
                  <a:pt x="1733139" y="40455"/>
                </a:lnTo>
                <a:lnTo>
                  <a:pt x="1689592" y="65531"/>
                </a:lnTo>
                <a:lnTo>
                  <a:pt x="1626948" y="88688"/>
                </a:lnTo>
                <a:lnTo>
                  <a:pt x="1589032" y="99437"/>
                </a:lnTo>
                <a:lnTo>
                  <a:pt x="1547020" y="109577"/>
                </a:lnTo>
                <a:lnTo>
                  <a:pt x="1501140" y="119062"/>
                </a:lnTo>
                <a:lnTo>
                  <a:pt x="1451617" y="127850"/>
                </a:lnTo>
                <a:lnTo>
                  <a:pt x="1398678" y="135898"/>
                </a:lnTo>
                <a:lnTo>
                  <a:pt x="1342549" y="143161"/>
                </a:lnTo>
                <a:lnTo>
                  <a:pt x="1283457" y="149597"/>
                </a:lnTo>
                <a:lnTo>
                  <a:pt x="1221628" y="155162"/>
                </a:lnTo>
                <a:lnTo>
                  <a:pt x="1157289" y="159812"/>
                </a:lnTo>
                <a:lnTo>
                  <a:pt x="1090664" y="163505"/>
                </a:lnTo>
                <a:lnTo>
                  <a:pt x="1021982" y="166196"/>
                </a:lnTo>
                <a:lnTo>
                  <a:pt x="951467" y="167843"/>
                </a:lnTo>
                <a:lnTo>
                  <a:pt x="879348" y="168401"/>
                </a:lnTo>
                <a:lnTo>
                  <a:pt x="807228" y="167843"/>
                </a:lnTo>
                <a:lnTo>
                  <a:pt x="736713" y="166196"/>
                </a:lnTo>
                <a:lnTo>
                  <a:pt x="668031" y="163505"/>
                </a:lnTo>
                <a:lnTo>
                  <a:pt x="601406" y="159812"/>
                </a:lnTo>
                <a:lnTo>
                  <a:pt x="537067" y="155162"/>
                </a:lnTo>
                <a:lnTo>
                  <a:pt x="475238" y="149597"/>
                </a:lnTo>
                <a:lnTo>
                  <a:pt x="416146" y="143161"/>
                </a:lnTo>
                <a:lnTo>
                  <a:pt x="360017" y="135898"/>
                </a:lnTo>
                <a:lnTo>
                  <a:pt x="307078" y="127850"/>
                </a:lnTo>
                <a:lnTo>
                  <a:pt x="257556" y="119062"/>
                </a:lnTo>
                <a:lnTo>
                  <a:pt x="211675" y="109577"/>
                </a:lnTo>
                <a:lnTo>
                  <a:pt x="169663" y="99437"/>
                </a:lnTo>
                <a:lnTo>
                  <a:pt x="131747" y="88688"/>
                </a:lnTo>
                <a:lnTo>
                  <a:pt x="69103" y="65532"/>
                </a:lnTo>
                <a:lnTo>
                  <a:pt x="25556" y="40455"/>
                </a:lnTo>
                <a:lnTo>
                  <a:pt x="2915" y="138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67911" y="2913889"/>
            <a:ext cx="1758950" cy="1010919"/>
          </a:xfrm>
          <a:custGeom>
            <a:avLst/>
            <a:gdLst/>
            <a:ahLst/>
            <a:cxnLst/>
            <a:rect l="l" t="t" r="r" b="b"/>
            <a:pathLst>
              <a:path w="1758950" h="1010920">
                <a:moveTo>
                  <a:pt x="0" y="168401"/>
                </a:moveTo>
                <a:lnTo>
                  <a:pt x="25556" y="127946"/>
                </a:lnTo>
                <a:lnTo>
                  <a:pt x="69103" y="102869"/>
                </a:lnTo>
                <a:lnTo>
                  <a:pt x="131747" y="79713"/>
                </a:lnTo>
                <a:lnTo>
                  <a:pt x="169663" y="68964"/>
                </a:lnTo>
                <a:lnTo>
                  <a:pt x="211675" y="58824"/>
                </a:lnTo>
                <a:lnTo>
                  <a:pt x="257556" y="49339"/>
                </a:lnTo>
                <a:lnTo>
                  <a:pt x="307078" y="40551"/>
                </a:lnTo>
                <a:lnTo>
                  <a:pt x="360017" y="32503"/>
                </a:lnTo>
                <a:lnTo>
                  <a:pt x="416146" y="25240"/>
                </a:lnTo>
                <a:lnTo>
                  <a:pt x="475238" y="18804"/>
                </a:lnTo>
                <a:lnTo>
                  <a:pt x="537067" y="13239"/>
                </a:lnTo>
                <a:lnTo>
                  <a:pt x="601406" y="8589"/>
                </a:lnTo>
                <a:lnTo>
                  <a:pt x="668031" y="4896"/>
                </a:lnTo>
                <a:lnTo>
                  <a:pt x="736713" y="2205"/>
                </a:lnTo>
                <a:lnTo>
                  <a:pt x="807228" y="558"/>
                </a:lnTo>
                <a:lnTo>
                  <a:pt x="879348" y="0"/>
                </a:lnTo>
                <a:lnTo>
                  <a:pt x="951467" y="558"/>
                </a:lnTo>
                <a:lnTo>
                  <a:pt x="1021982" y="2205"/>
                </a:lnTo>
                <a:lnTo>
                  <a:pt x="1090664" y="4896"/>
                </a:lnTo>
                <a:lnTo>
                  <a:pt x="1157289" y="8589"/>
                </a:lnTo>
                <a:lnTo>
                  <a:pt x="1221628" y="13239"/>
                </a:lnTo>
                <a:lnTo>
                  <a:pt x="1283457" y="18804"/>
                </a:lnTo>
                <a:lnTo>
                  <a:pt x="1342549" y="25240"/>
                </a:lnTo>
                <a:lnTo>
                  <a:pt x="1398678" y="32503"/>
                </a:lnTo>
                <a:lnTo>
                  <a:pt x="1451617" y="40551"/>
                </a:lnTo>
                <a:lnTo>
                  <a:pt x="1501139" y="49339"/>
                </a:lnTo>
                <a:lnTo>
                  <a:pt x="1547020" y="58824"/>
                </a:lnTo>
                <a:lnTo>
                  <a:pt x="1589032" y="68964"/>
                </a:lnTo>
                <a:lnTo>
                  <a:pt x="1626948" y="79713"/>
                </a:lnTo>
                <a:lnTo>
                  <a:pt x="1689592" y="102869"/>
                </a:lnTo>
                <a:lnTo>
                  <a:pt x="1733139" y="127946"/>
                </a:lnTo>
                <a:lnTo>
                  <a:pt x="1758696" y="168401"/>
                </a:lnTo>
                <a:lnTo>
                  <a:pt x="1758696" y="842010"/>
                </a:lnTo>
                <a:lnTo>
                  <a:pt x="1733139" y="882465"/>
                </a:lnTo>
                <a:lnTo>
                  <a:pt x="1689592" y="907542"/>
                </a:lnTo>
                <a:lnTo>
                  <a:pt x="1626948" y="930698"/>
                </a:lnTo>
                <a:lnTo>
                  <a:pt x="1589032" y="941447"/>
                </a:lnTo>
                <a:lnTo>
                  <a:pt x="1547020" y="951587"/>
                </a:lnTo>
                <a:lnTo>
                  <a:pt x="1501140" y="961072"/>
                </a:lnTo>
                <a:lnTo>
                  <a:pt x="1451617" y="969860"/>
                </a:lnTo>
                <a:lnTo>
                  <a:pt x="1398678" y="977908"/>
                </a:lnTo>
                <a:lnTo>
                  <a:pt x="1342549" y="985171"/>
                </a:lnTo>
                <a:lnTo>
                  <a:pt x="1283457" y="991607"/>
                </a:lnTo>
                <a:lnTo>
                  <a:pt x="1221628" y="997172"/>
                </a:lnTo>
                <a:lnTo>
                  <a:pt x="1157289" y="1001822"/>
                </a:lnTo>
                <a:lnTo>
                  <a:pt x="1090664" y="1005515"/>
                </a:lnTo>
                <a:lnTo>
                  <a:pt x="1021982" y="1008206"/>
                </a:lnTo>
                <a:lnTo>
                  <a:pt x="951467" y="1009853"/>
                </a:lnTo>
                <a:lnTo>
                  <a:pt x="879348" y="1010412"/>
                </a:lnTo>
                <a:lnTo>
                  <a:pt x="807228" y="1009853"/>
                </a:lnTo>
                <a:lnTo>
                  <a:pt x="736713" y="1008206"/>
                </a:lnTo>
                <a:lnTo>
                  <a:pt x="668031" y="1005515"/>
                </a:lnTo>
                <a:lnTo>
                  <a:pt x="601406" y="1001822"/>
                </a:lnTo>
                <a:lnTo>
                  <a:pt x="537067" y="997172"/>
                </a:lnTo>
                <a:lnTo>
                  <a:pt x="475238" y="991607"/>
                </a:lnTo>
                <a:lnTo>
                  <a:pt x="416146" y="985171"/>
                </a:lnTo>
                <a:lnTo>
                  <a:pt x="360017" y="977908"/>
                </a:lnTo>
                <a:lnTo>
                  <a:pt x="307078" y="969860"/>
                </a:lnTo>
                <a:lnTo>
                  <a:pt x="257556" y="961072"/>
                </a:lnTo>
                <a:lnTo>
                  <a:pt x="211675" y="951587"/>
                </a:lnTo>
                <a:lnTo>
                  <a:pt x="169663" y="941447"/>
                </a:lnTo>
                <a:lnTo>
                  <a:pt x="131747" y="930698"/>
                </a:lnTo>
                <a:lnTo>
                  <a:pt x="69103" y="907541"/>
                </a:lnTo>
                <a:lnTo>
                  <a:pt x="25556" y="882465"/>
                </a:lnTo>
                <a:lnTo>
                  <a:pt x="0" y="842010"/>
                </a:lnTo>
                <a:lnTo>
                  <a:pt x="0" y="16840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87211" y="1226819"/>
            <a:ext cx="3201924" cy="21305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31535" y="5215128"/>
            <a:ext cx="2010410" cy="370840"/>
          </a:xfrm>
          <a:custGeom>
            <a:avLst/>
            <a:gdLst/>
            <a:ahLst/>
            <a:cxnLst/>
            <a:rect l="l" t="t" r="r" b="b"/>
            <a:pathLst>
              <a:path w="2010410" h="370839">
                <a:moveTo>
                  <a:pt x="0" y="370332"/>
                </a:moveTo>
                <a:lnTo>
                  <a:pt x="2010156" y="370332"/>
                </a:lnTo>
                <a:lnTo>
                  <a:pt x="2010156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58002" y="5294885"/>
            <a:ext cx="11595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b="1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b="1" spc="-3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orm</a:t>
            </a:r>
            <a:r>
              <a:rPr b="1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tion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21453" y="2426208"/>
            <a:ext cx="786053" cy="7143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70602" y="2451862"/>
            <a:ext cx="699135" cy="625475"/>
          </a:xfrm>
          <a:custGeom>
            <a:avLst/>
            <a:gdLst/>
            <a:ahLst/>
            <a:cxnLst/>
            <a:rect l="l" t="t" r="r" b="b"/>
            <a:pathLst>
              <a:path w="699135" h="625475">
                <a:moveTo>
                  <a:pt x="301625" y="0"/>
                </a:moveTo>
                <a:lnTo>
                  <a:pt x="385318" y="114935"/>
                </a:lnTo>
                <a:lnTo>
                  <a:pt x="0" y="395477"/>
                </a:lnTo>
                <a:lnTo>
                  <a:pt x="167386" y="625348"/>
                </a:lnTo>
                <a:lnTo>
                  <a:pt x="552576" y="344804"/>
                </a:lnTo>
                <a:lnTo>
                  <a:pt x="654353" y="344804"/>
                </a:lnTo>
                <a:lnTo>
                  <a:pt x="698753" y="62611"/>
                </a:lnTo>
                <a:lnTo>
                  <a:pt x="301625" y="0"/>
                </a:lnTo>
                <a:close/>
              </a:path>
              <a:path w="699135" h="625475">
                <a:moveTo>
                  <a:pt x="654353" y="344804"/>
                </a:moveTo>
                <a:lnTo>
                  <a:pt x="552576" y="344804"/>
                </a:lnTo>
                <a:lnTo>
                  <a:pt x="636270" y="459739"/>
                </a:lnTo>
                <a:lnTo>
                  <a:pt x="654353" y="344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70602" y="2451862"/>
            <a:ext cx="699135" cy="625475"/>
          </a:xfrm>
          <a:custGeom>
            <a:avLst/>
            <a:gdLst/>
            <a:ahLst/>
            <a:cxnLst/>
            <a:rect l="l" t="t" r="r" b="b"/>
            <a:pathLst>
              <a:path w="699135" h="625475">
                <a:moveTo>
                  <a:pt x="0" y="395477"/>
                </a:moveTo>
                <a:lnTo>
                  <a:pt x="385318" y="114935"/>
                </a:lnTo>
                <a:lnTo>
                  <a:pt x="301625" y="0"/>
                </a:lnTo>
                <a:lnTo>
                  <a:pt x="698753" y="62611"/>
                </a:lnTo>
                <a:lnTo>
                  <a:pt x="636270" y="459739"/>
                </a:lnTo>
                <a:lnTo>
                  <a:pt x="552576" y="344804"/>
                </a:lnTo>
                <a:lnTo>
                  <a:pt x="167386" y="625348"/>
                </a:lnTo>
                <a:lnTo>
                  <a:pt x="0" y="3954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4524" y="2464308"/>
            <a:ext cx="3123819" cy="27824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81956" y="4073702"/>
            <a:ext cx="2965323" cy="12355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01767" y="2488058"/>
            <a:ext cx="3039110" cy="2698115"/>
          </a:xfrm>
          <a:custGeom>
            <a:avLst/>
            <a:gdLst/>
            <a:ahLst/>
            <a:cxnLst/>
            <a:rect l="l" t="t" r="r" b="b"/>
            <a:pathLst>
              <a:path w="3039109" h="2698115">
                <a:moveTo>
                  <a:pt x="2857246" y="1608454"/>
                </a:moveTo>
                <a:lnTo>
                  <a:pt x="181610" y="1608454"/>
                </a:lnTo>
                <a:lnTo>
                  <a:pt x="166711" y="1609056"/>
                </a:lnTo>
                <a:lnTo>
                  <a:pt x="124195" y="1617710"/>
                </a:lnTo>
                <a:lnTo>
                  <a:pt x="85932" y="1635657"/>
                </a:lnTo>
                <a:lnTo>
                  <a:pt x="53181" y="1661636"/>
                </a:lnTo>
                <a:lnTo>
                  <a:pt x="27202" y="1694387"/>
                </a:lnTo>
                <a:lnTo>
                  <a:pt x="9255" y="1732650"/>
                </a:lnTo>
                <a:lnTo>
                  <a:pt x="601" y="1775166"/>
                </a:lnTo>
                <a:lnTo>
                  <a:pt x="0" y="1790064"/>
                </a:lnTo>
                <a:lnTo>
                  <a:pt x="0" y="2516504"/>
                </a:lnTo>
                <a:lnTo>
                  <a:pt x="5276" y="2560157"/>
                </a:lnTo>
                <a:lnTo>
                  <a:pt x="20265" y="2599978"/>
                </a:lnTo>
                <a:lnTo>
                  <a:pt x="43706" y="2634706"/>
                </a:lnTo>
                <a:lnTo>
                  <a:pt x="74340" y="2663083"/>
                </a:lnTo>
                <a:lnTo>
                  <a:pt x="110906" y="2683847"/>
                </a:lnTo>
                <a:lnTo>
                  <a:pt x="152144" y="2695738"/>
                </a:lnTo>
                <a:lnTo>
                  <a:pt x="181610" y="2698115"/>
                </a:lnTo>
                <a:lnTo>
                  <a:pt x="2857246" y="2698115"/>
                </a:lnTo>
                <a:lnTo>
                  <a:pt x="2900898" y="2692838"/>
                </a:lnTo>
                <a:lnTo>
                  <a:pt x="2940719" y="2677849"/>
                </a:lnTo>
                <a:lnTo>
                  <a:pt x="2975447" y="2654408"/>
                </a:lnTo>
                <a:lnTo>
                  <a:pt x="3003824" y="2623774"/>
                </a:lnTo>
                <a:lnTo>
                  <a:pt x="3024588" y="2587208"/>
                </a:lnTo>
                <a:lnTo>
                  <a:pt x="3036479" y="2545970"/>
                </a:lnTo>
                <a:lnTo>
                  <a:pt x="3038856" y="2516504"/>
                </a:lnTo>
                <a:lnTo>
                  <a:pt x="3038856" y="1790064"/>
                </a:lnTo>
                <a:lnTo>
                  <a:pt x="3033579" y="1746412"/>
                </a:lnTo>
                <a:lnTo>
                  <a:pt x="3018590" y="1706591"/>
                </a:lnTo>
                <a:lnTo>
                  <a:pt x="2995149" y="1671863"/>
                </a:lnTo>
                <a:lnTo>
                  <a:pt x="2964515" y="1643486"/>
                </a:lnTo>
                <a:lnTo>
                  <a:pt x="2927949" y="1622722"/>
                </a:lnTo>
                <a:lnTo>
                  <a:pt x="2886711" y="1610831"/>
                </a:lnTo>
                <a:lnTo>
                  <a:pt x="2857246" y="1608454"/>
                </a:lnTo>
                <a:close/>
              </a:path>
              <a:path w="3039109" h="2698115">
                <a:moveTo>
                  <a:pt x="2377059" y="0"/>
                </a:moveTo>
                <a:lnTo>
                  <a:pt x="1772666" y="1608454"/>
                </a:lnTo>
                <a:lnTo>
                  <a:pt x="2532380" y="1608454"/>
                </a:lnTo>
                <a:lnTo>
                  <a:pt x="2377059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01767" y="2488058"/>
            <a:ext cx="3039110" cy="2698115"/>
          </a:xfrm>
          <a:custGeom>
            <a:avLst/>
            <a:gdLst/>
            <a:ahLst/>
            <a:cxnLst/>
            <a:rect l="l" t="t" r="r" b="b"/>
            <a:pathLst>
              <a:path w="3039109" h="2698115">
                <a:moveTo>
                  <a:pt x="0" y="1790064"/>
                </a:moveTo>
                <a:lnTo>
                  <a:pt x="5276" y="1746412"/>
                </a:lnTo>
                <a:lnTo>
                  <a:pt x="20265" y="1706591"/>
                </a:lnTo>
                <a:lnTo>
                  <a:pt x="43706" y="1671863"/>
                </a:lnTo>
                <a:lnTo>
                  <a:pt x="74340" y="1643486"/>
                </a:lnTo>
                <a:lnTo>
                  <a:pt x="110906" y="1622722"/>
                </a:lnTo>
                <a:lnTo>
                  <a:pt x="152144" y="1610831"/>
                </a:lnTo>
                <a:lnTo>
                  <a:pt x="181610" y="1608454"/>
                </a:lnTo>
                <a:lnTo>
                  <a:pt x="1772666" y="1608454"/>
                </a:lnTo>
                <a:lnTo>
                  <a:pt x="2377059" y="0"/>
                </a:lnTo>
                <a:lnTo>
                  <a:pt x="2532380" y="1608454"/>
                </a:lnTo>
                <a:lnTo>
                  <a:pt x="2857246" y="1608454"/>
                </a:lnTo>
                <a:lnTo>
                  <a:pt x="2872144" y="1609056"/>
                </a:lnTo>
                <a:lnTo>
                  <a:pt x="2914660" y="1617710"/>
                </a:lnTo>
                <a:lnTo>
                  <a:pt x="2952923" y="1635657"/>
                </a:lnTo>
                <a:lnTo>
                  <a:pt x="2985674" y="1661636"/>
                </a:lnTo>
                <a:lnTo>
                  <a:pt x="3011653" y="1694387"/>
                </a:lnTo>
                <a:lnTo>
                  <a:pt x="3029600" y="1732650"/>
                </a:lnTo>
                <a:lnTo>
                  <a:pt x="3038254" y="1775166"/>
                </a:lnTo>
                <a:lnTo>
                  <a:pt x="3038856" y="1790064"/>
                </a:lnTo>
                <a:lnTo>
                  <a:pt x="3038856" y="2062479"/>
                </a:lnTo>
                <a:lnTo>
                  <a:pt x="3038856" y="2516504"/>
                </a:lnTo>
                <a:lnTo>
                  <a:pt x="3038254" y="2531403"/>
                </a:lnTo>
                <a:lnTo>
                  <a:pt x="3029600" y="2573919"/>
                </a:lnTo>
                <a:lnTo>
                  <a:pt x="3011653" y="2612182"/>
                </a:lnTo>
                <a:lnTo>
                  <a:pt x="2985674" y="2644933"/>
                </a:lnTo>
                <a:lnTo>
                  <a:pt x="2952923" y="2670912"/>
                </a:lnTo>
                <a:lnTo>
                  <a:pt x="2914660" y="2688859"/>
                </a:lnTo>
                <a:lnTo>
                  <a:pt x="2872144" y="2697513"/>
                </a:lnTo>
                <a:lnTo>
                  <a:pt x="2857246" y="2698115"/>
                </a:lnTo>
                <a:lnTo>
                  <a:pt x="2532380" y="2698115"/>
                </a:lnTo>
                <a:lnTo>
                  <a:pt x="1772666" y="2698115"/>
                </a:lnTo>
                <a:lnTo>
                  <a:pt x="181610" y="2698115"/>
                </a:lnTo>
                <a:lnTo>
                  <a:pt x="166711" y="2697513"/>
                </a:lnTo>
                <a:lnTo>
                  <a:pt x="124195" y="2688859"/>
                </a:lnTo>
                <a:lnTo>
                  <a:pt x="85932" y="2670912"/>
                </a:lnTo>
                <a:lnTo>
                  <a:pt x="53181" y="2644933"/>
                </a:lnTo>
                <a:lnTo>
                  <a:pt x="27202" y="2612182"/>
                </a:lnTo>
                <a:lnTo>
                  <a:pt x="9255" y="2573919"/>
                </a:lnTo>
                <a:lnTo>
                  <a:pt x="601" y="2531403"/>
                </a:lnTo>
                <a:lnTo>
                  <a:pt x="0" y="2516504"/>
                </a:lnTo>
                <a:lnTo>
                  <a:pt x="0" y="2062479"/>
                </a:lnTo>
                <a:lnTo>
                  <a:pt x="0" y="1790064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134736" y="4180612"/>
            <a:ext cx="267208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20" dirty="0">
                <a:latin typeface="Calibri"/>
                <a:cs typeface="Calibri"/>
              </a:rPr>
              <a:t>24</a:t>
            </a:r>
            <a:r>
              <a:rPr sz="1600" b="1" spc="-10" dirty="0">
                <a:latin typeface="Calibri"/>
                <a:cs typeface="Calibri"/>
              </a:rPr>
              <a:t>°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endParaRPr sz="1600">
              <a:latin typeface="Calibri"/>
              <a:cs typeface="Calibri"/>
            </a:endParaRPr>
          </a:p>
          <a:p>
            <a:pPr marL="299085" indent="-286385">
              <a:buFont typeface="Arial"/>
              <a:buChar char="•"/>
              <a:tabLst>
                <a:tab pos="299720" algn="l"/>
              </a:tabLst>
            </a:pP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pe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u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her</a:t>
            </a:r>
            <a:endParaRPr sz="1600">
              <a:latin typeface="Calibri"/>
              <a:cs typeface="Calibri"/>
            </a:endParaRPr>
          </a:p>
          <a:p>
            <a:pPr marL="299085" indent="-286385">
              <a:buFont typeface="Arial"/>
              <a:buChar char="•"/>
              <a:tabLst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St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asb</a:t>
            </a:r>
            <a:r>
              <a:rPr sz="1600" spc="-15" dirty="0">
                <a:latin typeface="Calibri"/>
                <a:cs typeface="Calibri"/>
              </a:rPr>
              <a:t>ou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10"/>
              </a:spcBef>
              <a:tabLst>
                <a:tab pos="299085" algn="l"/>
              </a:tabLst>
            </a:pPr>
            <a:r>
              <a:rPr sz="1600" spc="-10" dirty="0">
                <a:latin typeface="Arial"/>
                <a:cs typeface="Arial"/>
              </a:rPr>
              <a:t>•	</a:t>
            </a:r>
            <a:r>
              <a:rPr sz="1600" spc="-20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13/01/2019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Data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Inf</a:t>
            </a:r>
            <a:r>
              <a:rPr b="1" spc="-20" dirty="0">
                <a:latin typeface="Arial Narrow"/>
                <a:cs typeface="Arial Narrow"/>
              </a:rPr>
              <a:t>o</a:t>
            </a:r>
            <a:r>
              <a:rPr b="1" spc="-10" dirty="0">
                <a:latin typeface="Arial Narrow"/>
                <a:cs typeface="Arial Narrow"/>
              </a:rPr>
              <a:t>rm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spc="-10" dirty="0">
                <a:latin typeface="Arial Narrow"/>
                <a:cs typeface="Arial Narrow"/>
              </a:rPr>
              <a:t>tion</a:t>
            </a:r>
            <a:endParaRPr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0323" y="991905"/>
            <a:ext cx="6052820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Clr>
                <a:srgbClr val="C00000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400" b="1" dirty="0">
                <a:latin typeface="Arial Narrow"/>
                <a:cs typeface="Arial Narrow"/>
              </a:rPr>
              <a:t>K</a:t>
            </a:r>
            <a:r>
              <a:rPr sz="2400" b="1" spc="-10" dirty="0">
                <a:latin typeface="Arial Narrow"/>
                <a:cs typeface="Arial Narrow"/>
              </a:rPr>
              <a:t>n</a:t>
            </a:r>
            <a:r>
              <a:rPr sz="2400" b="1" dirty="0">
                <a:latin typeface="Arial Narrow"/>
                <a:cs typeface="Arial Narrow"/>
              </a:rPr>
              <a:t>owledge</a:t>
            </a:r>
            <a:endParaRPr sz="2400">
              <a:latin typeface="Arial Narrow"/>
              <a:cs typeface="Arial Narrow"/>
            </a:endParaRPr>
          </a:p>
          <a:p>
            <a:pPr marL="12700">
              <a:spcBef>
                <a:spcPts val="390"/>
              </a:spcBef>
            </a:pPr>
            <a:r>
              <a:rPr sz="1600" spc="-10" dirty="0">
                <a:latin typeface="Arial Narrow"/>
                <a:cs typeface="Arial Narrow"/>
              </a:rPr>
              <a:t>Is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spc="-15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t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</a:t>
            </a:r>
            <a:r>
              <a:rPr sz="1600" spc="-10" dirty="0">
                <a:latin typeface="Arial Narrow"/>
                <a:cs typeface="Arial Narrow"/>
              </a:rPr>
              <a:t> relation</a:t>
            </a:r>
            <a:r>
              <a:rPr sz="1600" spc="-5" dirty="0">
                <a:latin typeface="Arial Narrow"/>
                <a:cs typeface="Arial Narrow"/>
              </a:rPr>
              <a:t>s</a:t>
            </a:r>
            <a:r>
              <a:rPr sz="1600" spc="-10" dirty="0">
                <a:latin typeface="Arial Narrow"/>
                <a:cs typeface="Arial Narrow"/>
              </a:rPr>
              <a:t>hips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b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twe</a:t>
            </a:r>
            <a:r>
              <a:rPr sz="1600" spc="-5" dirty="0">
                <a:latin typeface="Arial Narrow"/>
                <a:cs typeface="Arial Narrow"/>
              </a:rPr>
              <a:t>e</a:t>
            </a:r>
            <a:r>
              <a:rPr sz="1600" spc="-10" dirty="0">
                <a:latin typeface="Arial Narrow"/>
                <a:cs typeface="Arial Narrow"/>
              </a:rPr>
              <a:t>n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informatio</a:t>
            </a:r>
            <a:r>
              <a:rPr sz="1600" spc="-10" dirty="0">
                <a:latin typeface="Arial Narrow"/>
                <a:cs typeface="Arial Narrow"/>
              </a:rPr>
              <a:t>n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ele</a:t>
            </a: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ents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following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an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tology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4"/>
              </a:spcBef>
              <a:buClr>
                <a:srgbClr val="C00000"/>
              </a:buClr>
              <a:buFont typeface="Microsoft Sans Serif"/>
              <a:buChar char="▪"/>
              <a:tabLst>
                <a:tab pos="299720" algn="l"/>
              </a:tabLst>
            </a:pPr>
            <a:r>
              <a:rPr sz="1600" spc="-20" dirty="0">
                <a:latin typeface="Arial Narrow"/>
                <a:cs typeface="Arial Narrow"/>
              </a:rPr>
              <a:t>M</a:t>
            </a:r>
            <a:r>
              <a:rPr sz="1600" spc="-10" dirty="0">
                <a:latin typeface="Arial Narrow"/>
                <a:cs typeface="Arial Narrow"/>
              </a:rPr>
              <a:t>ap</a:t>
            </a:r>
            <a:r>
              <a:rPr sz="1600" spc="-5" dirty="0">
                <a:latin typeface="Arial Narrow"/>
                <a:cs typeface="Arial Narrow"/>
              </a:rPr>
              <a:t>p</a:t>
            </a:r>
            <a:r>
              <a:rPr sz="1600" spc="-10" dirty="0">
                <a:latin typeface="Arial Narrow"/>
                <a:cs typeface="Arial Narrow"/>
              </a:rPr>
              <a:t>ed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informatio</a:t>
            </a:r>
            <a:r>
              <a:rPr sz="1600" spc="-5" dirty="0">
                <a:latin typeface="Arial Narrow"/>
                <a:cs typeface="Arial Narrow"/>
              </a:rPr>
              <a:t>n: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h</a:t>
            </a:r>
            <a:r>
              <a:rPr sz="1600" spc="-5" dirty="0">
                <a:latin typeface="Arial Narrow"/>
                <a:cs typeface="Arial Narrow"/>
              </a:rPr>
              <a:t>o</a:t>
            </a:r>
            <a:r>
              <a:rPr sz="1600" spc="-10" dirty="0">
                <a:latin typeface="Arial Narrow"/>
                <a:cs typeface="Arial Narrow"/>
              </a:rPr>
              <a:t>w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they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ar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related,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w</a:t>
            </a:r>
            <a:r>
              <a:rPr sz="1600" spc="-5" dirty="0">
                <a:latin typeface="Arial Narrow"/>
                <a:cs typeface="Arial Narrow"/>
              </a:rPr>
              <a:t>h</a:t>
            </a:r>
            <a:r>
              <a:rPr sz="1600" spc="-15" dirty="0">
                <a:latin typeface="Arial Narrow"/>
                <a:cs typeface="Arial Narrow"/>
              </a:rPr>
              <a:t>a</a:t>
            </a:r>
            <a:r>
              <a:rPr sz="1600" spc="-5" dirty="0">
                <a:latin typeface="Arial Narrow"/>
                <a:cs typeface="Arial Narrow"/>
              </a:rPr>
              <a:t>t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is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comp</a:t>
            </a:r>
            <a:r>
              <a:rPr sz="1600" spc="-5" dirty="0">
                <a:latin typeface="Arial Narrow"/>
                <a:cs typeface="Arial Narrow"/>
              </a:rPr>
              <a:t>o</a:t>
            </a:r>
            <a:r>
              <a:rPr sz="1600" spc="-15" dirty="0">
                <a:latin typeface="Arial Narrow"/>
                <a:cs typeface="Arial Narrow"/>
              </a:rPr>
              <a:t>un</a:t>
            </a:r>
            <a:r>
              <a:rPr sz="1600" spc="-10" dirty="0">
                <a:latin typeface="Arial Narrow"/>
                <a:cs typeface="Arial Narrow"/>
              </a:rPr>
              <a:t>d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in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wh</a:t>
            </a:r>
            <a:r>
              <a:rPr sz="1600" spc="-15" dirty="0">
                <a:latin typeface="Arial Narrow"/>
                <a:cs typeface="Arial Narrow"/>
              </a:rPr>
              <a:t>at</a:t>
            </a:r>
            <a:r>
              <a:rPr sz="1600" spc="-5" dirty="0">
                <a:latin typeface="Arial Narrow"/>
                <a:cs typeface="Arial Narrow"/>
              </a:rPr>
              <a:t>,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w</a:t>
            </a:r>
            <a:r>
              <a:rPr sz="1600" spc="-5" dirty="0">
                <a:latin typeface="Arial Narrow"/>
                <a:cs typeface="Arial Narrow"/>
              </a:rPr>
              <a:t>h</a:t>
            </a:r>
            <a:r>
              <a:rPr sz="1600" spc="-15" dirty="0">
                <a:latin typeface="Arial Narrow"/>
                <a:cs typeface="Arial Narrow"/>
              </a:rPr>
              <a:t>er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?</a:t>
            </a:r>
            <a:endParaRPr sz="1600">
              <a:latin typeface="Arial Narrow"/>
              <a:cs typeface="Arial Narrow"/>
            </a:endParaRPr>
          </a:p>
          <a:p>
            <a:pPr marL="299085" indent="-286385">
              <a:spcBef>
                <a:spcPts val="384"/>
              </a:spcBef>
              <a:buClr>
                <a:srgbClr val="C00000"/>
              </a:buClr>
              <a:buFont typeface="Microsoft Sans Serif"/>
              <a:buChar char="▪"/>
              <a:tabLst>
                <a:tab pos="299720" algn="l"/>
              </a:tabLst>
            </a:pPr>
            <a:r>
              <a:rPr sz="1600" spc="-10" dirty="0">
                <a:latin typeface="Arial Narrow"/>
                <a:cs typeface="Arial Narrow"/>
              </a:rPr>
              <a:t>T</a:t>
            </a:r>
            <a:r>
              <a:rPr sz="1600" spc="-5" dirty="0">
                <a:latin typeface="Arial Narrow"/>
                <a:cs typeface="Arial Narrow"/>
              </a:rPr>
              <a:t>h</a:t>
            </a:r>
            <a:r>
              <a:rPr sz="1600" spc="-15" dirty="0">
                <a:latin typeface="Arial Narrow"/>
                <a:cs typeface="Arial Narrow"/>
              </a:rPr>
              <a:t>er</a:t>
            </a: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is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n</a:t>
            </a:r>
            <a:r>
              <a:rPr sz="1600" spc="-10" dirty="0">
                <a:latin typeface="Arial Narrow"/>
                <a:cs typeface="Arial Narrow"/>
              </a:rPr>
              <a:t>tology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(definit</a:t>
            </a:r>
            <a:r>
              <a:rPr sz="1600" spc="-15" dirty="0">
                <a:latin typeface="Arial Narrow"/>
                <a:cs typeface="Arial Narrow"/>
              </a:rPr>
              <a:t>i</a:t>
            </a:r>
            <a:r>
              <a:rPr sz="1600" spc="-10" dirty="0">
                <a:latin typeface="Arial Narrow"/>
                <a:cs typeface="Arial Narrow"/>
              </a:rPr>
              <a:t>on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 </a:t>
            </a:r>
            <a:r>
              <a:rPr sz="1600" spc="-15" dirty="0">
                <a:latin typeface="Arial Narrow"/>
                <a:cs typeface="Arial Narrow"/>
              </a:rPr>
              <a:t>me</a:t>
            </a:r>
            <a:r>
              <a:rPr sz="1600" spc="-10" dirty="0">
                <a:latin typeface="Arial Narrow"/>
                <a:cs typeface="Arial Narrow"/>
              </a:rPr>
              <a:t>anin</a:t>
            </a:r>
            <a:r>
              <a:rPr sz="1600" spc="-20" dirty="0">
                <a:latin typeface="Arial Narrow"/>
                <a:cs typeface="Arial Narrow"/>
              </a:rPr>
              <a:t>g</a:t>
            </a:r>
            <a:r>
              <a:rPr sz="1600" spc="-10" dirty="0">
                <a:latin typeface="Arial Narrow"/>
                <a:cs typeface="Arial Narrow"/>
              </a:rPr>
              <a:t>s)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that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f</a:t>
            </a:r>
            <a:r>
              <a:rPr sz="1600" spc="-10" dirty="0">
                <a:latin typeface="Arial Narrow"/>
                <a:cs typeface="Arial Narrow"/>
              </a:rPr>
              <a:t>rame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the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</a:t>
            </a:r>
            <a:r>
              <a:rPr sz="1600" spc="-15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t </a:t>
            </a:r>
            <a:r>
              <a:rPr sz="1600" spc="-15" dirty="0">
                <a:latin typeface="Arial Narrow"/>
                <a:cs typeface="Arial Narrow"/>
              </a:rPr>
              <a:t>o</a:t>
            </a:r>
            <a:r>
              <a:rPr sz="1600" spc="-5" dirty="0">
                <a:latin typeface="Arial Narrow"/>
                <a:cs typeface="Arial Narrow"/>
              </a:rPr>
              <a:t>f</a:t>
            </a:r>
            <a:r>
              <a:rPr sz="1600" spc="-10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information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61945" y="2596858"/>
            <a:ext cx="1237043" cy="502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0545" y="2606065"/>
            <a:ext cx="781545" cy="555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9188" y="2624328"/>
            <a:ext cx="1152144" cy="417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09189" y="2624328"/>
            <a:ext cx="1152525" cy="27699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6235"/>
            <a:r>
              <a:rPr spc="-5"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76089" y="2613622"/>
            <a:ext cx="1237043" cy="502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04689" y="2624353"/>
            <a:ext cx="781545" cy="555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23333" y="2641093"/>
            <a:ext cx="1152143" cy="417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23333" y="2641093"/>
            <a:ext cx="1152525" cy="27699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6235"/>
            <a:r>
              <a:rPr spc="-5"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63968" y="2613622"/>
            <a:ext cx="1237043" cy="502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92568" y="2624353"/>
            <a:ext cx="781545" cy="555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11212" y="2641093"/>
            <a:ext cx="1152143" cy="417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11212" y="2641093"/>
            <a:ext cx="1152525" cy="27699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6235"/>
            <a:r>
              <a:rPr spc="-5"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35168" y="3410711"/>
            <a:ext cx="771143" cy="7726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0597" y="3406140"/>
            <a:ext cx="780415" cy="782320"/>
          </a:xfrm>
          <a:custGeom>
            <a:avLst/>
            <a:gdLst/>
            <a:ahLst/>
            <a:cxnLst/>
            <a:rect l="l" t="t" r="r" b="b"/>
            <a:pathLst>
              <a:path w="780414" h="782320">
                <a:moveTo>
                  <a:pt x="0" y="781812"/>
                </a:moveTo>
                <a:lnTo>
                  <a:pt x="780288" y="781812"/>
                </a:lnTo>
                <a:lnTo>
                  <a:pt x="780288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83609" y="3029966"/>
            <a:ext cx="1937385" cy="405130"/>
          </a:xfrm>
          <a:custGeom>
            <a:avLst/>
            <a:gdLst/>
            <a:ahLst/>
            <a:cxnLst/>
            <a:rect l="l" t="t" r="r" b="b"/>
            <a:pathLst>
              <a:path w="1937385" h="405129">
                <a:moveTo>
                  <a:pt x="1858511" y="379720"/>
                </a:moveTo>
                <a:lnTo>
                  <a:pt x="1853692" y="405130"/>
                </a:lnTo>
                <a:lnTo>
                  <a:pt x="1935011" y="382143"/>
                </a:lnTo>
                <a:lnTo>
                  <a:pt x="1871218" y="382143"/>
                </a:lnTo>
                <a:lnTo>
                  <a:pt x="1858511" y="379720"/>
                </a:lnTo>
                <a:close/>
              </a:path>
              <a:path w="1937385" h="405129">
                <a:moveTo>
                  <a:pt x="1863330" y="354319"/>
                </a:moveTo>
                <a:lnTo>
                  <a:pt x="1858511" y="379720"/>
                </a:lnTo>
                <a:lnTo>
                  <a:pt x="1871218" y="382143"/>
                </a:lnTo>
                <a:lnTo>
                  <a:pt x="1876044" y="356743"/>
                </a:lnTo>
                <a:lnTo>
                  <a:pt x="1863330" y="354319"/>
                </a:lnTo>
                <a:close/>
              </a:path>
              <a:path w="1937385" h="405129">
                <a:moveTo>
                  <a:pt x="1868170" y="328803"/>
                </a:moveTo>
                <a:lnTo>
                  <a:pt x="1863330" y="354319"/>
                </a:lnTo>
                <a:lnTo>
                  <a:pt x="1876044" y="356743"/>
                </a:lnTo>
                <a:lnTo>
                  <a:pt x="1871218" y="382143"/>
                </a:lnTo>
                <a:lnTo>
                  <a:pt x="1935011" y="382143"/>
                </a:lnTo>
                <a:lnTo>
                  <a:pt x="1937258" y="381508"/>
                </a:lnTo>
                <a:lnTo>
                  <a:pt x="1868170" y="328803"/>
                </a:lnTo>
                <a:close/>
              </a:path>
              <a:path w="1937385" h="405129">
                <a:moveTo>
                  <a:pt x="4826" y="0"/>
                </a:moveTo>
                <a:lnTo>
                  <a:pt x="0" y="25400"/>
                </a:lnTo>
                <a:lnTo>
                  <a:pt x="1858511" y="379720"/>
                </a:lnTo>
                <a:lnTo>
                  <a:pt x="1863330" y="354319"/>
                </a:lnTo>
                <a:lnTo>
                  <a:pt x="482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77560" y="3058667"/>
            <a:ext cx="78105" cy="353060"/>
          </a:xfrm>
          <a:custGeom>
            <a:avLst/>
            <a:gdLst/>
            <a:ahLst/>
            <a:cxnLst/>
            <a:rect l="l" t="t" r="r" b="b"/>
            <a:pathLst>
              <a:path w="78104" h="353060">
                <a:moveTo>
                  <a:pt x="25781" y="275848"/>
                </a:moveTo>
                <a:lnTo>
                  <a:pt x="0" y="277368"/>
                </a:lnTo>
                <a:lnTo>
                  <a:pt x="43306" y="352679"/>
                </a:lnTo>
                <a:lnTo>
                  <a:pt x="70728" y="288798"/>
                </a:lnTo>
                <a:lnTo>
                  <a:pt x="26542" y="288798"/>
                </a:lnTo>
                <a:lnTo>
                  <a:pt x="25781" y="275848"/>
                </a:lnTo>
                <a:close/>
              </a:path>
              <a:path w="78104" h="353060">
                <a:moveTo>
                  <a:pt x="51689" y="274322"/>
                </a:moveTo>
                <a:lnTo>
                  <a:pt x="25781" y="275848"/>
                </a:lnTo>
                <a:lnTo>
                  <a:pt x="26542" y="288798"/>
                </a:lnTo>
                <a:lnTo>
                  <a:pt x="52450" y="287274"/>
                </a:lnTo>
                <a:lnTo>
                  <a:pt x="51689" y="274322"/>
                </a:lnTo>
                <a:close/>
              </a:path>
              <a:path w="78104" h="353060">
                <a:moveTo>
                  <a:pt x="77597" y="272796"/>
                </a:moveTo>
                <a:lnTo>
                  <a:pt x="51689" y="274322"/>
                </a:lnTo>
                <a:lnTo>
                  <a:pt x="52450" y="287274"/>
                </a:lnTo>
                <a:lnTo>
                  <a:pt x="26542" y="288798"/>
                </a:lnTo>
                <a:lnTo>
                  <a:pt x="70728" y="288798"/>
                </a:lnTo>
                <a:lnTo>
                  <a:pt x="77597" y="272796"/>
                </a:lnTo>
                <a:close/>
              </a:path>
              <a:path w="78104" h="353060">
                <a:moveTo>
                  <a:pt x="35560" y="0"/>
                </a:moveTo>
                <a:lnTo>
                  <a:pt x="9651" y="1524"/>
                </a:lnTo>
                <a:lnTo>
                  <a:pt x="25781" y="275848"/>
                </a:lnTo>
                <a:lnTo>
                  <a:pt x="51689" y="274322"/>
                </a:lnTo>
                <a:lnTo>
                  <a:pt x="3556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21502" y="3046603"/>
            <a:ext cx="2069464" cy="390525"/>
          </a:xfrm>
          <a:custGeom>
            <a:avLst/>
            <a:gdLst/>
            <a:ahLst/>
            <a:cxnLst/>
            <a:rect l="l" t="t" r="r" b="b"/>
            <a:pathLst>
              <a:path w="2069464" h="390525">
                <a:moveTo>
                  <a:pt x="70103" y="313436"/>
                </a:moveTo>
                <a:lnTo>
                  <a:pt x="0" y="364744"/>
                </a:lnTo>
                <a:lnTo>
                  <a:pt x="83185" y="390017"/>
                </a:lnTo>
                <a:lnTo>
                  <a:pt x="79193" y="366649"/>
                </a:lnTo>
                <a:lnTo>
                  <a:pt x="66039" y="366649"/>
                </a:lnTo>
                <a:lnTo>
                  <a:pt x="61722" y="341122"/>
                </a:lnTo>
                <a:lnTo>
                  <a:pt x="74462" y="338952"/>
                </a:lnTo>
                <a:lnTo>
                  <a:pt x="70103" y="313436"/>
                </a:lnTo>
                <a:close/>
              </a:path>
              <a:path w="2069464" h="390525">
                <a:moveTo>
                  <a:pt x="74462" y="338952"/>
                </a:moveTo>
                <a:lnTo>
                  <a:pt x="61722" y="341122"/>
                </a:lnTo>
                <a:lnTo>
                  <a:pt x="66039" y="366649"/>
                </a:lnTo>
                <a:lnTo>
                  <a:pt x="78821" y="364473"/>
                </a:lnTo>
                <a:lnTo>
                  <a:pt x="74462" y="338952"/>
                </a:lnTo>
                <a:close/>
              </a:path>
              <a:path w="2069464" h="390525">
                <a:moveTo>
                  <a:pt x="78821" y="364473"/>
                </a:moveTo>
                <a:lnTo>
                  <a:pt x="66039" y="366649"/>
                </a:lnTo>
                <a:lnTo>
                  <a:pt x="79193" y="366649"/>
                </a:lnTo>
                <a:lnTo>
                  <a:pt x="78821" y="364473"/>
                </a:lnTo>
                <a:close/>
              </a:path>
              <a:path w="2069464" h="390525">
                <a:moveTo>
                  <a:pt x="2064765" y="0"/>
                </a:moveTo>
                <a:lnTo>
                  <a:pt x="74462" y="338952"/>
                </a:lnTo>
                <a:lnTo>
                  <a:pt x="78821" y="364473"/>
                </a:lnTo>
                <a:lnTo>
                  <a:pt x="2069084" y="25654"/>
                </a:lnTo>
                <a:lnTo>
                  <a:pt x="206476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65747" y="3576829"/>
            <a:ext cx="1193800" cy="27699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b="1" spc="-5" dirty="0">
                <a:latin typeface="Calibri"/>
                <a:cs typeface="Calibri"/>
              </a:rPr>
              <a:t>P</a:t>
            </a:r>
            <a:r>
              <a:rPr b="1" spc="-3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oce</a:t>
            </a:r>
            <a:r>
              <a:rPr b="1" spc="-10" dirty="0">
                <a:latin typeface="Calibri"/>
                <a:cs typeface="Calibri"/>
              </a:rPr>
              <a:t>ss</a:t>
            </a:r>
            <a:r>
              <a:rPr b="1" spc="-15" dirty="0">
                <a:latin typeface="Calibri"/>
                <a:cs typeface="Calibri"/>
              </a:rPr>
              <a:t>i</a:t>
            </a:r>
            <a:r>
              <a:rPr b="1" spc="-10" dirty="0">
                <a:latin typeface="Calibri"/>
                <a:cs typeface="Calibri"/>
              </a:rPr>
              <a:t>n</a:t>
            </a:r>
            <a:r>
              <a:rPr b="1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92168" y="4383036"/>
            <a:ext cx="2719959" cy="9063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41747" y="4649749"/>
            <a:ext cx="1451990" cy="5559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39411" y="4410455"/>
            <a:ext cx="2634996" cy="8212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9412" y="4550410"/>
            <a:ext cx="2268855" cy="681355"/>
          </a:xfrm>
          <a:custGeom>
            <a:avLst/>
            <a:gdLst/>
            <a:ahLst/>
            <a:cxnLst/>
            <a:rect l="l" t="t" r="r" b="b"/>
            <a:pathLst>
              <a:path w="2268854" h="681354">
                <a:moveTo>
                  <a:pt x="0" y="0"/>
                </a:moveTo>
                <a:lnTo>
                  <a:pt x="2268474" y="0"/>
                </a:lnTo>
                <a:lnTo>
                  <a:pt x="2268474" y="546734"/>
                </a:lnTo>
                <a:lnTo>
                  <a:pt x="2106561" y="548246"/>
                </a:lnTo>
                <a:lnTo>
                  <a:pt x="1959961" y="552518"/>
                </a:lnTo>
                <a:lnTo>
                  <a:pt x="1826972" y="559156"/>
                </a:lnTo>
                <a:lnTo>
                  <a:pt x="1705892" y="567766"/>
                </a:lnTo>
                <a:lnTo>
                  <a:pt x="1595020" y="577953"/>
                </a:lnTo>
                <a:lnTo>
                  <a:pt x="1492655" y="589323"/>
                </a:lnTo>
                <a:lnTo>
                  <a:pt x="1397096" y="601481"/>
                </a:lnTo>
                <a:lnTo>
                  <a:pt x="1306641" y="614034"/>
                </a:lnTo>
                <a:lnTo>
                  <a:pt x="1219588" y="626587"/>
                </a:lnTo>
                <a:lnTo>
                  <a:pt x="1134237" y="638746"/>
                </a:lnTo>
                <a:lnTo>
                  <a:pt x="1048885" y="650116"/>
                </a:lnTo>
                <a:lnTo>
                  <a:pt x="961832" y="660303"/>
                </a:lnTo>
                <a:lnTo>
                  <a:pt x="871377" y="668913"/>
                </a:lnTo>
                <a:lnTo>
                  <a:pt x="775818" y="675551"/>
                </a:lnTo>
                <a:lnTo>
                  <a:pt x="673453" y="679823"/>
                </a:lnTo>
                <a:lnTo>
                  <a:pt x="562581" y="681334"/>
                </a:lnTo>
                <a:lnTo>
                  <a:pt x="441501" y="679691"/>
                </a:lnTo>
                <a:lnTo>
                  <a:pt x="308512" y="674499"/>
                </a:lnTo>
                <a:lnTo>
                  <a:pt x="161912" y="665364"/>
                </a:lnTo>
                <a:lnTo>
                  <a:pt x="0" y="65189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26355" y="4479545"/>
            <a:ext cx="2252980" cy="554355"/>
          </a:xfrm>
          <a:custGeom>
            <a:avLst/>
            <a:gdLst/>
            <a:ahLst/>
            <a:cxnLst/>
            <a:rect l="l" t="t" r="r" b="b"/>
            <a:pathLst>
              <a:path w="2252979" h="554354">
                <a:moveTo>
                  <a:pt x="0" y="70865"/>
                </a:moveTo>
                <a:lnTo>
                  <a:pt x="0" y="0"/>
                </a:lnTo>
                <a:lnTo>
                  <a:pt x="2252853" y="0"/>
                </a:lnTo>
                <a:lnTo>
                  <a:pt x="2252853" y="550163"/>
                </a:lnTo>
                <a:lnTo>
                  <a:pt x="2233854" y="550223"/>
                </a:lnTo>
                <a:lnTo>
                  <a:pt x="2215061" y="550390"/>
                </a:lnTo>
                <a:lnTo>
                  <a:pt x="2162013" y="551345"/>
                </a:lnTo>
                <a:lnTo>
                  <a:pt x="2118361" y="552593"/>
                </a:lnTo>
                <a:lnTo>
                  <a:pt x="2084563" y="553844"/>
                </a:lnTo>
                <a:lnTo>
                  <a:pt x="2081869" y="5539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1997" y="4410455"/>
            <a:ext cx="2272665" cy="551180"/>
          </a:xfrm>
          <a:custGeom>
            <a:avLst/>
            <a:gdLst/>
            <a:ahLst/>
            <a:cxnLst/>
            <a:rect l="l" t="t" r="r" b="b"/>
            <a:pathLst>
              <a:path w="2272665" h="551179">
                <a:moveTo>
                  <a:pt x="0" y="69088"/>
                </a:moveTo>
                <a:lnTo>
                  <a:pt x="0" y="0"/>
                </a:lnTo>
                <a:lnTo>
                  <a:pt x="2272411" y="0"/>
                </a:lnTo>
                <a:lnTo>
                  <a:pt x="2272411" y="548386"/>
                </a:lnTo>
                <a:lnTo>
                  <a:pt x="2253400" y="548419"/>
                </a:lnTo>
                <a:lnTo>
                  <a:pt x="2234548" y="548515"/>
                </a:lnTo>
                <a:lnTo>
                  <a:pt x="2180557" y="549080"/>
                </a:lnTo>
                <a:lnTo>
                  <a:pt x="2133807" y="549868"/>
                </a:lnTo>
                <a:lnTo>
                  <a:pt x="2090275" y="550835"/>
                </a:lnTo>
                <a:lnTo>
                  <a:pt x="2079475" y="551117"/>
                </a:lnTo>
                <a:lnTo>
                  <a:pt x="2077381" y="5511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10151" y="4772534"/>
            <a:ext cx="11271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orm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on</a:t>
            </a:r>
            <a:endParaRPr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94197" y="4183127"/>
            <a:ext cx="78105" cy="227965"/>
          </a:xfrm>
          <a:custGeom>
            <a:avLst/>
            <a:gdLst/>
            <a:ahLst/>
            <a:cxnLst/>
            <a:rect l="l" t="t" r="r" b="b"/>
            <a:pathLst>
              <a:path w="78104" h="227964">
                <a:moveTo>
                  <a:pt x="25923" y="151421"/>
                </a:moveTo>
                <a:lnTo>
                  <a:pt x="0" y="153416"/>
                </a:lnTo>
                <a:lnTo>
                  <a:pt x="44703" y="227965"/>
                </a:lnTo>
                <a:lnTo>
                  <a:pt x="70696" y="164337"/>
                </a:lnTo>
                <a:lnTo>
                  <a:pt x="26924" y="164337"/>
                </a:lnTo>
                <a:lnTo>
                  <a:pt x="25923" y="151421"/>
                </a:lnTo>
                <a:close/>
              </a:path>
              <a:path w="78104" h="227964">
                <a:moveTo>
                  <a:pt x="51709" y="149438"/>
                </a:moveTo>
                <a:lnTo>
                  <a:pt x="25923" y="151421"/>
                </a:lnTo>
                <a:lnTo>
                  <a:pt x="26924" y="164337"/>
                </a:lnTo>
                <a:lnTo>
                  <a:pt x="52704" y="162432"/>
                </a:lnTo>
                <a:lnTo>
                  <a:pt x="51709" y="149438"/>
                </a:lnTo>
                <a:close/>
              </a:path>
              <a:path w="78104" h="227964">
                <a:moveTo>
                  <a:pt x="77597" y="147447"/>
                </a:moveTo>
                <a:lnTo>
                  <a:pt x="51709" y="149438"/>
                </a:lnTo>
                <a:lnTo>
                  <a:pt x="52704" y="162432"/>
                </a:lnTo>
                <a:lnTo>
                  <a:pt x="26924" y="164337"/>
                </a:lnTo>
                <a:lnTo>
                  <a:pt x="70696" y="164337"/>
                </a:lnTo>
                <a:lnTo>
                  <a:pt x="77597" y="147447"/>
                </a:lnTo>
                <a:close/>
              </a:path>
              <a:path w="78104" h="227964">
                <a:moveTo>
                  <a:pt x="40258" y="0"/>
                </a:moveTo>
                <a:lnTo>
                  <a:pt x="14350" y="2031"/>
                </a:lnTo>
                <a:lnTo>
                  <a:pt x="25923" y="151421"/>
                </a:lnTo>
                <a:lnTo>
                  <a:pt x="51709" y="149438"/>
                </a:lnTo>
                <a:lnTo>
                  <a:pt x="40258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32659" y="4424184"/>
            <a:ext cx="2096642" cy="9063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14017" y="4690897"/>
            <a:ext cx="1451991" cy="5559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79905" y="4451603"/>
            <a:ext cx="2011679" cy="8212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79904" y="4591559"/>
            <a:ext cx="1732280" cy="681355"/>
          </a:xfrm>
          <a:custGeom>
            <a:avLst/>
            <a:gdLst/>
            <a:ahLst/>
            <a:cxnLst/>
            <a:rect l="l" t="t" r="r" b="b"/>
            <a:pathLst>
              <a:path w="1732280" h="681354">
                <a:moveTo>
                  <a:pt x="0" y="0"/>
                </a:moveTo>
                <a:lnTo>
                  <a:pt x="1731771" y="0"/>
                </a:lnTo>
                <a:lnTo>
                  <a:pt x="1731771" y="546735"/>
                </a:lnTo>
                <a:lnTo>
                  <a:pt x="1608184" y="548246"/>
                </a:lnTo>
                <a:lnTo>
                  <a:pt x="1496285" y="552518"/>
                </a:lnTo>
                <a:lnTo>
                  <a:pt x="1394774" y="559156"/>
                </a:lnTo>
                <a:lnTo>
                  <a:pt x="1302353" y="567766"/>
                </a:lnTo>
                <a:lnTo>
                  <a:pt x="1217723" y="577953"/>
                </a:lnTo>
                <a:lnTo>
                  <a:pt x="1139585" y="589323"/>
                </a:lnTo>
                <a:lnTo>
                  <a:pt x="1066641" y="601481"/>
                </a:lnTo>
                <a:lnTo>
                  <a:pt x="997592" y="614034"/>
                </a:lnTo>
                <a:lnTo>
                  <a:pt x="931138" y="626587"/>
                </a:lnTo>
                <a:lnTo>
                  <a:pt x="865981" y="638746"/>
                </a:lnTo>
                <a:lnTo>
                  <a:pt x="800822" y="650116"/>
                </a:lnTo>
                <a:lnTo>
                  <a:pt x="734362" y="660303"/>
                </a:lnTo>
                <a:lnTo>
                  <a:pt x="665303" y="668913"/>
                </a:lnTo>
                <a:lnTo>
                  <a:pt x="592346" y="675551"/>
                </a:lnTo>
                <a:lnTo>
                  <a:pt x="514191" y="679823"/>
                </a:lnTo>
                <a:lnTo>
                  <a:pt x="429540" y="681334"/>
                </a:lnTo>
                <a:lnTo>
                  <a:pt x="337094" y="679691"/>
                </a:lnTo>
                <a:lnTo>
                  <a:pt x="235555" y="674499"/>
                </a:lnTo>
                <a:lnTo>
                  <a:pt x="123623" y="665364"/>
                </a:lnTo>
                <a:lnTo>
                  <a:pt x="0" y="65189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22588" y="4520692"/>
            <a:ext cx="1720214" cy="554355"/>
          </a:xfrm>
          <a:custGeom>
            <a:avLst/>
            <a:gdLst/>
            <a:ahLst/>
            <a:cxnLst/>
            <a:rect l="l" t="t" r="r" b="b"/>
            <a:pathLst>
              <a:path w="1720214" h="554354">
                <a:moveTo>
                  <a:pt x="0" y="70865"/>
                </a:moveTo>
                <a:lnTo>
                  <a:pt x="0" y="0"/>
                </a:lnTo>
                <a:lnTo>
                  <a:pt x="1720024" y="0"/>
                </a:lnTo>
                <a:lnTo>
                  <a:pt x="1720024" y="550163"/>
                </a:lnTo>
                <a:lnTo>
                  <a:pt x="1701057" y="550264"/>
                </a:lnTo>
                <a:lnTo>
                  <a:pt x="1682441" y="550538"/>
                </a:lnTo>
                <a:lnTo>
                  <a:pt x="1632297" y="551981"/>
                </a:lnTo>
                <a:lnTo>
                  <a:pt x="1592144" y="553804"/>
                </a:lnTo>
                <a:lnTo>
                  <a:pt x="1589268" y="5539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56701" y="4451603"/>
            <a:ext cx="1735455" cy="551180"/>
          </a:xfrm>
          <a:custGeom>
            <a:avLst/>
            <a:gdLst/>
            <a:ahLst/>
            <a:cxnLst/>
            <a:rect l="l" t="t" r="r" b="b"/>
            <a:pathLst>
              <a:path w="1735455" h="551179">
                <a:moveTo>
                  <a:pt x="0" y="69088"/>
                </a:moveTo>
                <a:lnTo>
                  <a:pt x="0" y="0"/>
                </a:lnTo>
                <a:lnTo>
                  <a:pt x="1734883" y="0"/>
                </a:lnTo>
                <a:lnTo>
                  <a:pt x="1734883" y="548386"/>
                </a:lnTo>
                <a:lnTo>
                  <a:pt x="1715869" y="548443"/>
                </a:lnTo>
                <a:lnTo>
                  <a:pt x="1697136" y="548601"/>
                </a:lnTo>
                <a:lnTo>
                  <a:pt x="1645389" y="549475"/>
                </a:lnTo>
                <a:lnTo>
                  <a:pt x="1606113" y="550511"/>
                </a:lnTo>
                <a:lnTo>
                  <a:pt x="1590539" y="551015"/>
                </a:lnTo>
                <a:lnTo>
                  <a:pt x="1586763" y="5511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81758" y="4814571"/>
            <a:ext cx="11271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orm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on</a:t>
            </a:r>
            <a:endParaRPr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71589" y="4305312"/>
            <a:ext cx="2050923" cy="9063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33132" y="4572025"/>
            <a:ext cx="1451990" cy="5559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18832" y="4332732"/>
            <a:ext cx="1965960" cy="8212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18832" y="4472686"/>
            <a:ext cx="1692910" cy="681355"/>
          </a:xfrm>
          <a:custGeom>
            <a:avLst/>
            <a:gdLst/>
            <a:ahLst/>
            <a:cxnLst/>
            <a:rect l="l" t="t" r="r" b="b"/>
            <a:pathLst>
              <a:path w="1692909" h="681354">
                <a:moveTo>
                  <a:pt x="0" y="0"/>
                </a:moveTo>
                <a:lnTo>
                  <a:pt x="1692401" y="0"/>
                </a:lnTo>
                <a:lnTo>
                  <a:pt x="1692401" y="546734"/>
                </a:lnTo>
                <a:lnTo>
                  <a:pt x="1571624" y="548246"/>
                </a:lnTo>
                <a:lnTo>
                  <a:pt x="1462269" y="552518"/>
                </a:lnTo>
                <a:lnTo>
                  <a:pt x="1363066" y="559156"/>
                </a:lnTo>
                <a:lnTo>
                  <a:pt x="1272747" y="567766"/>
                </a:lnTo>
                <a:lnTo>
                  <a:pt x="1190041" y="577953"/>
                </a:lnTo>
                <a:lnTo>
                  <a:pt x="1113680" y="589323"/>
                </a:lnTo>
                <a:lnTo>
                  <a:pt x="1042394" y="601481"/>
                </a:lnTo>
                <a:lnTo>
                  <a:pt x="974914" y="614034"/>
                </a:lnTo>
                <a:lnTo>
                  <a:pt x="909971" y="626587"/>
                </a:lnTo>
                <a:lnTo>
                  <a:pt x="846296" y="638746"/>
                </a:lnTo>
                <a:lnTo>
                  <a:pt x="782618" y="650116"/>
                </a:lnTo>
                <a:lnTo>
                  <a:pt x="717669" y="660303"/>
                </a:lnTo>
                <a:lnTo>
                  <a:pt x="650180" y="668913"/>
                </a:lnTo>
                <a:lnTo>
                  <a:pt x="578881" y="675551"/>
                </a:lnTo>
                <a:lnTo>
                  <a:pt x="502503" y="679823"/>
                </a:lnTo>
                <a:lnTo>
                  <a:pt x="419776" y="681334"/>
                </a:lnTo>
                <a:lnTo>
                  <a:pt x="329432" y="679691"/>
                </a:lnTo>
                <a:lnTo>
                  <a:pt x="230200" y="674499"/>
                </a:lnTo>
                <a:lnTo>
                  <a:pt x="120813" y="665364"/>
                </a:lnTo>
                <a:lnTo>
                  <a:pt x="0" y="65189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58279" y="4401821"/>
            <a:ext cx="1680845" cy="554355"/>
          </a:xfrm>
          <a:custGeom>
            <a:avLst/>
            <a:gdLst/>
            <a:ahLst/>
            <a:cxnLst/>
            <a:rect l="l" t="t" r="r" b="b"/>
            <a:pathLst>
              <a:path w="1680845" h="554354">
                <a:moveTo>
                  <a:pt x="0" y="70865"/>
                </a:moveTo>
                <a:lnTo>
                  <a:pt x="0" y="0"/>
                </a:lnTo>
                <a:lnTo>
                  <a:pt x="1680845" y="0"/>
                </a:lnTo>
                <a:lnTo>
                  <a:pt x="1680845" y="550163"/>
                </a:lnTo>
                <a:lnTo>
                  <a:pt x="1661881" y="550269"/>
                </a:lnTo>
                <a:lnTo>
                  <a:pt x="1643286" y="550554"/>
                </a:lnTo>
                <a:lnTo>
                  <a:pt x="1593478" y="552047"/>
                </a:lnTo>
                <a:lnTo>
                  <a:pt x="1555062" y="553853"/>
                </a:lnTo>
                <a:lnTo>
                  <a:pt x="1552966" y="55397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89341" y="4332732"/>
            <a:ext cx="1695450" cy="551180"/>
          </a:xfrm>
          <a:custGeom>
            <a:avLst/>
            <a:gdLst/>
            <a:ahLst/>
            <a:cxnLst/>
            <a:rect l="l" t="t" r="r" b="b"/>
            <a:pathLst>
              <a:path w="1695450" h="551179">
                <a:moveTo>
                  <a:pt x="0" y="69088"/>
                </a:moveTo>
                <a:lnTo>
                  <a:pt x="0" y="0"/>
                </a:lnTo>
                <a:lnTo>
                  <a:pt x="1695450" y="0"/>
                </a:lnTo>
                <a:lnTo>
                  <a:pt x="1695450" y="548386"/>
                </a:lnTo>
                <a:lnTo>
                  <a:pt x="1676465" y="548445"/>
                </a:lnTo>
                <a:lnTo>
                  <a:pt x="1657765" y="548611"/>
                </a:lnTo>
                <a:lnTo>
                  <a:pt x="1606273" y="549515"/>
                </a:lnTo>
                <a:lnTo>
                  <a:pt x="1567789" y="550567"/>
                </a:lnTo>
                <a:lnTo>
                  <a:pt x="1553227" y="551053"/>
                </a:lnTo>
                <a:lnTo>
                  <a:pt x="1550146" y="55116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702042" y="4695064"/>
            <a:ext cx="11271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orm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on</a:t>
            </a:r>
            <a:endParaRPr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808733" y="5417851"/>
            <a:ext cx="6440043" cy="13956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55975" y="5445253"/>
            <a:ext cx="6355080" cy="13106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55975" y="5445252"/>
            <a:ext cx="6355080" cy="1310640"/>
          </a:xfrm>
          <a:custGeom>
            <a:avLst/>
            <a:gdLst/>
            <a:ahLst/>
            <a:cxnLst/>
            <a:rect l="l" t="t" r="r" b="b"/>
            <a:pathLst>
              <a:path w="6355080" h="1310640">
                <a:moveTo>
                  <a:pt x="0" y="0"/>
                </a:moveTo>
                <a:lnTo>
                  <a:pt x="6136640" y="0"/>
                </a:lnTo>
                <a:lnTo>
                  <a:pt x="6355080" y="218440"/>
                </a:lnTo>
                <a:lnTo>
                  <a:pt x="6355080" y="1310640"/>
                </a:lnTo>
                <a:lnTo>
                  <a:pt x="218440" y="131064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53428" y="5719571"/>
            <a:ext cx="1584578" cy="8607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00671" y="5747004"/>
            <a:ext cx="1499616" cy="7757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8122" y="6065679"/>
            <a:ext cx="231775" cy="129539"/>
          </a:xfrm>
          <a:custGeom>
            <a:avLst/>
            <a:gdLst/>
            <a:ahLst/>
            <a:cxnLst/>
            <a:rect l="l" t="t" r="r" b="b"/>
            <a:pathLst>
              <a:path w="231775" h="129539">
                <a:moveTo>
                  <a:pt x="107639" y="0"/>
                </a:moveTo>
                <a:lnTo>
                  <a:pt x="57848" y="8519"/>
                </a:lnTo>
                <a:lnTo>
                  <a:pt x="20555" y="27752"/>
                </a:lnTo>
                <a:lnTo>
                  <a:pt x="27" y="64398"/>
                </a:lnTo>
                <a:lnTo>
                  <a:pt x="0" y="64921"/>
                </a:lnTo>
                <a:lnTo>
                  <a:pt x="1333" y="74453"/>
                </a:lnTo>
                <a:lnTo>
                  <a:pt x="29369" y="107209"/>
                </a:lnTo>
                <a:lnTo>
                  <a:pt x="70318" y="123331"/>
                </a:lnTo>
                <a:lnTo>
                  <a:pt x="124147" y="129216"/>
                </a:lnTo>
                <a:lnTo>
                  <a:pt x="141765" y="127751"/>
                </a:lnTo>
                <a:lnTo>
                  <a:pt x="187957" y="115281"/>
                </a:lnTo>
                <a:lnTo>
                  <a:pt x="219788" y="93125"/>
                </a:lnTo>
                <a:lnTo>
                  <a:pt x="231646" y="64398"/>
                </a:lnTo>
                <a:lnTo>
                  <a:pt x="230335" y="54853"/>
                </a:lnTo>
                <a:lnTo>
                  <a:pt x="202350" y="22049"/>
                </a:lnTo>
                <a:lnTo>
                  <a:pt x="161425" y="5898"/>
                </a:lnTo>
                <a:lnTo>
                  <a:pt x="10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08121" y="6065679"/>
            <a:ext cx="231775" cy="129539"/>
          </a:xfrm>
          <a:custGeom>
            <a:avLst/>
            <a:gdLst/>
            <a:ahLst/>
            <a:cxnLst/>
            <a:rect l="l" t="t" r="r" b="b"/>
            <a:pathLst>
              <a:path w="231775" h="129539">
                <a:moveTo>
                  <a:pt x="0" y="64611"/>
                </a:moveTo>
                <a:lnTo>
                  <a:pt x="20556" y="27752"/>
                </a:lnTo>
                <a:lnTo>
                  <a:pt x="57849" y="8519"/>
                </a:lnTo>
                <a:lnTo>
                  <a:pt x="107640" y="0"/>
                </a:lnTo>
                <a:lnTo>
                  <a:pt x="126763" y="659"/>
                </a:lnTo>
                <a:lnTo>
                  <a:pt x="176685" y="10276"/>
                </a:lnTo>
                <a:lnTo>
                  <a:pt x="212477" y="29243"/>
                </a:lnTo>
                <a:lnTo>
                  <a:pt x="231647" y="64398"/>
                </a:lnTo>
                <a:lnTo>
                  <a:pt x="230260" y="74512"/>
                </a:lnTo>
                <a:lnTo>
                  <a:pt x="200441" y="108818"/>
                </a:lnTo>
                <a:lnTo>
                  <a:pt x="158413" y="124863"/>
                </a:lnTo>
                <a:lnTo>
                  <a:pt x="124148" y="129216"/>
                </a:lnTo>
                <a:lnTo>
                  <a:pt x="105007" y="128559"/>
                </a:lnTo>
                <a:lnTo>
                  <a:pt x="55052" y="118961"/>
                </a:lnTo>
                <a:lnTo>
                  <a:pt x="19235" y="100026"/>
                </a:lnTo>
                <a:lnTo>
                  <a:pt x="1" y="64921"/>
                </a:lnTo>
                <a:lnTo>
                  <a:pt x="0" y="64611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75553" y="5691379"/>
            <a:ext cx="575310" cy="133985"/>
          </a:xfrm>
          <a:custGeom>
            <a:avLst/>
            <a:gdLst/>
            <a:ahLst/>
            <a:cxnLst/>
            <a:rect l="l" t="t" r="r" b="b"/>
            <a:pathLst>
              <a:path w="575310" h="133985">
                <a:moveTo>
                  <a:pt x="575183" y="0"/>
                </a:moveTo>
                <a:lnTo>
                  <a:pt x="0" y="133464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11445" y="5834634"/>
            <a:ext cx="699770" cy="0"/>
          </a:xfrm>
          <a:custGeom>
            <a:avLst/>
            <a:gdLst/>
            <a:ahLst/>
            <a:cxnLst/>
            <a:rect l="l" t="t" r="r" b="b"/>
            <a:pathLst>
              <a:path w="699770">
                <a:moveTo>
                  <a:pt x="699516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07002" y="5881878"/>
            <a:ext cx="339725" cy="203200"/>
          </a:xfrm>
          <a:custGeom>
            <a:avLst/>
            <a:gdLst/>
            <a:ahLst/>
            <a:cxnLst/>
            <a:rect l="l" t="t" r="r" b="b"/>
            <a:pathLst>
              <a:path w="339725" h="203200">
                <a:moveTo>
                  <a:pt x="339471" y="0"/>
                </a:moveTo>
                <a:lnTo>
                  <a:pt x="0" y="202984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44973" y="5881878"/>
            <a:ext cx="665480" cy="203200"/>
          </a:xfrm>
          <a:custGeom>
            <a:avLst/>
            <a:gdLst/>
            <a:ahLst/>
            <a:cxnLst/>
            <a:rect l="l" t="t" r="r" b="b"/>
            <a:pathLst>
              <a:path w="665479" h="203200">
                <a:moveTo>
                  <a:pt x="665479" y="202984"/>
                </a:moveTo>
                <a:lnTo>
                  <a:pt x="0" y="0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93258" y="5900166"/>
            <a:ext cx="709930" cy="400685"/>
          </a:xfrm>
          <a:custGeom>
            <a:avLst/>
            <a:gdLst/>
            <a:ahLst/>
            <a:cxnLst/>
            <a:rect l="l" t="t" r="r" b="b"/>
            <a:pathLst>
              <a:path w="709929" h="400685">
                <a:moveTo>
                  <a:pt x="0" y="0"/>
                </a:moveTo>
                <a:lnTo>
                  <a:pt x="709802" y="400088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32398" y="5729478"/>
            <a:ext cx="52705" cy="681990"/>
          </a:xfrm>
          <a:custGeom>
            <a:avLst/>
            <a:gdLst/>
            <a:ahLst/>
            <a:cxnLst/>
            <a:rect l="l" t="t" r="r" b="b"/>
            <a:pathLst>
              <a:path w="52704" h="681989">
                <a:moveTo>
                  <a:pt x="0" y="0"/>
                </a:moveTo>
                <a:lnTo>
                  <a:pt x="52324" y="681748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7790" y="6195821"/>
            <a:ext cx="316230" cy="280670"/>
          </a:xfrm>
          <a:custGeom>
            <a:avLst/>
            <a:gdLst/>
            <a:ahLst/>
            <a:cxnLst/>
            <a:rect l="l" t="t" r="r" b="b"/>
            <a:pathLst>
              <a:path w="316229" h="280670">
                <a:moveTo>
                  <a:pt x="315722" y="0"/>
                </a:moveTo>
                <a:lnTo>
                  <a:pt x="0" y="280657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33534" y="5619160"/>
            <a:ext cx="233679" cy="128270"/>
          </a:xfrm>
          <a:custGeom>
            <a:avLst/>
            <a:gdLst/>
            <a:ahLst/>
            <a:cxnLst/>
            <a:rect l="l" t="t" r="r" b="b"/>
            <a:pathLst>
              <a:path w="233679" h="128270">
                <a:moveTo>
                  <a:pt x="107931" y="0"/>
                </a:moveTo>
                <a:lnTo>
                  <a:pt x="57997" y="8477"/>
                </a:lnTo>
                <a:lnTo>
                  <a:pt x="20598" y="27478"/>
                </a:lnTo>
                <a:lnTo>
                  <a:pt x="89" y="63072"/>
                </a:lnTo>
                <a:lnTo>
                  <a:pt x="0" y="64941"/>
                </a:lnTo>
                <a:lnTo>
                  <a:pt x="1530" y="74258"/>
                </a:lnTo>
                <a:lnTo>
                  <a:pt x="30145" y="106229"/>
                </a:lnTo>
                <a:lnTo>
                  <a:pt x="71448" y="121936"/>
                </a:lnTo>
                <a:lnTo>
                  <a:pt x="125716" y="127648"/>
                </a:lnTo>
                <a:lnTo>
                  <a:pt x="143332" y="126145"/>
                </a:lnTo>
                <a:lnTo>
                  <a:pt x="189503" y="113711"/>
                </a:lnTo>
                <a:lnTo>
                  <a:pt x="221306" y="91698"/>
                </a:lnTo>
                <a:lnTo>
                  <a:pt x="233146" y="63072"/>
                </a:lnTo>
                <a:lnTo>
                  <a:pt x="231696" y="53709"/>
                </a:lnTo>
                <a:lnTo>
                  <a:pt x="203262" y="21564"/>
                </a:lnTo>
                <a:lnTo>
                  <a:pt x="162046" y="5759"/>
                </a:lnTo>
                <a:lnTo>
                  <a:pt x="107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33516" y="5619160"/>
            <a:ext cx="233679" cy="128270"/>
          </a:xfrm>
          <a:custGeom>
            <a:avLst/>
            <a:gdLst/>
            <a:ahLst/>
            <a:cxnLst/>
            <a:rect l="l" t="t" r="r" b="b"/>
            <a:pathLst>
              <a:path w="233679" h="128270">
                <a:moveTo>
                  <a:pt x="0" y="63835"/>
                </a:moveTo>
                <a:lnTo>
                  <a:pt x="20615" y="27478"/>
                </a:lnTo>
                <a:lnTo>
                  <a:pt x="58014" y="8477"/>
                </a:lnTo>
                <a:lnTo>
                  <a:pt x="107948" y="0"/>
                </a:lnTo>
                <a:lnTo>
                  <a:pt x="127189" y="641"/>
                </a:lnTo>
                <a:lnTo>
                  <a:pt x="177419" y="10042"/>
                </a:lnTo>
                <a:lnTo>
                  <a:pt x="213506" y="28609"/>
                </a:lnTo>
                <a:lnTo>
                  <a:pt x="233163" y="63072"/>
                </a:lnTo>
                <a:lnTo>
                  <a:pt x="231780" y="73165"/>
                </a:lnTo>
                <a:lnTo>
                  <a:pt x="201994" y="107291"/>
                </a:lnTo>
                <a:lnTo>
                  <a:pt x="159990" y="123248"/>
                </a:lnTo>
                <a:lnTo>
                  <a:pt x="125733" y="127648"/>
                </a:lnTo>
                <a:lnTo>
                  <a:pt x="106428" y="127016"/>
                </a:lnTo>
                <a:lnTo>
                  <a:pt x="56077" y="117682"/>
                </a:lnTo>
                <a:lnTo>
                  <a:pt x="19904" y="99224"/>
                </a:lnTo>
                <a:lnTo>
                  <a:pt x="17" y="64941"/>
                </a:lnTo>
                <a:lnTo>
                  <a:pt x="0" y="63835"/>
                </a:lnTo>
                <a:close/>
              </a:path>
            </a:pathLst>
          </a:custGeom>
          <a:ln w="9143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76671" y="5771527"/>
            <a:ext cx="230504" cy="127635"/>
          </a:xfrm>
          <a:custGeom>
            <a:avLst/>
            <a:gdLst/>
            <a:ahLst/>
            <a:cxnLst/>
            <a:rect l="l" t="t" r="r" b="b"/>
            <a:pathLst>
              <a:path w="230504" h="127635">
                <a:moveTo>
                  <a:pt x="108146" y="0"/>
                </a:moveTo>
                <a:lnTo>
                  <a:pt x="58140" y="8345"/>
                </a:lnTo>
                <a:lnTo>
                  <a:pt x="20665" y="27357"/>
                </a:lnTo>
                <a:lnTo>
                  <a:pt x="0" y="63869"/>
                </a:lnTo>
                <a:lnTo>
                  <a:pt x="277" y="68324"/>
                </a:lnTo>
                <a:lnTo>
                  <a:pt x="22248" y="100886"/>
                </a:lnTo>
                <a:lnTo>
                  <a:pt x="59217" y="118229"/>
                </a:lnTo>
                <a:lnTo>
                  <a:pt x="110824" y="126832"/>
                </a:lnTo>
                <a:lnTo>
                  <a:pt x="130824" y="127341"/>
                </a:lnTo>
                <a:lnTo>
                  <a:pt x="147471" y="125413"/>
                </a:lnTo>
                <a:lnTo>
                  <a:pt x="190795" y="111800"/>
                </a:lnTo>
                <a:lnTo>
                  <a:pt x="225992" y="77630"/>
                </a:lnTo>
                <a:lnTo>
                  <a:pt x="230481" y="54765"/>
                </a:lnTo>
                <a:lnTo>
                  <a:pt x="226867" y="45685"/>
                </a:lnTo>
                <a:lnTo>
                  <a:pt x="190828" y="15694"/>
                </a:lnTo>
                <a:lnTo>
                  <a:pt x="145217" y="2667"/>
                </a:lnTo>
                <a:lnTo>
                  <a:pt x="108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76671" y="5771527"/>
            <a:ext cx="230504" cy="127635"/>
          </a:xfrm>
          <a:custGeom>
            <a:avLst/>
            <a:gdLst/>
            <a:ahLst/>
            <a:cxnLst/>
            <a:rect l="l" t="t" r="r" b="b"/>
            <a:pathLst>
              <a:path w="230504" h="127635">
                <a:moveTo>
                  <a:pt x="0" y="63869"/>
                </a:moveTo>
                <a:lnTo>
                  <a:pt x="20665" y="27357"/>
                </a:lnTo>
                <a:lnTo>
                  <a:pt x="58140" y="8345"/>
                </a:lnTo>
                <a:lnTo>
                  <a:pt x="108146" y="0"/>
                </a:lnTo>
                <a:lnTo>
                  <a:pt x="127251" y="664"/>
                </a:lnTo>
                <a:lnTo>
                  <a:pt x="177152" y="10282"/>
                </a:lnTo>
                <a:lnTo>
                  <a:pt x="212873" y="29222"/>
                </a:lnTo>
                <a:lnTo>
                  <a:pt x="230481" y="54765"/>
                </a:lnTo>
                <a:lnTo>
                  <a:pt x="229488" y="66629"/>
                </a:lnTo>
                <a:lnTo>
                  <a:pt x="202394" y="104853"/>
                </a:lnTo>
                <a:lnTo>
                  <a:pt x="163143" y="122141"/>
                </a:lnTo>
                <a:lnTo>
                  <a:pt x="130824" y="127341"/>
                </a:lnTo>
                <a:lnTo>
                  <a:pt x="110824" y="126832"/>
                </a:lnTo>
                <a:lnTo>
                  <a:pt x="59217" y="118229"/>
                </a:lnTo>
                <a:lnTo>
                  <a:pt x="22248" y="100886"/>
                </a:lnTo>
                <a:lnTo>
                  <a:pt x="277" y="68324"/>
                </a:lnTo>
                <a:lnTo>
                  <a:pt x="0" y="63869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67629" y="6280600"/>
            <a:ext cx="233679" cy="129539"/>
          </a:xfrm>
          <a:custGeom>
            <a:avLst/>
            <a:gdLst/>
            <a:ahLst/>
            <a:cxnLst/>
            <a:rect l="l" t="t" r="r" b="b"/>
            <a:pathLst>
              <a:path w="233679" h="129539">
                <a:moveTo>
                  <a:pt x="107448" y="0"/>
                </a:moveTo>
                <a:lnTo>
                  <a:pt x="57727" y="8650"/>
                </a:lnTo>
                <a:lnTo>
                  <a:pt x="20507" y="27872"/>
                </a:lnTo>
                <a:lnTo>
                  <a:pt x="0" y="64574"/>
                </a:lnTo>
                <a:lnTo>
                  <a:pt x="54" y="66577"/>
                </a:lnTo>
                <a:lnTo>
                  <a:pt x="20500" y="100822"/>
                </a:lnTo>
                <a:lnTo>
                  <a:pt x="56813" y="119214"/>
                </a:lnTo>
                <a:lnTo>
                  <a:pt x="107283" y="128487"/>
                </a:lnTo>
                <a:lnTo>
                  <a:pt x="126658" y="129105"/>
                </a:lnTo>
                <a:lnTo>
                  <a:pt x="144140" y="127520"/>
                </a:lnTo>
                <a:lnTo>
                  <a:pt x="189927" y="114815"/>
                </a:lnTo>
                <a:lnTo>
                  <a:pt x="221433" y="92418"/>
                </a:lnTo>
                <a:lnTo>
                  <a:pt x="233146" y="63199"/>
                </a:lnTo>
                <a:lnTo>
                  <a:pt x="231557" y="53802"/>
                </a:lnTo>
                <a:lnTo>
                  <a:pt x="202848" y="21574"/>
                </a:lnTo>
                <a:lnTo>
                  <a:pt x="161593" y="5751"/>
                </a:lnTo>
                <a:lnTo>
                  <a:pt x="107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67629" y="6280600"/>
            <a:ext cx="233679" cy="129539"/>
          </a:xfrm>
          <a:custGeom>
            <a:avLst/>
            <a:gdLst/>
            <a:ahLst/>
            <a:cxnLst/>
            <a:rect l="l" t="t" r="r" b="b"/>
            <a:pathLst>
              <a:path w="233679" h="129539">
                <a:moveTo>
                  <a:pt x="0" y="64574"/>
                </a:moveTo>
                <a:lnTo>
                  <a:pt x="20507" y="27872"/>
                </a:lnTo>
                <a:lnTo>
                  <a:pt x="57727" y="8650"/>
                </a:lnTo>
                <a:lnTo>
                  <a:pt x="107448" y="0"/>
                </a:lnTo>
                <a:lnTo>
                  <a:pt x="126705" y="636"/>
                </a:lnTo>
                <a:lnTo>
                  <a:pt x="176956" y="10036"/>
                </a:lnTo>
                <a:lnTo>
                  <a:pt x="213111" y="28633"/>
                </a:lnTo>
                <a:lnTo>
                  <a:pt x="233146" y="63199"/>
                </a:lnTo>
                <a:lnTo>
                  <a:pt x="231781" y="73520"/>
                </a:lnTo>
                <a:lnTo>
                  <a:pt x="202288" y="108284"/>
                </a:lnTo>
                <a:lnTo>
                  <a:pt x="160649" y="124539"/>
                </a:lnTo>
                <a:lnTo>
                  <a:pt x="126658" y="129105"/>
                </a:lnTo>
                <a:lnTo>
                  <a:pt x="107283" y="128487"/>
                </a:lnTo>
                <a:lnTo>
                  <a:pt x="56813" y="119214"/>
                </a:lnTo>
                <a:lnTo>
                  <a:pt x="20500" y="100822"/>
                </a:lnTo>
                <a:lnTo>
                  <a:pt x="54" y="66577"/>
                </a:lnTo>
                <a:lnTo>
                  <a:pt x="0" y="6457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12564" y="5771527"/>
            <a:ext cx="230504" cy="127635"/>
          </a:xfrm>
          <a:custGeom>
            <a:avLst/>
            <a:gdLst/>
            <a:ahLst/>
            <a:cxnLst/>
            <a:rect l="l" t="t" r="r" b="b"/>
            <a:pathLst>
              <a:path w="230505" h="127635">
                <a:moveTo>
                  <a:pt x="108146" y="0"/>
                </a:moveTo>
                <a:lnTo>
                  <a:pt x="58140" y="8345"/>
                </a:lnTo>
                <a:lnTo>
                  <a:pt x="20665" y="27357"/>
                </a:lnTo>
                <a:lnTo>
                  <a:pt x="0" y="63869"/>
                </a:lnTo>
                <a:lnTo>
                  <a:pt x="277" y="68324"/>
                </a:lnTo>
                <a:lnTo>
                  <a:pt x="22248" y="100886"/>
                </a:lnTo>
                <a:lnTo>
                  <a:pt x="59217" y="118229"/>
                </a:lnTo>
                <a:lnTo>
                  <a:pt x="110824" y="126832"/>
                </a:lnTo>
                <a:lnTo>
                  <a:pt x="130824" y="127341"/>
                </a:lnTo>
                <a:lnTo>
                  <a:pt x="147471" y="125413"/>
                </a:lnTo>
                <a:lnTo>
                  <a:pt x="190795" y="111800"/>
                </a:lnTo>
                <a:lnTo>
                  <a:pt x="225992" y="77630"/>
                </a:lnTo>
                <a:lnTo>
                  <a:pt x="230481" y="54765"/>
                </a:lnTo>
                <a:lnTo>
                  <a:pt x="226867" y="45685"/>
                </a:lnTo>
                <a:lnTo>
                  <a:pt x="190828" y="15694"/>
                </a:lnTo>
                <a:lnTo>
                  <a:pt x="145217" y="2667"/>
                </a:lnTo>
                <a:lnTo>
                  <a:pt x="108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12564" y="5771527"/>
            <a:ext cx="230504" cy="127635"/>
          </a:xfrm>
          <a:custGeom>
            <a:avLst/>
            <a:gdLst/>
            <a:ahLst/>
            <a:cxnLst/>
            <a:rect l="l" t="t" r="r" b="b"/>
            <a:pathLst>
              <a:path w="230505" h="127635">
                <a:moveTo>
                  <a:pt x="0" y="63869"/>
                </a:moveTo>
                <a:lnTo>
                  <a:pt x="20665" y="27357"/>
                </a:lnTo>
                <a:lnTo>
                  <a:pt x="58140" y="8345"/>
                </a:lnTo>
                <a:lnTo>
                  <a:pt x="108146" y="0"/>
                </a:lnTo>
                <a:lnTo>
                  <a:pt x="127251" y="664"/>
                </a:lnTo>
                <a:lnTo>
                  <a:pt x="177152" y="10282"/>
                </a:lnTo>
                <a:lnTo>
                  <a:pt x="212873" y="29222"/>
                </a:lnTo>
                <a:lnTo>
                  <a:pt x="230481" y="54765"/>
                </a:lnTo>
                <a:lnTo>
                  <a:pt x="229488" y="66629"/>
                </a:lnTo>
                <a:lnTo>
                  <a:pt x="202394" y="104853"/>
                </a:lnTo>
                <a:lnTo>
                  <a:pt x="163143" y="122141"/>
                </a:lnTo>
                <a:lnTo>
                  <a:pt x="130824" y="127341"/>
                </a:lnTo>
                <a:lnTo>
                  <a:pt x="110824" y="126832"/>
                </a:lnTo>
                <a:lnTo>
                  <a:pt x="59217" y="118229"/>
                </a:lnTo>
                <a:lnTo>
                  <a:pt x="22248" y="100886"/>
                </a:lnTo>
                <a:lnTo>
                  <a:pt x="277" y="68324"/>
                </a:lnTo>
                <a:lnTo>
                  <a:pt x="0" y="63869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76674" y="6065679"/>
            <a:ext cx="231775" cy="129539"/>
          </a:xfrm>
          <a:custGeom>
            <a:avLst/>
            <a:gdLst/>
            <a:ahLst/>
            <a:cxnLst/>
            <a:rect l="l" t="t" r="r" b="b"/>
            <a:pathLst>
              <a:path w="231775" h="129539">
                <a:moveTo>
                  <a:pt x="107639" y="0"/>
                </a:moveTo>
                <a:lnTo>
                  <a:pt x="57848" y="8519"/>
                </a:lnTo>
                <a:lnTo>
                  <a:pt x="20555" y="27752"/>
                </a:lnTo>
                <a:lnTo>
                  <a:pt x="27" y="64398"/>
                </a:lnTo>
                <a:lnTo>
                  <a:pt x="0" y="64921"/>
                </a:lnTo>
                <a:lnTo>
                  <a:pt x="1333" y="74453"/>
                </a:lnTo>
                <a:lnTo>
                  <a:pt x="29369" y="107209"/>
                </a:lnTo>
                <a:lnTo>
                  <a:pt x="70318" y="123331"/>
                </a:lnTo>
                <a:lnTo>
                  <a:pt x="124147" y="129216"/>
                </a:lnTo>
                <a:lnTo>
                  <a:pt x="141765" y="127751"/>
                </a:lnTo>
                <a:lnTo>
                  <a:pt x="187957" y="115281"/>
                </a:lnTo>
                <a:lnTo>
                  <a:pt x="219788" y="93125"/>
                </a:lnTo>
                <a:lnTo>
                  <a:pt x="231646" y="64398"/>
                </a:lnTo>
                <a:lnTo>
                  <a:pt x="230335" y="54853"/>
                </a:lnTo>
                <a:lnTo>
                  <a:pt x="202350" y="22049"/>
                </a:lnTo>
                <a:lnTo>
                  <a:pt x="161425" y="5898"/>
                </a:lnTo>
                <a:lnTo>
                  <a:pt x="10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76672" y="6065679"/>
            <a:ext cx="231775" cy="129539"/>
          </a:xfrm>
          <a:custGeom>
            <a:avLst/>
            <a:gdLst/>
            <a:ahLst/>
            <a:cxnLst/>
            <a:rect l="l" t="t" r="r" b="b"/>
            <a:pathLst>
              <a:path w="231775" h="129539">
                <a:moveTo>
                  <a:pt x="0" y="64611"/>
                </a:moveTo>
                <a:lnTo>
                  <a:pt x="20556" y="27752"/>
                </a:lnTo>
                <a:lnTo>
                  <a:pt x="57849" y="8519"/>
                </a:lnTo>
                <a:lnTo>
                  <a:pt x="107640" y="0"/>
                </a:lnTo>
                <a:lnTo>
                  <a:pt x="126763" y="659"/>
                </a:lnTo>
                <a:lnTo>
                  <a:pt x="176685" y="10276"/>
                </a:lnTo>
                <a:lnTo>
                  <a:pt x="212477" y="29243"/>
                </a:lnTo>
                <a:lnTo>
                  <a:pt x="231647" y="64398"/>
                </a:lnTo>
                <a:lnTo>
                  <a:pt x="230260" y="74512"/>
                </a:lnTo>
                <a:lnTo>
                  <a:pt x="200441" y="108818"/>
                </a:lnTo>
                <a:lnTo>
                  <a:pt x="158413" y="124863"/>
                </a:lnTo>
                <a:lnTo>
                  <a:pt x="124148" y="129216"/>
                </a:lnTo>
                <a:lnTo>
                  <a:pt x="105007" y="128559"/>
                </a:lnTo>
                <a:lnTo>
                  <a:pt x="55052" y="118961"/>
                </a:lnTo>
                <a:lnTo>
                  <a:pt x="19235" y="100026"/>
                </a:lnTo>
                <a:lnTo>
                  <a:pt x="1" y="64921"/>
                </a:lnTo>
                <a:lnTo>
                  <a:pt x="0" y="64611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43856" y="6410141"/>
            <a:ext cx="233679" cy="129539"/>
          </a:xfrm>
          <a:custGeom>
            <a:avLst/>
            <a:gdLst/>
            <a:ahLst/>
            <a:cxnLst/>
            <a:rect l="l" t="t" r="r" b="b"/>
            <a:pathLst>
              <a:path w="233679" h="129540">
                <a:moveTo>
                  <a:pt x="107448" y="0"/>
                </a:moveTo>
                <a:lnTo>
                  <a:pt x="57727" y="8650"/>
                </a:lnTo>
                <a:lnTo>
                  <a:pt x="20507" y="27872"/>
                </a:lnTo>
                <a:lnTo>
                  <a:pt x="0" y="64574"/>
                </a:lnTo>
                <a:lnTo>
                  <a:pt x="54" y="66577"/>
                </a:lnTo>
                <a:lnTo>
                  <a:pt x="20500" y="100822"/>
                </a:lnTo>
                <a:lnTo>
                  <a:pt x="56813" y="119214"/>
                </a:lnTo>
                <a:lnTo>
                  <a:pt x="107283" y="128487"/>
                </a:lnTo>
                <a:lnTo>
                  <a:pt x="126658" y="129105"/>
                </a:lnTo>
                <a:lnTo>
                  <a:pt x="144140" y="127520"/>
                </a:lnTo>
                <a:lnTo>
                  <a:pt x="189927" y="114815"/>
                </a:lnTo>
                <a:lnTo>
                  <a:pt x="221433" y="92418"/>
                </a:lnTo>
                <a:lnTo>
                  <a:pt x="233146" y="63199"/>
                </a:lnTo>
                <a:lnTo>
                  <a:pt x="231557" y="53802"/>
                </a:lnTo>
                <a:lnTo>
                  <a:pt x="202848" y="21574"/>
                </a:lnTo>
                <a:lnTo>
                  <a:pt x="161593" y="5751"/>
                </a:lnTo>
                <a:lnTo>
                  <a:pt x="107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43856" y="6410141"/>
            <a:ext cx="233679" cy="129539"/>
          </a:xfrm>
          <a:custGeom>
            <a:avLst/>
            <a:gdLst/>
            <a:ahLst/>
            <a:cxnLst/>
            <a:rect l="l" t="t" r="r" b="b"/>
            <a:pathLst>
              <a:path w="233679" h="129540">
                <a:moveTo>
                  <a:pt x="0" y="64574"/>
                </a:moveTo>
                <a:lnTo>
                  <a:pt x="20507" y="27872"/>
                </a:lnTo>
                <a:lnTo>
                  <a:pt x="57727" y="8650"/>
                </a:lnTo>
                <a:lnTo>
                  <a:pt x="107448" y="0"/>
                </a:lnTo>
                <a:lnTo>
                  <a:pt x="126705" y="636"/>
                </a:lnTo>
                <a:lnTo>
                  <a:pt x="176956" y="10036"/>
                </a:lnTo>
                <a:lnTo>
                  <a:pt x="213111" y="28633"/>
                </a:lnTo>
                <a:lnTo>
                  <a:pt x="233146" y="63199"/>
                </a:lnTo>
                <a:lnTo>
                  <a:pt x="231781" y="73520"/>
                </a:lnTo>
                <a:lnTo>
                  <a:pt x="202288" y="108284"/>
                </a:lnTo>
                <a:lnTo>
                  <a:pt x="160649" y="124539"/>
                </a:lnTo>
                <a:lnTo>
                  <a:pt x="126658" y="129105"/>
                </a:lnTo>
                <a:lnTo>
                  <a:pt x="107283" y="128487"/>
                </a:lnTo>
                <a:lnTo>
                  <a:pt x="56813" y="119214"/>
                </a:lnTo>
                <a:lnTo>
                  <a:pt x="20500" y="100822"/>
                </a:lnTo>
                <a:lnTo>
                  <a:pt x="54" y="66577"/>
                </a:lnTo>
                <a:lnTo>
                  <a:pt x="0" y="6457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24705" y="6130291"/>
            <a:ext cx="1252220" cy="64769"/>
          </a:xfrm>
          <a:custGeom>
            <a:avLst/>
            <a:gdLst/>
            <a:ahLst/>
            <a:cxnLst/>
            <a:rect l="l" t="t" r="r" b="b"/>
            <a:pathLst>
              <a:path w="1252220" h="64770">
                <a:moveTo>
                  <a:pt x="1251839" y="0"/>
                </a:moveTo>
                <a:lnTo>
                  <a:pt x="0" y="64630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97398" y="5222366"/>
            <a:ext cx="161925" cy="408940"/>
          </a:xfrm>
          <a:custGeom>
            <a:avLst/>
            <a:gdLst/>
            <a:ahLst/>
            <a:cxnLst/>
            <a:rect l="l" t="t" r="r" b="b"/>
            <a:pathLst>
              <a:path w="161925" h="408939">
                <a:moveTo>
                  <a:pt x="0" y="322198"/>
                </a:moveTo>
                <a:lnTo>
                  <a:pt x="11684" y="408330"/>
                </a:lnTo>
                <a:lnTo>
                  <a:pt x="69669" y="351154"/>
                </a:lnTo>
                <a:lnTo>
                  <a:pt x="44830" y="351154"/>
                </a:lnTo>
                <a:lnTo>
                  <a:pt x="20319" y="342899"/>
                </a:lnTo>
                <a:lnTo>
                  <a:pt x="24512" y="330581"/>
                </a:lnTo>
                <a:lnTo>
                  <a:pt x="0" y="322198"/>
                </a:lnTo>
                <a:close/>
              </a:path>
              <a:path w="161925" h="408939">
                <a:moveTo>
                  <a:pt x="24512" y="330581"/>
                </a:moveTo>
                <a:lnTo>
                  <a:pt x="20319" y="342899"/>
                </a:lnTo>
                <a:lnTo>
                  <a:pt x="44830" y="351154"/>
                </a:lnTo>
                <a:lnTo>
                  <a:pt x="48986" y="338950"/>
                </a:lnTo>
                <a:lnTo>
                  <a:pt x="24512" y="330581"/>
                </a:lnTo>
                <a:close/>
              </a:path>
              <a:path w="161925" h="408939">
                <a:moveTo>
                  <a:pt x="48986" y="338950"/>
                </a:moveTo>
                <a:lnTo>
                  <a:pt x="44830" y="351154"/>
                </a:lnTo>
                <a:lnTo>
                  <a:pt x="69669" y="351154"/>
                </a:lnTo>
                <a:lnTo>
                  <a:pt x="73532" y="347344"/>
                </a:lnTo>
                <a:lnTo>
                  <a:pt x="48986" y="338950"/>
                </a:lnTo>
                <a:close/>
              </a:path>
              <a:path w="161925" h="408939">
                <a:moveTo>
                  <a:pt x="137032" y="0"/>
                </a:moveTo>
                <a:lnTo>
                  <a:pt x="24512" y="330581"/>
                </a:lnTo>
                <a:lnTo>
                  <a:pt x="48986" y="338950"/>
                </a:lnTo>
                <a:lnTo>
                  <a:pt x="161543" y="8381"/>
                </a:lnTo>
                <a:lnTo>
                  <a:pt x="137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09083" y="5125721"/>
            <a:ext cx="1858645" cy="542925"/>
          </a:xfrm>
          <a:custGeom>
            <a:avLst/>
            <a:gdLst/>
            <a:ahLst/>
            <a:cxnLst/>
            <a:rect l="l" t="t" r="r" b="b"/>
            <a:pathLst>
              <a:path w="1858645" h="542925">
                <a:moveTo>
                  <a:pt x="64515" y="467804"/>
                </a:moveTo>
                <a:lnTo>
                  <a:pt x="0" y="525995"/>
                </a:lnTo>
                <a:lnTo>
                  <a:pt x="85216" y="542709"/>
                </a:lnTo>
                <a:lnTo>
                  <a:pt x="79271" y="521195"/>
                </a:lnTo>
                <a:lnTo>
                  <a:pt x="65912" y="521195"/>
                </a:lnTo>
                <a:lnTo>
                  <a:pt x="58927" y="496227"/>
                </a:lnTo>
                <a:lnTo>
                  <a:pt x="71415" y="492770"/>
                </a:lnTo>
                <a:lnTo>
                  <a:pt x="64515" y="467804"/>
                </a:lnTo>
                <a:close/>
              </a:path>
              <a:path w="1858645" h="542925">
                <a:moveTo>
                  <a:pt x="71415" y="492770"/>
                </a:moveTo>
                <a:lnTo>
                  <a:pt x="58927" y="496227"/>
                </a:lnTo>
                <a:lnTo>
                  <a:pt x="65912" y="521195"/>
                </a:lnTo>
                <a:lnTo>
                  <a:pt x="78321" y="517759"/>
                </a:lnTo>
                <a:lnTo>
                  <a:pt x="71415" y="492770"/>
                </a:lnTo>
                <a:close/>
              </a:path>
              <a:path w="1858645" h="542925">
                <a:moveTo>
                  <a:pt x="78321" y="517759"/>
                </a:moveTo>
                <a:lnTo>
                  <a:pt x="65912" y="521195"/>
                </a:lnTo>
                <a:lnTo>
                  <a:pt x="79271" y="521195"/>
                </a:lnTo>
                <a:lnTo>
                  <a:pt x="78321" y="517759"/>
                </a:lnTo>
                <a:close/>
              </a:path>
              <a:path w="1858645" h="542925">
                <a:moveTo>
                  <a:pt x="1851787" y="0"/>
                </a:moveTo>
                <a:lnTo>
                  <a:pt x="71415" y="492770"/>
                </a:lnTo>
                <a:lnTo>
                  <a:pt x="78321" y="517759"/>
                </a:lnTo>
                <a:lnTo>
                  <a:pt x="1858644" y="24891"/>
                </a:lnTo>
                <a:lnTo>
                  <a:pt x="1851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76193" y="5156073"/>
            <a:ext cx="1983739" cy="488315"/>
          </a:xfrm>
          <a:custGeom>
            <a:avLst/>
            <a:gdLst/>
            <a:ahLst/>
            <a:cxnLst/>
            <a:rect l="l" t="t" r="r" b="b"/>
            <a:pathLst>
              <a:path w="1983739" h="488314">
                <a:moveTo>
                  <a:pt x="1904953" y="463036"/>
                </a:moveTo>
                <a:lnTo>
                  <a:pt x="1899158" y="488276"/>
                </a:lnTo>
                <a:lnTo>
                  <a:pt x="1983612" y="467817"/>
                </a:lnTo>
                <a:lnTo>
                  <a:pt x="1981334" y="465937"/>
                </a:lnTo>
                <a:lnTo>
                  <a:pt x="1917572" y="465937"/>
                </a:lnTo>
                <a:lnTo>
                  <a:pt x="1904953" y="463036"/>
                </a:lnTo>
                <a:close/>
              </a:path>
              <a:path w="1983739" h="488314">
                <a:moveTo>
                  <a:pt x="1910751" y="437779"/>
                </a:moveTo>
                <a:lnTo>
                  <a:pt x="1904953" y="463036"/>
                </a:lnTo>
                <a:lnTo>
                  <a:pt x="1917572" y="465937"/>
                </a:lnTo>
                <a:lnTo>
                  <a:pt x="1923415" y="440689"/>
                </a:lnTo>
                <a:lnTo>
                  <a:pt x="1910751" y="437779"/>
                </a:lnTo>
                <a:close/>
              </a:path>
              <a:path w="1983739" h="488314">
                <a:moveTo>
                  <a:pt x="1916557" y="412495"/>
                </a:moveTo>
                <a:lnTo>
                  <a:pt x="1910751" y="437779"/>
                </a:lnTo>
                <a:lnTo>
                  <a:pt x="1923415" y="440689"/>
                </a:lnTo>
                <a:lnTo>
                  <a:pt x="1917572" y="465937"/>
                </a:lnTo>
                <a:lnTo>
                  <a:pt x="1981334" y="465937"/>
                </a:lnTo>
                <a:lnTo>
                  <a:pt x="1916557" y="412495"/>
                </a:lnTo>
                <a:close/>
              </a:path>
              <a:path w="1983739" h="488314">
                <a:moveTo>
                  <a:pt x="5842" y="0"/>
                </a:moveTo>
                <a:lnTo>
                  <a:pt x="0" y="25145"/>
                </a:lnTo>
                <a:lnTo>
                  <a:pt x="1904953" y="463036"/>
                </a:lnTo>
                <a:lnTo>
                  <a:pt x="1910751" y="437779"/>
                </a:lnTo>
                <a:lnTo>
                  <a:pt x="5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Data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Knowle</a:t>
            </a:r>
            <a:r>
              <a:rPr b="1" spc="-20" dirty="0">
                <a:latin typeface="Arial Narrow"/>
                <a:cs typeface="Arial Narrow"/>
              </a:rPr>
              <a:t>d</a:t>
            </a:r>
            <a:r>
              <a:rPr b="1" dirty="0">
                <a:latin typeface="Arial Narrow"/>
                <a:cs typeface="Arial Narrow"/>
              </a:rPr>
              <a:t>ge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310117" y="5993892"/>
            <a:ext cx="1036319" cy="27699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265"/>
            <a:r>
              <a:rPr b="1" spc="-15" dirty="0">
                <a:latin typeface="Calibri"/>
                <a:cs typeface="Calibri"/>
              </a:rPr>
              <a:t>Map</a:t>
            </a:r>
            <a:r>
              <a:rPr b="1" spc="-5" dirty="0">
                <a:latin typeface="Calibri"/>
                <a:cs typeface="Calibri"/>
              </a:rPr>
              <a:t>pin</a:t>
            </a:r>
            <a:r>
              <a:rPr b="1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425189" y="4171315"/>
            <a:ext cx="2498090" cy="312420"/>
          </a:xfrm>
          <a:custGeom>
            <a:avLst/>
            <a:gdLst/>
            <a:ahLst/>
            <a:cxnLst/>
            <a:rect l="l" t="t" r="r" b="b"/>
            <a:pathLst>
              <a:path w="2498090" h="312420">
                <a:moveTo>
                  <a:pt x="73152" y="234696"/>
                </a:moveTo>
                <a:lnTo>
                  <a:pt x="0" y="281686"/>
                </a:lnTo>
                <a:lnTo>
                  <a:pt x="81407" y="311912"/>
                </a:lnTo>
                <a:lnTo>
                  <a:pt x="78800" y="287528"/>
                </a:lnTo>
                <a:lnTo>
                  <a:pt x="65786" y="287528"/>
                </a:lnTo>
                <a:lnTo>
                  <a:pt x="62992" y="261874"/>
                </a:lnTo>
                <a:lnTo>
                  <a:pt x="75908" y="260483"/>
                </a:lnTo>
                <a:lnTo>
                  <a:pt x="73152" y="234696"/>
                </a:lnTo>
                <a:close/>
              </a:path>
              <a:path w="2498090" h="312420">
                <a:moveTo>
                  <a:pt x="75908" y="260483"/>
                </a:moveTo>
                <a:lnTo>
                  <a:pt x="62992" y="261874"/>
                </a:lnTo>
                <a:lnTo>
                  <a:pt x="65786" y="287528"/>
                </a:lnTo>
                <a:lnTo>
                  <a:pt x="78652" y="286142"/>
                </a:lnTo>
                <a:lnTo>
                  <a:pt x="75908" y="260483"/>
                </a:lnTo>
                <a:close/>
              </a:path>
              <a:path w="2498090" h="312420">
                <a:moveTo>
                  <a:pt x="78652" y="286142"/>
                </a:moveTo>
                <a:lnTo>
                  <a:pt x="65786" y="287528"/>
                </a:lnTo>
                <a:lnTo>
                  <a:pt x="78800" y="287528"/>
                </a:lnTo>
                <a:lnTo>
                  <a:pt x="78652" y="286142"/>
                </a:lnTo>
                <a:close/>
              </a:path>
              <a:path w="2498090" h="312420">
                <a:moveTo>
                  <a:pt x="2495169" y="0"/>
                </a:moveTo>
                <a:lnTo>
                  <a:pt x="75908" y="260483"/>
                </a:lnTo>
                <a:lnTo>
                  <a:pt x="78652" y="286142"/>
                </a:lnTo>
                <a:lnTo>
                  <a:pt x="2497963" y="25654"/>
                </a:lnTo>
                <a:lnTo>
                  <a:pt x="249516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20740" y="4171188"/>
            <a:ext cx="2617470" cy="196850"/>
          </a:xfrm>
          <a:custGeom>
            <a:avLst/>
            <a:gdLst/>
            <a:ahLst/>
            <a:cxnLst/>
            <a:rect l="l" t="t" r="r" b="b"/>
            <a:pathLst>
              <a:path w="2617470" h="196850">
                <a:moveTo>
                  <a:pt x="2541651" y="119253"/>
                </a:moveTo>
                <a:lnTo>
                  <a:pt x="2540172" y="145058"/>
                </a:lnTo>
                <a:lnTo>
                  <a:pt x="2553081" y="145795"/>
                </a:lnTo>
                <a:lnTo>
                  <a:pt x="2551684" y="171704"/>
                </a:lnTo>
                <a:lnTo>
                  <a:pt x="2538646" y="171704"/>
                </a:lnTo>
                <a:lnTo>
                  <a:pt x="2537206" y="196850"/>
                </a:lnTo>
                <a:lnTo>
                  <a:pt x="2595477" y="171704"/>
                </a:lnTo>
                <a:lnTo>
                  <a:pt x="2551684" y="171704"/>
                </a:lnTo>
                <a:lnTo>
                  <a:pt x="2538688" y="170961"/>
                </a:lnTo>
                <a:lnTo>
                  <a:pt x="2597198" y="170961"/>
                </a:lnTo>
                <a:lnTo>
                  <a:pt x="2616962" y="162432"/>
                </a:lnTo>
                <a:lnTo>
                  <a:pt x="2541651" y="119253"/>
                </a:lnTo>
                <a:close/>
              </a:path>
              <a:path w="2617470" h="196850">
                <a:moveTo>
                  <a:pt x="2540172" y="145058"/>
                </a:moveTo>
                <a:lnTo>
                  <a:pt x="2538688" y="170961"/>
                </a:lnTo>
                <a:lnTo>
                  <a:pt x="2551684" y="171704"/>
                </a:lnTo>
                <a:lnTo>
                  <a:pt x="2553081" y="145795"/>
                </a:lnTo>
                <a:lnTo>
                  <a:pt x="2540172" y="145058"/>
                </a:lnTo>
                <a:close/>
              </a:path>
              <a:path w="2617470" h="196850">
                <a:moveTo>
                  <a:pt x="1524" y="0"/>
                </a:moveTo>
                <a:lnTo>
                  <a:pt x="0" y="25907"/>
                </a:lnTo>
                <a:lnTo>
                  <a:pt x="2538688" y="170961"/>
                </a:lnTo>
                <a:lnTo>
                  <a:pt x="2540172" y="145058"/>
                </a:lnTo>
                <a:lnTo>
                  <a:pt x="152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6896100" y="5742433"/>
          <a:ext cx="1499614" cy="775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5715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ogy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0323" y="991906"/>
            <a:ext cx="181610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Clr>
                <a:srgbClr val="C00000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400" b="1" dirty="0">
                <a:latin typeface="Arial Narrow"/>
                <a:cs typeface="Arial Narrow"/>
              </a:rPr>
              <a:t>K</a:t>
            </a:r>
            <a:r>
              <a:rPr sz="2400" b="1" spc="-10" dirty="0">
                <a:latin typeface="Arial Narrow"/>
                <a:cs typeface="Arial Narrow"/>
              </a:rPr>
              <a:t>n</a:t>
            </a:r>
            <a:r>
              <a:rPr sz="2400" b="1" dirty="0">
                <a:latin typeface="Arial Narrow"/>
                <a:cs typeface="Arial Narrow"/>
              </a:rPr>
              <a:t>owledge</a:t>
            </a:r>
            <a:endParaRPr sz="2400">
              <a:latin typeface="Arial Narrow"/>
              <a:cs typeface="Arial Narrow"/>
            </a:endParaRPr>
          </a:p>
          <a:p>
            <a:pPr marL="12700">
              <a:spcBef>
                <a:spcPts val="390"/>
              </a:spcBef>
            </a:pPr>
            <a:r>
              <a:rPr sz="1600" spc="-10" dirty="0">
                <a:latin typeface="Arial Narrow"/>
                <a:cs typeface="Arial Narrow"/>
              </a:rPr>
              <a:t>E</a:t>
            </a:r>
            <a:r>
              <a:rPr sz="1600" spc="-5" dirty="0">
                <a:latin typeface="Arial Narrow"/>
                <a:cs typeface="Arial Narrow"/>
              </a:rPr>
              <a:t>x</a:t>
            </a:r>
            <a:r>
              <a:rPr sz="1600" spc="-10" dirty="0">
                <a:latin typeface="Arial Narrow"/>
                <a:cs typeface="Arial Narrow"/>
              </a:rPr>
              <a:t>ample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2204" y="188977"/>
            <a:ext cx="8229600" cy="276999"/>
          </a:xfrm>
          <a:prstGeom prst="rect">
            <a:avLst/>
          </a:prstGeom>
          <a:solidFill>
            <a:srgbClr val="FCEADA"/>
          </a:solidFill>
          <a:ln w="9144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/>
            <a:r>
              <a:rPr b="1" spc="-10" dirty="0">
                <a:latin typeface="Arial Narrow"/>
                <a:cs typeface="Arial Narrow"/>
              </a:rPr>
              <a:t>Big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-15" dirty="0">
                <a:latin typeface="Arial Narrow"/>
                <a:cs typeface="Arial Narrow"/>
              </a:rPr>
              <a:t>D</a:t>
            </a:r>
            <a:r>
              <a:rPr b="1" spc="-20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ta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Data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Co</a:t>
            </a:r>
            <a:r>
              <a:rPr b="1" dirty="0">
                <a:latin typeface="Arial Narrow"/>
                <a:cs typeface="Arial Narrow"/>
              </a:rPr>
              <a:t>nc</a:t>
            </a:r>
            <a:r>
              <a:rPr b="1" spc="-10" dirty="0">
                <a:latin typeface="Arial Narrow"/>
                <a:cs typeface="Arial Narrow"/>
              </a:rPr>
              <a:t>ept</a:t>
            </a:r>
            <a:r>
              <a:rPr b="1" spc="5" dirty="0">
                <a:latin typeface="Arial Narrow"/>
                <a:cs typeface="Arial Narrow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Knowle</a:t>
            </a:r>
            <a:r>
              <a:rPr b="1" spc="-20" dirty="0">
                <a:latin typeface="Arial Narrow"/>
                <a:cs typeface="Arial Narrow"/>
              </a:rPr>
              <a:t>d</a:t>
            </a:r>
            <a:r>
              <a:rPr b="1" dirty="0">
                <a:latin typeface="Arial Narrow"/>
                <a:cs typeface="Arial Narrow"/>
              </a:rPr>
              <a:t>ge</a:t>
            </a:r>
            <a:endParaRPr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5708" y="2156461"/>
            <a:ext cx="1152144" cy="3439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7897" y="3489960"/>
            <a:ext cx="1584579" cy="2561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3280" y="5207508"/>
            <a:ext cx="1113663" cy="929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5522" y="3514471"/>
            <a:ext cx="1499235" cy="2476500"/>
          </a:xfrm>
          <a:custGeom>
            <a:avLst/>
            <a:gdLst/>
            <a:ahLst/>
            <a:cxnLst/>
            <a:rect l="l" t="t" r="r" b="b"/>
            <a:pathLst>
              <a:path w="1499235" h="2476500">
                <a:moveTo>
                  <a:pt x="0" y="0"/>
                </a:moveTo>
                <a:lnTo>
                  <a:pt x="532765" y="1671701"/>
                </a:lnTo>
                <a:lnTo>
                  <a:pt x="459864" y="1672394"/>
                </a:lnTo>
                <a:lnTo>
                  <a:pt x="445619" y="1674623"/>
                </a:lnTo>
                <a:lnTo>
                  <a:pt x="406432" y="1689710"/>
                </a:lnTo>
                <a:lnTo>
                  <a:pt x="374317" y="1715653"/>
                </a:lnTo>
                <a:lnTo>
                  <a:pt x="351513" y="1750211"/>
                </a:lnTo>
                <a:lnTo>
                  <a:pt x="340265" y="1791141"/>
                </a:lnTo>
                <a:lnTo>
                  <a:pt x="339471" y="1805813"/>
                </a:lnTo>
                <a:lnTo>
                  <a:pt x="339471" y="2006980"/>
                </a:lnTo>
                <a:lnTo>
                  <a:pt x="340164" y="2355983"/>
                </a:lnTo>
                <a:lnTo>
                  <a:pt x="351134" y="2397034"/>
                </a:lnTo>
                <a:lnTo>
                  <a:pt x="373707" y="2431755"/>
                </a:lnTo>
                <a:lnTo>
                  <a:pt x="405643" y="2457908"/>
                </a:lnTo>
                <a:lnTo>
                  <a:pt x="444698" y="2473252"/>
                </a:lnTo>
                <a:lnTo>
                  <a:pt x="473583" y="2476372"/>
                </a:lnTo>
                <a:lnTo>
                  <a:pt x="822705" y="2476372"/>
                </a:lnTo>
                <a:lnTo>
                  <a:pt x="1378841" y="2475679"/>
                </a:lnTo>
                <a:lnTo>
                  <a:pt x="1419885" y="2464713"/>
                </a:lnTo>
                <a:lnTo>
                  <a:pt x="1454607" y="2442144"/>
                </a:lnTo>
                <a:lnTo>
                  <a:pt x="1480764" y="2410212"/>
                </a:lnTo>
                <a:lnTo>
                  <a:pt x="1496113" y="2371153"/>
                </a:lnTo>
                <a:lnTo>
                  <a:pt x="1499235" y="2342260"/>
                </a:lnTo>
                <a:lnTo>
                  <a:pt x="1499235" y="1805813"/>
                </a:lnTo>
                <a:lnTo>
                  <a:pt x="1492628" y="1764139"/>
                </a:lnTo>
                <a:lnTo>
                  <a:pt x="1473673" y="1727061"/>
                </a:lnTo>
                <a:lnTo>
                  <a:pt x="1444609" y="1697800"/>
                </a:lnTo>
                <a:lnTo>
                  <a:pt x="1407678" y="1678599"/>
                </a:lnTo>
                <a:lnTo>
                  <a:pt x="1365123" y="1671701"/>
                </a:lnTo>
                <a:lnTo>
                  <a:pt x="822705" y="1671701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5522" y="3514471"/>
            <a:ext cx="1499235" cy="2476500"/>
          </a:xfrm>
          <a:custGeom>
            <a:avLst/>
            <a:gdLst/>
            <a:ahLst/>
            <a:cxnLst/>
            <a:rect l="l" t="t" r="r" b="b"/>
            <a:pathLst>
              <a:path w="1499235" h="2476500">
                <a:moveTo>
                  <a:pt x="339471" y="1805813"/>
                </a:moveTo>
                <a:lnTo>
                  <a:pt x="346369" y="1763257"/>
                </a:lnTo>
                <a:lnTo>
                  <a:pt x="365570" y="1726326"/>
                </a:lnTo>
                <a:lnTo>
                  <a:pt x="394831" y="1697262"/>
                </a:lnTo>
                <a:lnTo>
                  <a:pt x="431909" y="1678307"/>
                </a:lnTo>
                <a:lnTo>
                  <a:pt x="532765" y="1671701"/>
                </a:lnTo>
                <a:lnTo>
                  <a:pt x="0" y="0"/>
                </a:lnTo>
                <a:lnTo>
                  <a:pt x="822705" y="1671701"/>
                </a:lnTo>
                <a:lnTo>
                  <a:pt x="1365123" y="1671701"/>
                </a:lnTo>
                <a:lnTo>
                  <a:pt x="1379794" y="1672495"/>
                </a:lnTo>
                <a:lnTo>
                  <a:pt x="1420724" y="1683743"/>
                </a:lnTo>
                <a:lnTo>
                  <a:pt x="1455282" y="1706547"/>
                </a:lnTo>
                <a:lnTo>
                  <a:pt x="1481225" y="1738662"/>
                </a:lnTo>
                <a:lnTo>
                  <a:pt x="1496312" y="1777849"/>
                </a:lnTo>
                <a:lnTo>
                  <a:pt x="1499235" y="1805813"/>
                </a:lnTo>
                <a:lnTo>
                  <a:pt x="1499235" y="2006980"/>
                </a:lnTo>
                <a:lnTo>
                  <a:pt x="1499235" y="2342260"/>
                </a:lnTo>
                <a:lnTo>
                  <a:pt x="1498440" y="2356937"/>
                </a:lnTo>
                <a:lnTo>
                  <a:pt x="1487192" y="2397873"/>
                </a:lnTo>
                <a:lnTo>
                  <a:pt x="1464388" y="2432430"/>
                </a:lnTo>
                <a:lnTo>
                  <a:pt x="1432273" y="2458369"/>
                </a:lnTo>
                <a:lnTo>
                  <a:pt x="1393086" y="2473451"/>
                </a:lnTo>
                <a:lnTo>
                  <a:pt x="822705" y="2476372"/>
                </a:lnTo>
                <a:lnTo>
                  <a:pt x="532765" y="2476372"/>
                </a:lnTo>
                <a:lnTo>
                  <a:pt x="473583" y="2476372"/>
                </a:lnTo>
                <a:lnTo>
                  <a:pt x="458911" y="2475579"/>
                </a:lnTo>
                <a:lnTo>
                  <a:pt x="417981" y="2464334"/>
                </a:lnTo>
                <a:lnTo>
                  <a:pt x="383423" y="2441535"/>
                </a:lnTo>
                <a:lnTo>
                  <a:pt x="357480" y="2409422"/>
                </a:lnTo>
                <a:lnTo>
                  <a:pt x="342393" y="2370232"/>
                </a:lnTo>
                <a:lnTo>
                  <a:pt x="339471" y="2006980"/>
                </a:lnTo>
                <a:lnTo>
                  <a:pt x="339471" y="1805813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57092" y="5412664"/>
            <a:ext cx="5765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alibri"/>
                <a:cs typeface="Calibri"/>
              </a:rPr>
              <a:t>24</a:t>
            </a:r>
            <a:r>
              <a:rPr sz="3200" b="1" dirty="0">
                <a:latin typeface="Calibri"/>
                <a:cs typeface="Calibri"/>
              </a:rPr>
              <a:t>°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1464" y="6070092"/>
            <a:ext cx="1132840" cy="276999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8455"/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b="1" spc="-2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84220" y="3069272"/>
            <a:ext cx="528370" cy="6717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1465" y="3102864"/>
            <a:ext cx="441959" cy="568960"/>
          </a:xfrm>
          <a:custGeom>
            <a:avLst/>
            <a:gdLst/>
            <a:ahLst/>
            <a:cxnLst/>
            <a:rect l="l" t="t" r="r" b="b"/>
            <a:pathLst>
              <a:path w="441960" h="568960">
                <a:moveTo>
                  <a:pt x="220980" y="0"/>
                </a:moveTo>
                <a:lnTo>
                  <a:pt x="220980" y="142112"/>
                </a:lnTo>
                <a:lnTo>
                  <a:pt x="0" y="142112"/>
                </a:lnTo>
                <a:lnTo>
                  <a:pt x="0" y="426338"/>
                </a:lnTo>
                <a:lnTo>
                  <a:pt x="220980" y="426338"/>
                </a:lnTo>
                <a:lnTo>
                  <a:pt x="220980" y="568452"/>
                </a:lnTo>
                <a:lnTo>
                  <a:pt x="441960" y="284225"/>
                </a:lnTo>
                <a:lnTo>
                  <a:pt x="220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1465" y="3102864"/>
            <a:ext cx="441959" cy="568960"/>
          </a:xfrm>
          <a:custGeom>
            <a:avLst/>
            <a:gdLst/>
            <a:ahLst/>
            <a:cxnLst/>
            <a:rect l="l" t="t" r="r" b="b"/>
            <a:pathLst>
              <a:path w="441960" h="568960">
                <a:moveTo>
                  <a:pt x="0" y="142112"/>
                </a:moveTo>
                <a:lnTo>
                  <a:pt x="220980" y="142112"/>
                </a:lnTo>
                <a:lnTo>
                  <a:pt x="220980" y="0"/>
                </a:lnTo>
                <a:lnTo>
                  <a:pt x="441960" y="284225"/>
                </a:lnTo>
                <a:lnTo>
                  <a:pt x="220980" y="568452"/>
                </a:lnTo>
                <a:lnTo>
                  <a:pt x="220980" y="426338"/>
                </a:lnTo>
                <a:lnTo>
                  <a:pt x="0" y="426338"/>
                </a:lnTo>
                <a:lnTo>
                  <a:pt x="0" y="1421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20667" y="2886456"/>
            <a:ext cx="1843658" cy="1095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7911" y="2913888"/>
            <a:ext cx="1758696" cy="1010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67911" y="3082289"/>
            <a:ext cx="1758950" cy="168910"/>
          </a:xfrm>
          <a:custGeom>
            <a:avLst/>
            <a:gdLst/>
            <a:ahLst/>
            <a:cxnLst/>
            <a:rect l="l" t="t" r="r" b="b"/>
            <a:pathLst>
              <a:path w="1758950" h="168910">
                <a:moveTo>
                  <a:pt x="1758696" y="0"/>
                </a:moveTo>
                <a:lnTo>
                  <a:pt x="1733139" y="40455"/>
                </a:lnTo>
                <a:lnTo>
                  <a:pt x="1689592" y="65531"/>
                </a:lnTo>
                <a:lnTo>
                  <a:pt x="1626948" y="88688"/>
                </a:lnTo>
                <a:lnTo>
                  <a:pt x="1589032" y="99437"/>
                </a:lnTo>
                <a:lnTo>
                  <a:pt x="1547020" y="109577"/>
                </a:lnTo>
                <a:lnTo>
                  <a:pt x="1501140" y="119062"/>
                </a:lnTo>
                <a:lnTo>
                  <a:pt x="1451617" y="127850"/>
                </a:lnTo>
                <a:lnTo>
                  <a:pt x="1398678" y="135898"/>
                </a:lnTo>
                <a:lnTo>
                  <a:pt x="1342549" y="143161"/>
                </a:lnTo>
                <a:lnTo>
                  <a:pt x="1283457" y="149597"/>
                </a:lnTo>
                <a:lnTo>
                  <a:pt x="1221628" y="155162"/>
                </a:lnTo>
                <a:lnTo>
                  <a:pt x="1157289" y="159812"/>
                </a:lnTo>
                <a:lnTo>
                  <a:pt x="1090664" y="163505"/>
                </a:lnTo>
                <a:lnTo>
                  <a:pt x="1021982" y="166196"/>
                </a:lnTo>
                <a:lnTo>
                  <a:pt x="951467" y="167843"/>
                </a:lnTo>
                <a:lnTo>
                  <a:pt x="879348" y="168401"/>
                </a:lnTo>
                <a:lnTo>
                  <a:pt x="807228" y="167843"/>
                </a:lnTo>
                <a:lnTo>
                  <a:pt x="736713" y="166196"/>
                </a:lnTo>
                <a:lnTo>
                  <a:pt x="668031" y="163505"/>
                </a:lnTo>
                <a:lnTo>
                  <a:pt x="601406" y="159812"/>
                </a:lnTo>
                <a:lnTo>
                  <a:pt x="537067" y="155162"/>
                </a:lnTo>
                <a:lnTo>
                  <a:pt x="475238" y="149597"/>
                </a:lnTo>
                <a:lnTo>
                  <a:pt x="416146" y="143161"/>
                </a:lnTo>
                <a:lnTo>
                  <a:pt x="360017" y="135898"/>
                </a:lnTo>
                <a:lnTo>
                  <a:pt x="307078" y="127850"/>
                </a:lnTo>
                <a:lnTo>
                  <a:pt x="257556" y="119062"/>
                </a:lnTo>
                <a:lnTo>
                  <a:pt x="211675" y="109577"/>
                </a:lnTo>
                <a:lnTo>
                  <a:pt x="169663" y="99437"/>
                </a:lnTo>
                <a:lnTo>
                  <a:pt x="131747" y="88688"/>
                </a:lnTo>
                <a:lnTo>
                  <a:pt x="69103" y="65532"/>
                </a:lnTo>
                <a:lnTo>
                  <a:pt x="25556" y="40455"/>
                </a:lnTo>
                <a:lnTo>
                  <a:pt x="2915" y="138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67911" y="2913889"/>
            <a:ext cx="1758950" cy="1010919"/>
          </a:xfrm>
          <a:custGeom>
            <a:avLst/>
            <a:gdLst/>
            <a:ahLst/>
            <a:cxnLst/>
            <a:rect l="l" t="t" r="r" b="b"/>
            <a:pathLst>
              <a:path w="1758950" h="1010920">
                <a:moveTo>
                  <a:pt x="0" y="168401"/>
                </a:moveTo>
                <a:lnTo>
                  <a:pt x="25556" y="127946"/>
                </a:lnTo>
                <a:lnTo>
                  <a:pt x="69103" y="102869"/>
                </a:lnTo>
                <a:lnTo>
                  <a:pt x="131747" y="79713"/>
                </a:lnTo>
                <a:lnTo>
                  <a:pt x="169663" y="68964"/>
                </a:lnTo>
                <a:lnTo>
                  <a:pt x="211675" y="58824"/>
                </a:lnTo>
                <a:lnTo>
                  <a:pt x="257556" y="49339"/>
                </a:lnTo>
                <a:lnTo>
                  <a:pt x="307078" y="40551"/>
                </a:lnTo>
                <a:lnTo>
                  <a:pt x="360017" y="32503"/>
                </a:lnTo>
                <a:lnTo>
                  <a:pt x="416146" y="25240"/>
                </a:lnTo>
                <a:lnTo>
                  <a:pt x="475238" y="18804"/>
                </a:lnTo>
                <a:lnTo>
                  <a:pt x="537067" y="13239"/>
                </a:lnTo>
                <a:lnTo>
                  <a:pt x="601406" y="8589"/>
                </a:lnTo>
                <a:lnTo>
                  <a:pt x="668031" y="4896"/>
                </a:lnTo>
                <a:lnTo>
                  <a:pt x="736713" y="2205"/>
                </a:lnTo>
                <a:lnTo>
                  <a:pt x="807228" y="558"/>
                </a:lnTo>
                <a:lnTo>
                  <a:pt x="879348" y="0"/>
                </a:lnTo>
                <a:lnTo>
                  <a:pt x="951467" y="558"/>
                </a:lnTo>
                <a:lnTo>
                  <a:pt x="1021982" y="2205"/>
                </a:lnTo>
                <a:lnTo>
                  <a:pt x="1090664" y="4896"/>
                </a:lnTo>
                <a:lnTo>
                  <a:pt x="1157289" y="8589"/>
                </a:lnTo>
                <a:lnTo>
                  <a:pt x="1221628" y="13239"/>
                </a:lnTo>
                <a:lnTo>
                  <a:pt x="1283457" y="18804"/>
                </a:lnTo>
                <a:lnTo>
                  <a:pt x="1342549" y="25240"/>
                </a:lnTo>
                <a:lnTo>
                  <a:pt x="1398678" y="32503"/>
                </a:lnTo>
                <a:lnTo>
                  <a:pt x="1451617" y="40551"/>
                </a:lnTo>
                <a:lnTo>
                  <a:pt x="1501139" y="49339"/>
                </a:lnTo>
                <a:lnTo>
                  <a:pt x="1547020" y="58824"/>
                </a:lnTo>
                <a:lnTo>
                  <a:pt x="1589032" y="68964"/>
                </a:lnTo>
                <a:lnTo>
                  <a:pt x="1626948" y="79713"/>
                </a:lnTo>
                <a:lnTo>
                  <a:pt x="1689592" y="102869"/>
                </a:lnTo>
                <a:lnTo>
                  <a:pt x="1733139" y="127946"/>
                </a:lnTo>
                <a:lnTo>
                  <a:pt x="1758696" y="168401"/>
                </a:lnTo>
                <a:lnTo>
                  <a:pt x="1758696" y="842010"/>
                </a:lnTo>
                <a:lnTo>
                  <a:pt x="1733139" y="882465"/>
                </a:lnTo>
                <a:lnTo>
                  <a:pt x="1689592" y="907542"/>
                </a:lnTo>
                <a:lnTo>
                  <a:pt x="1626948" y="930698"/>
                </a:lnTo>
                <a:lnTo>
                  <a:pt x="1589032" y="941447"/>
                </a:lnTo>
                <a:lnTo>
                  <a:pt x="1547020" y="951587"/>
                </a:lnTo>
                <a:lnTo>
                  <a:pt x="1501140" y="961072"/>
                </a:lnTo>
                <a:lnTo>
                  <a:pt x="1451617" y="969860"/>
                </a:lnTo>
                <a:lnTo>
                  <a:pt x="1398678" y="977908"/>
                </a:lnTo>
                <a:lnTo>
                  <a:pt x="1342549" y="985171"/>
                </a:lnTo>
                <a:lnTo>
                  <a:pt x="1283457" y="991607"/>
                </a:lnTo>
                <a:lnTo>
                  <a:pt x="1221628" y="997172"/>
                </a:lnTo>
                <a:lnTo>
                  <a:pt x="1157289" y="1001822"/>
                </a:lnTo>
                <a:lnTo>
                  <a:pt x="1090664" y="1005515"/>
                </a:lnTo>
                <a:lnTo>
                  <a:pt x="1021982" y="1008206"/>
                </a:lnTo>
                <a:lnTo>
                  <a:pt x="951467" y="1009853"/>
                </a:lnTo>
                <a:lnTo>
                  <a:pt x="879348" y="1010412"/>
                </a:lnTo>
                <a:lnTo>
                  <a:pt x="807228" y="1009853"/>
                </a:lnTo>
                <a:lnTo>
                  <a:pt x="736713" y="1008206"/>
                </a:lnTo>
                <a:lnTo>
                  <a:pt x="668031" y="1005515"/>
                </a:lnTo>
                <a:lnTo>
                  <a:pt x="601406" y="1001822"/>
                </a:lnTo>
                <a:lnTo>
                  <a:pt x="537067" y="997172"/>
                </a:lnTo>
                <a:lnTo>
                  <a:pt x="475238" y="991607"/>
                </a:lnTo>
                <a:lnTo>
                  <a:pt x="416146" y="985171"/>
                </a:lnTo>
                <a:lnTo>
                  <a:pt x="360017" y="977908"/>
                </a:lnTo>
                <a:lnTo>
                  <a:pt x="307078" y="969860"/>
                </a:lnTo>
                <a:lnTo>
                  <a:pt x="257556" y="961072"/>
                </a:lnTo>
                <a:lnTo>
                  <a:pt x="211675" y="951587"/>
                </a:lnTo>
                <a:lnTo>
                  <a:pt x="169663" y="941447"/>
                </a:lnTo>
                <a:lnTo>
                  <a:pt x="131747" y="930698"/>
                </a:lnTo>
                <a:lnTo>
                  <a:pt x="69103" y="907541"/>
                </a:lnTo>
                <a:lnTo>
                  <a:pt x="25556" y="882465"/>
                </a:lnTo>
                <a:lnTo>
                  <a:pt x="0" y="842010"/>
                </a:lnTo>
                <a:lnTo>
                  <a:pt x="0" y="16840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87211" y="1226819"/>
            <a:ext cx="3201924" cy="21305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31535" y="5215128"/>
            <a:ext cx="2010410" cy="370840"/>
          </a:xfrm>
          <a:custGeom>
            <a:avLst/>
            <a:gdLst/>
            <a:ahLst/>
            <a:cxnLst/>
            <a:rect l="l" t="t" r="r" b="b"/>
            <a:pathLst>
              <a:path w="2010410" h="370839">
                <a:moveTo>
                  <a:pt x="0" y="370332"/>
                </a:moveTo>
                <a:lnTo>
                  <a:pt x="2010156" y="370332"/>
                </a:lnTo>
                <a:lnTo>
                  <a:pt x="2010156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58002" y="5294885"/>
            <a:ext cx="11595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b="1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b="1" spc="-3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orm</a:t>
            </a:r>
            <a:r>
              <a:rPr b="1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tion</a:t>
            </a:r>
            <a:endParaRPr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21453" y="2426208"/>
            <a:ext cx="786053" cy="7143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70602" y="2451862"/>
            <a:ext cx="699135" cy="625475"/>
          </a:xfrm>
          <a:custGeom>
            <a:avLst/>
            <a:gdLst/>
            <a:ahLst/>
            <a:cxnLst/>
            <a:rect l="l" t="t" r="r" b="b"/>
            <a:pathLst>
              <a:path w="699135" h="625475">
                <a:moveTo>
                  <a:pt x="301625" y="0"/>
                </a:moveTo>
                <a:lnTo>
                  <a:pt x="385318" y="114935"/>
                </a:lnTo>
                <a:lnTo>
                  <a:pt x="0" y="395477"/>
                </a:lnTo>
                <a:lnTo>
                  <a:pt x="167386" y="625348"/>
                </a:lnTo>
                <a:lnTo>
                  <a:pt x="552576" y="344804"/>
                </a:lnTo>
                <a:lnTo>
                  <a:pt x="654353" y="344804"/>
                </a:lnTo>
                <a:lnTo>
                  <a:pt x="698753" y="62611"/>
                </a:lnTo>
                <a:lnTo>
                  <a:pt x="301625" y="0"/>
                </a:lnTo>
                <a:close/>
              </a:path>
              <a:path w="699135" h="625475">
                <a:moveTo>
                  <a:pt x="654353" y="344804"/>
                </a:moveTo>
                <a:lnTo>
                  <a:pt x="552576" y="344804"/>
                </a:lnTo>
                <a:lnTo>
                  <a:pt x="636270" y="459739"/>
                </a:lnTo>
                <a:lnTo>
                  <a:pt x="654353" y="344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70602" y="2451862"/>
            <a:ext cx="699135" cy="625475"/>
          </a:xfrm>
          <a:custGeom>
            <a:avLst/>
            <a:gdLst/>
            <a:ahLst/>
            <a:cxnLst/>
            <a:rect l="l" t="t" r="r" b="b"/>
            <a:pathLst>
              <a:path w="699135" h="625475">
                <a:moveTo>
                  <a:pt x="0" y="395477"/>
                </a:moveTo>
                <a:lnTo>
                  <a:pt x="385318" y="114935"/>
                </a:lnTo>
                <a:lnTo>
                  <a:pt x="301625" y="0"/>
                </a:lnTo>
                <a:lnTo>
                  <a:pt x="698753" y="62611"/>
                </a:lnTo>
                <a:lnTo>
                  <a:pt x="636270" y="459739"/>
                </a:lnTo>
                <a:lnTo>
                  <a:pt x="552576" y="344804"/>
                </a:lnTo>
                <a:lnTo>
                  <a:pt x="167386" y="625348"/>
                </a:lnTo>
                <a:lnTo>
                  <a:pt x="0" y="3954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54524" y="2464308"/>
            <a:ext cx="3123819" cy="27824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81956" y="4073702"/>
            <a:ext cx="2965323" cy="12355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01767" y="2488058"/>
            <a:ext cx="3039110" cy="2698115"/>
          </a:xfrm>
          <a:custGeom>
            <a:avLst/>
            <a:gdLst/>
            <a:ahLst/>
            <a:cxnLst/>
            <a:rect l="l" t="t" r="r" b="b"/>
            <a:pathLst>
              <a:path w="3039109" h="2698115">
                <a:moveTo>
                  <a:pt x="2857246" y="1608454"/>
                </a:moveTo>
                <a:lnTo>
                  <a:pt x="181610" y="1608454"/>
                </a:lnTo>
                <a:lnTo>
                  <a:pt x="166711" y="1609056"/>
                </a:lnTo>
                <a:lnTo>
                  <a:pt x="124195" y="1617710"/>
                </a:lnTo>
                <a:lnTo>
                  <a:pt x="85932" y="1635657"/>
                </a:lnTo>
                <a:lnTo>
                  <a:pt x="53181" y="1661636"/>
                </a:lnTo>
                <a:lnTo>
                  <a:pt x="27202" y="1694387"/>
                </a:lnTo>
                <a:lnTo>
                  <a:pt x="9255" y="1732650"/>
                </a:lnTo>
                <a:lnTo>
                  <a:pt x="601" y="1775166"/>
                </a:lnTo>
                <a:lnTo>
                  <a:pt x="0" y="1790064"/>
                </a:lnTo>
                <a:lnTo>
                  <a:pt x="0" y="2516504"/>
                </a:lnTo>
                <a:lnTo>
                  <a:pt x="5276" y="2560157"/>
                </a:lnTo>
                <a:lnTo>
                  <a:pt x="20265" y="2599978"/>
                </a:lnTo>
                <a:lnTo>
                  <a:pt x="43706" y="2634706"/>
                </a:lnTo>
                <a:lnTo>
                  <a:pt x="74340" y="2663083"/>
                </a:lnTo>
                <a:lnTo>
                  <a:pt x="110906" y="2683847"/>
                </a:lnTo>
                <a:lnTo>
                  <a:pt x="152144" y="2695738"/>
                </a:lnTo>
                <a:lnTo>
                  <a:pt x="181610" y="2698115"/>
                </a:lnTo>
                <a:lnTo>
                  <a:pt x="2857246" y="2698115"/>
                </a:lnTo>
                <a:lnTo>
                  <a:pt x="2900898" y="2692838"/>
                </a:lnTo>
                <a:lnTo>
                  <a:pt x="2940719" y="2677849"/>
                </a:lnTo>
                <a:lnTo>
                  <a:pt x="2975447" y="2654408"/>
                </a:lnTo>
                <a:lnTo>
                  <a:pt x="3003824" y="2623774"/>
                </a:lnTo>
                <a:lnTo>
                  <a:pt x="3024588" y="2587208"/>
                </a:lnTo>
                <a:lnTo>
                  <a:pt x="3036479" y="2545970"/>
                </a:lnTo>
                <a:lnTo>
                  <a:pt x="3038856" y="2516504"/>
                </a:lnTo>
                <a:lnTo>
                  <a:pt x="3038856" y="1790064"/>
                </a:lnTo>
                <a:lnTo>
                  <a:pt x="3033579" y="1746412"/>
                </a:lnTo>
                <a:lnTo>
                  <a:pt x="3018590" y="1706591"/>
                </a:lnTo>
                <a:lnTo>
                  <a:pt x="2995149" y="1671863"/>
                </a:lnTo>
                <a:lnTo>
                  <a:pt x="2964515" y="1643486"/>
                </a:lnTo>
                <a:lnTo>
                  <a:pt x="2927949" y="1622722"/>
                </a:lnTo>
                <a:lnTo>
                  <a:pt x="2886711" y="1610831"/>
                </a:lnTo>
                <a:lnTo>
                  <a:pt x="2857246" y="1608454"/>
                </a:lnTo>
                <a:close/>
              </a:path>
              <a:path w="3039109" h="2698115">
                <a:moveTo>
                  <a:pt x="2377059" y="0"/>
                </a:moveTo>
                <a:lnTo>
                  <a:pt x="1772666" y="1608454"/>
                </a:lnTo>
                <a:lnTo>
                  <a:pt x="2532380" y="1608454"/>
                </a:lnTo>
                <a:lnTo>
                  <a:pt x="2377059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01767" y="2488058"/>
            <a:ext cx="3039110" cy="2698115"/>
          </a:xfrm>
          <a:custGeom>
            <a:avLst/>
            <a:gdLst/>
            <a:ahLst/>
            <a:cxnLst/>
            <a:rect l="l" t="t" r="r" b="b"/>
            <a:pathLst>
              <a:path w="3039109" h="2698115">
                <a:moveTo>
                  <a:pt x="0" y="1790064"/>
                </a:moveTo>
                <a:lnTo>
                  <a:pt x="5276" y="1746412"/>
                </a:lnTo>
                <a:lnTo>
                  <a:pt x="20265" y="1706591"/>
                </a:lnTo>
                <a:lnTo>
                  <a:pt x="43706" y="1671863"/>
                </a:lnTo>
                <a:lnTo>
                  <a:pt x="74340" y="1643486"/>
                </a:lnTo>
                <a:lnTo>
                  <a:pt x="110906" y="1622722"/>
                </a:lnTo>
                <a:lnTo>
                  <a:pt x="152144" y="1610831"/>
                </a:lnTo>
                <a:lnTo>
                  <a:pt x="181610" y="1608454"/>
                </a:lnTo>
                <a:lnTo>
                  <a:pt x="1772666" y="1608454"/>
                </a:lnTo>
                <a:lnTo>
                  <a:pt x="2377059" y="0"/>
                </a:lnTo>
                <a:lnTo>
                  <a:pt x="2532380" y="1608454"/>
                </a:lnTo>
                <a:lnTo>
                  <a:pt x="2857246" y="1608454"/>
                </a:lnTo>
                <a:lnTo>
                  <a:pt x="2872144" y="1609056"/>
                </a:lnTo>
                <a:lnTo>
                  <a:pt x="2914660" y="1617710"/>
                </a:lnTo>
                <a:lnTo>
                  <a:pt x="2952923" y="1635657"/>
                </a:lnTo>
                <a:lnTo>
                  <a:pt x="2985674" y="1661636"/>
                </a:lnTo>
                <a:lnTo>
                  <a:pt x="3011653" y="1694387"/>
                </a:lnTo>
                <a:lnTo>
                  <a:pt x="3029600" y="1732650"/>
                </a:lnTo>
                <a:lnTo>
                  <a:pt x="3038254" y="1775166"/>
                </a:lnTo>
                <a:lnTo>
                  <a:pt x="3038856" y="1790064"/>
                </a:lnTo>
                <a:lnTo>
                  <a:pt x="3038856" y="2062479"/>
                </a:lnTo>
                <a:lnTo>
                  <a:pt x="3038856" y="2516504"/>
                </a:lnTo>
                <a:lnTo>
                  <a:pt x="3038254" y="2531403"/>
                </a:lnTo>
                <a:lnTo>
                  <a:pt x="3029600" y="2573919"/>
                </a:lnTo>
                <a:lnTo>
                  <a:pt x="3011653" y="2612182"/>
                </a:lnTo>
                <a:lnTo>
                  <a:pt x="2985674" y="2644933"/>
                </a:lnTo>
                <a:lnTo>
                  <a:pt x="2952923" y="2670912"/>
                </a:lnTo>
                <a:lnTo>
                  <a:pt x="2914660" y="2688859"/>
                </a:lnTo>
                <a:lnTo>
                  <a:pt x="2872144" y="2697513"/>
                </a:lnTo>
                <a:lnTo>
                  <a:pt x="2857246" y="2698115"/>
                </a:lnTo>
                <a:lnTo>
                  <a:pt x="2532380" y="2698115"/>
                </a:lnTo>
                <a:lnTo>
                  <a:pt x="1772666" y="2698115"/>
                </a:lnTo>
                <a:lnTo>
                  <a:pt x="181610" y="2698115"/>
                </a:lnTo>
                <a:lnTo>
                  <a:pt x="166711" y="2697513"/>
                </a:lnTo>
                <a:lnTo>
                  <a:pt x="124195" y="2688859"/>
                </a:lnTo>
                <a:lnTo>
                  <a:pt x="85932" y="2670912"/>
                </a:lnTo>
                <a:lnTo>
                  <a:pt x="53181" y="2644933"/>
                </a:lnTo>
                <a:lnTo>
                  <a:pt x="27202" y="2612182"/>
                </a:lnTo>
                <a:lnTo>
                  <a:pt x="9255" y="2573919"/>
                </a:lnTo>
                <a:lnTo>
                  <a:pt x="601" y="2531403"/>
                </a:lnTo>
                <a:lnTo>
                  <a:pt x="0" y="2516504"/>
                </a:lnTo>
                <a:lnTo>
                  <a:pt x="0" y="2062479"/>
                </a:lnTo>
                <a:lnTo>
                  <a:pt x="0" y="1790064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134736" y="4180612"/>
            <a:ext cx="267208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20" dirty="0">
                <a:latin typeface="Calibri"/>
                <a:cs typeface="Calibri"/>
              </a:rPr>
              <a:t>24</a:t>
            </a:r>
            <a:r>
              <a:rPr sz="1600" b="1" spc="-10" dirty="0">
                <a:latin typeface="Calibri"/>
                <a:cs typeface="Calibri"/>
              </a:rPr>
              <a:t>°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endParaRPr sz="1600">
              <a:latin typeface="Calibri"/>
              <a:cs typeface="Calibri"/>
            </a:endParaRPr>
          </a:p>
          <a:p>
            <a:pPr marL="299085" indent="-286385">
              <a:buFont typeface="Arial"/>
              <a:buChar char="•"/>
              <a:tabLst>
                <a:tab pos="299720" algn="l"/>
              </a:tabLst>
            </a:pP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pe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u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her</a:t>
            </a:r>
            <a:endParaRPr sz="1600">
              <a:latin typeface="Calibri"/>
              <a:cs typeface="Calibri"/>
            </a:endParaRPr>
          </a:p>
          <a:p>
            <a:pPr marL="299085" indent="-286385">
              <a:buFont typeface="Arial"/>
              <a:buChar char="•"/>
              <a:tabLst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St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asb</a:t>
            </a:r>
            <a:r>
              <a:rPr sz="1600" spc="-15" dirty="0">
                <a:latin typeface="Calibri"/>
                <a:cs typeface="Calibri"/>
              </a:rPr>
              <a:t>ou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10"/>
              </a:spcBef>
              <a:tabLst>
                <a:tab pos="299085" algn="l"/>
              </a:tabLst>
            </a:pPr>
            <a:r>
              <a:rPr sz="1600" spc="-10" dirty="0">
                <a:latin typeface="Arial"/>
                <a:cs typeface="Arial"/>
              </a:rPr>
              <a:t>•	</a:t>
            </a:r>
            <a:r>
              <a:rPr sz="1600" spc="-20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13/01/2019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369808" y="4203191"/>
            <a:ext cx="1633727" cy="11658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06741" y="3311703"/>
            <a:ext cx="885075" cy="10299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55762" y="3337305"/>
            <a:ext cx="796925" cy="942340"/>
          </a:xfrm>
          <a:custGeom>
            <a:avLst/>
            <a:gdLst/>
            <a:ahLst/>
            <a:cxnLst/>
            <a:rect l="l" t="t" r="r" b="b"/>
            <a:pathLst>
              <a:path w="796925" h="942339">
                <a:moveTo>
                  <a:pt x="231140" y="0"/>
                </a:moveTo>
                <a:lnTo>
                  <a:pt x="0" y="165481"/>
                </a:lnTo>
                <a:lnTo>
                  <a:pt x="450088" y="794004"/>
                </a:lnTo>
                <a:lnTo>
                  <a:pt x="334391" y="876808"/>
                </a:lnTo>
                <a:lnTo>
                  <a:pt x="731139" y="942340"/>
                </a:lnTo>
                <a:lnTo>
                  <a:pt x="783111" y="628396"/>
                </a:lnTo>
                <a:lnTo>
                  <a:pt x="681228" y="628396"/>
                </a:lnTo>
                <a:lnTo>
                  <a:pt x="231140" y="0"/>
                </a:lnTo>
                <a:close/>
              </a:path>
              <a:path w="796925" h="942339">
                <a:moveTo>
                  <a:pt x="796798" y="545719"/>
                </a:moveTo>
                <a:lnTo>
                  <a:pt x="681228" y="628396"/>
                </a:lnTo>
                <a:lnTo>
                  <a:pt x="783111" y="628396"/>
                </a:lnTo>
                <a:lnTo>
                  <a:pt x="796798" y="545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55762" y="3337305"/>
            <a:ext cx="796925" cy="942340"/>
          </a:xfrm>
          <a:custGeom>
            <a:avLst/>
            <a:gdLst/>
            <a:ahLst/>
            <a:cxnLst/>
            <a:rect l="l" t="t" r="r" b="b"/>
            <a:pathLst>
              <a:path w="796925" h="942339">
                <a:moveTo>
                  <a:pt x="231140" y="0"/>
                </a:moveTo>
                <a:lnTo>
                  <a:pt x="681228" y="628396"/>
                </a:lnTo>
                <a:lnTo>
                  <a:pt x="796798" y="545719"/>
                </a:lnTo>
                <a:lnTo>
                  <a:pt x="731139" y="942340"/>
                </a:lnTo>
                <a:lnTo>
                  <a:pt x="334391" y="876808"/>
                </a:lnTo>
                <a:lnTo>
                  <a:pt x="450088" y="794004"/>
                </a:lnTo>
                <a:lnTo>
                  <a:pt x="0" y="165481"/>
                </a:lnTo>
                <a:lnTo>
                  <a:pt x="23114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180831" y="5215129"/>
            <a:ext cx="2010410" cy="276999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4345"/>
            <a:r>
              <a:rPr b="1" spc="-3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wl</a:t>
            </a:r>
            <a:r>
              <a:rPr b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b="1" spc="-4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94448" y="5590031"/>
            <a:ext cx="2046351" cy="12096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15785" y="5931409"/>
            <a:ext cx="1875663" cy="7479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41691" y="5614569"/>
            <a:ext cx="1961514" cy="1124585"/>
          </a:xfrm>
          <a:custGeom>
            <a:avLst/>
            <a:gdLst/>
            <a:ahLst/>
            <a:cxnLst/>
            <a:rect l="l" t="t" r="r" b="b"/>
            <a:pathLst>
              <a:path w="1961515" h="1124584">
                <a:moveTo>
                  <a:pt x="1372108" y="0"/>
                </a:moveTo>
                <a:lnTo>
                  <a:pt x="1144142" y="158343"/>
                </a:lnTo>
                <a:lnTo>
                  <a:pt x="147314" y="158920"/>
                </a:lnTo>
                <a:lnTo>
                  <a:pt x="132951" y="160785"/>
                </a:lnTo>
                <a:lnTo>
                  <a:pt x="92637" y="173556"/>
                </a:lnTo>
                <a:lnTo>
                  <a:pt x="57695" y="195882"/>
                </a:lnTo>
                <a:lnTo>
                  <a:pt x="29682" y="226211"/>
                </a:lnTo>
                <a:lnTo>
                  <a:pt x="10153" y="262990"/>
                </a:lnTo>
                <a:lnTo>
                  <a:pt x="663" y="304667"/>
                </a:lnTo>
                <a:lnTo>
                  <a:pt x="0" y="319379"/>
                </a:lnTo>
                <a:lnTo>
                  <a:pt x="0" y="560933"/>
                </a:lnTo>
                <a:lnTo>
                  <a:pt x="577" y="977249"/>
                </a:lnTo>
                <a:lnTo>
                  <a:pt x="9822" y="1019019"/>
                </a:lnTo>
                <a:lnTo>
                  <a:pt x="29141" y="1055926"/>
                </a:lnTo>
                <a:lnTo>
                  <a:pt x="56980" y="1086417"/>
                </a:lnTo>
                <a:lnTo>
                  <a:pt x="91782" y="1108941"/>
                </a:lnTo>
                <a:lnTo>
                  <a:pt x="131993" y="1121945"/>
                </a:lnTo>
                <a:lnTo>
                  <a:pt x="161036" y="1124559"/>
                </a:lnTo>
                <a:lnTo>
                  <a:pt x="1634489" y="1124559"/>
                </a:lnTo>
                <a:lnTo>
                  <a:pt x="1814073" y="1123982"/>
                </a:lnTo>
                <a:lnTo>
                  <a:pt x="1855832" y="1114741"/>
                </a:lnTo>
                <a:lnTo>
                  <a:pt x="1892737" y="1095428"/>
                </a:lnTo>
                <a:lnTo>
                  <a:pt x="1923233" y="1067594"/>
                </a:lnTo>
                <a:lnTo>
                  <a:pt x="1945763" y="1032793"/>
                </a:lnTo>
                <a:lnTo>
                  <a:pt x="1958772" y="992576"/>
                </a:lnTo>
                <a:lnTo>
                  <a:pt x="1961388" y="963523"/>
                </a:lnTo>
                <a:lnTo>
                  <a:pt x="1961388" y="319379"/>
                </a:lnTo>
                <a:lnTo>
                  <a:pt x="1955843" y="277343"/>
                </a:lnTo>
                <a:lnTo>
                  <a:pt x="1939709" y="238643"/>
                </a:lnTo>
                <a:lnTo>
                  <a:pt x="1914537" y="205840"/>
                </a:lnTo>
                <a:lnTo>
                  <a:pt x="1881883" y="180488"/>
                </a:lnTo>
                <a:lnTo>
                  <a:pt x="1843303" y="164138"/>
                </a:lnTo>
                <a:lnTo>
                  <a:pt x="1800352" y="158343"/>
                </a:lnTo>
                <a:lnTo>
                  <a:pt x="1634489" y="158343"/>
                </a:lnTo>
                <a:lnTo>
                  <a:pt x="1372108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41691" y="5614569"/>
            <a:ext cx="1961514" cy="1124585"/>
          </a:xfrm>
          <a:custGeom>
            <a:avLst/>
            <a:gdLst/>
            <a:ahLst/>
            <a:cxnLst/>
            <a:rect l="l" t="t" r="r" b="b"/>
            <a:pathLst>
              <a:path w="1961515" h="1124584">
                <a:moveTo>
                  <a:pt x="0" y="319379"/>
                </a:moveTo>
                <a:lnTo>
                  <a:pt x="5797" y="276415"/>
                </a:lnTo>
                <a:lnTo>
                  <a:pt x="22153" y="237831"/>
                </a:lnTo>
                <a:lnTo>
                  <a:pt x="47511" y="205179"/>
                </a:lnTo>
                <a:lnTo>
                  <a:pt x="80316" y="180013"/>
                </a:lnTo>
                <a:lnTo>
                  <a:pt x="119012" y="163885"/>
                </a:lnTo>
                <a:lnTo>
                  <a:pt x="1144142" y="158343"/>
                </a:lnTo>
                <a:lnTo>
                  <a:pt x="1372108" y="0"/>
                </a:lnTo>
                <a:lnTo>
                  <a:pt x="1634489" y="158343"/>
                </a:lnTo>
                <a:lnTo>
                  <a:pt x="1800352" y="158343"/>
                </a:lnTo>
                <a:lnTo>
                  <a:pt x="1815058" y="159006"/>
                </a:lnTo>
                <a:lnTo>
                  <a:pt x="1856725" y="168492"/>
                </a:lnTo>
                <a:lnTo>
                  <a:pt x="1893503" y="188015"/>
                </a:lnTo>
                <a:lnTo>
                  <a:pt x="1923836" y="216023"/>
                </a:lnTo>
                <a:lnTo>
                  <a:pt x="1946168" y="250964"/>
                </a:lnTo>
                <a:lnTo>
                  <a:pt x="1958944" y="291285"/>
                </a:lnTo>
                <a:lnTo>
                  <a:pt x="1961388" y="319379"/>
                </a:lnTo>
                <a:lnTo>
                  <a:pt x="1961388" y="560933"/>
                </a:lnTo>
                <a:lnTo>
                  <a:pt x="1961388" y="963523"/>
                </a:lnTo>
                <a:lnTo>
                  <a:pt x="1960724" y="978235"/>
                </a:lnTo>
                <a:lnTo>
                  <a:pt x="1951234" y="1019912"/>
                </a:lnTo>
                <a:lnTo>
                  <a:pt x="1931705" y="1056691"/>
                </a:lnTo>
                <a:lnTo>
                  <a:pt x="1903692" y="1087020"/>
                </a:lnTo>
                <a:lnTo>
                  <a:pt x="1868750" y="1109346"/>
                </a:lnTo>
                <a:lnTo>
                  <a:pt x="1828436" y="1122117"/>
                </a:lnTo>
                <a:lnTo>
                  <a:pt x="1634489" y="1124559"/>
                </a:lnTo>
                <a:lnTo>
                  <a:pt x="1144142" y="1124559"/>
                </a:lnTo>
                <a:lnTo>
                  <a:pt x="161036" y="1124559"/>
                </a:lnTo>
                <a:lnTo>
                  <a:pt x="146329" y="1123896"/>
                </a:lnTo>
                <a:lnTo>
                  <a:pt x="104662" y="1114410"/>
                </a:lnTo>
                <a:lnTo>
                  <a:pt x="67884" y="1094887"/>
                </a:lnTo>
                <a:lnTo>
                  <a:pt x="37551" y="1066879"/>
                </a:lnTo>
                <a:lnTo>
                  <a:pt x="15219" y="1031938"/>
                </a:lnTo>
                <a:lnTo>
                  <a:pt x="2443" y="991617"/>
                </a:lnTo>
                <a:lnTo>
                  <a:pt x="0" y="560933"/>
                </a:lnTo>
                <a:lnTo>
                  <a:pt x="0" y="31937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568310" y="6038876"/>
            <a:ext cx="15811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15" dirty="0">
                <a:latin typeface="Calibri"/>
                <a:cs typeface="Calibri"/>
              </a:rPr>
              <a:t>De</a:t>
            </a:r>
            <a:r>
              <a:rPr sz="1600" b="1" spc="-5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is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on: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10"/>
              </a:spcBef>
            </a:pPr>
            <a:r>
              <a:rPr sz="1600" b="1" spc="-20" dirty="0">
                <a:latin typeface="Calibri"/>
                <a:cs typeface="Calibri"/>
              </a:rPr>
              <a:t>G</a:t>
            </a:r>
            <a:r>
              <a:rPr sz="1600" b="1" spc="-10" dirty="0">
                <a:latin typeface="Calibri"/>
                <a:cs typeface="Calibri"/>
              </a:rPr>
              <a:t>o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out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30" dirty="0">
                <a:latin typeface="Calibri"/>
                <a:cs typeface="Calibri"/>
              </a:rPr>
              <a:t>f</a:t>
            </a:r>
            <a:r>
              <a:rPr sz="1600" b="1" spc="-10" dirty="0">
                <a:latin typeface="Calibri"/>
                <a:cs typeface="Calibri"/>
              </a:rPr>
              <a:t>or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b="1" spc="-15" dirty="0">
                <a:latin typeface="Calibri"/>
                <a:cs typeface="Calibri"/>
              </a:rPr>
              <a:t>r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10" dirty="0">
                <a:latin typeface="Calibri"/>
                <a:cs typeface="Calibri"/>
              </a:rPr>
              <a:t>ise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F10C5EB766D94885846BFCA63D9576" ma:contentTypeVersion="0" ma:contentTypeDescription="Create a new document." ma:contentTypeScope="" ma:versionID="7eac7514a8566d877c70081203d6d5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B246D6-AC25-4757-B7DE-E54D5ED5832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A53FFE-0113-440E-8146-04570D7F3B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51764E-C713-4A17-BA73-F621B6559B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1043</Words>
  <Application>Microsoft Office PowerPoint</Application>
  <PresentationFormat>Widescreen</PresentationFormat>
  <Paragraphs>276</Paragraphs>
  <Slides>41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Arial Narrow</vt:lpstr>
      <vt:lpstr>Calibri</vt:lpstr>
      <vt:lpstr>Calibri Light</vt:lpstr>
      <vt:lpstr>Courier New</vt:lpstr>
      <vt:lpstr>Microsoft Sans Serif</vt:lpstr>
      <vt:lpstr>Times New Roman</vt:lpstr>
      <vt:lpstr>Trebuchet MS</vt:lpstr>
      <vt:lpstr>Wingdings</vt:lpstr>
      <vt:lpstr>Office Theme</vt:lpstr>
      <vt:lpstr>Introduction Big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Big Data</vt:lpstr>
      <vt:lpstr>Figure 1.1 Datasets can be found in many different formats.</vt:lpstr>
      <vt:lpstr>Figure 1.2 The symbol used to represent data analysis.</vt:lpstr>
      <vt:lpstr>The operational systems, pictured left, are queried via descriptive analytics tools to generate reports or dashboards, pictured right.</vt:lpstr>
      <vt:lpstr>Diagnostic analytics can result in data that is suitable for performing drill-down and roll-up analysis.</vt:lpstr>
      <vt:lpstr>Predictive analytics tools can provide user-friendly front-end interfaces.</vt:lpstr>
      <vt:lpstr>PowerPoint Presentation</vt:lpstr>
      <vt:lpstr>Prescriptive analytics involves the use of business rules and internal and/or external data to perform an in-depth analysis.</vt:lpstr>
      <vt:lpstr>BI can be used to improve business applications, consolidate data in data warehouses and analyze queries via a dashboard.</vt:lpstr>
      <vt:lpstr>A KPI dashboard acts as a central reference point for gauging business performance.</vt:lpstr>
      <vt:lpstr>Big Data Characteristics</vt:lpstr>
      <vt:lpstr>Volume</vt:lpstr>
      <vt:lpstr>Velocity</vt:lpstr>
      <vt:lpstr>Variety</vt:lpstr>
      <vt:lpstr>Value</vt:lpstr>
      <vt:lpstr>Different Types of 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Bagus Mulyawan</cp:lastModifiedBy>
  <cp:revision>21</cp:revision>
  <dcterms:created xsi:type="dcterms:W3CDTF">2020-06-08T01:30:48Z</dcterms:created>
  <dcterms:modified xsi:type="dcterms:W3CDTF">2021-02-08T23:27:38Z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