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jpg" ContentType="image/jpg"/>
  <Override PartName="/ppt/notesSlides/notesSlide3.xml" ContentType="application/vnd.openxmlformats-officedocument.presentationml.notesSlide+xml"/>
  <Override PartName="/ppt/media/image19.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8" r:id="rId3"/>
    <p:sldId id="318" r:id="rId4"/>
    <p:sldId id="319" r:id="rId5"/>
    <p:sldId id="320" r:id="rId6"/>
    <p:sldId id="321" r:id="rId7"/>
    <p:sldId id="322" r:id="rId8"/>
    <p:sldId id="323" r:id="rId9"/>
    <p:sldId id="324" r:id="rId10"/>
    <p:sldId id="325" r:id="rId11"/>
    <p:sldId id="326" r:id="rId12"/>
    <p:sldId id="256" r:id="rId13"/>
    <p:sldId id="257"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A2D1-6A22-4CB1-B93E-D46A06B20BA9}" type="datetimeFigureOut">
              <a:rPr lang="en-ID" smtClean="0"/>
              <a:t>07/02/2021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3E78C-D396-4B76-AF55-664EE0968E1D}" type="slidenum">
              <a:rPr lang="en-ID" smtClean="0"/>
              <a:t>‹#›</a:t>
            </a:fld>
            <a:endParaRPr lang="en-ID"/>
          </a:p>
        </p:txBody>
      </p:sp>
    </p:spTree>
    <p:extLst>
      <p:ext uri="{BB962C8B-B14F-4D97-AF65-F5344CB8AC3E}">
        <p14:creationId xmlns:p14="http://schemas.microsoft.com/office/powerpoint/2010/main" val="59976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7561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93623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1262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DD2234"/>
                </a:solidFill>
                <a:latin typeface="Trebuchet MS"/>
                <a:cs typeface="Trebuchet MS"/>
              </a:defRPr>
            </a:lvl1pPr>
          </a:lstStyle>
          <a:p>
            <a:endParaRPr/>
          </a:p>
        </p:txBody>
      </p:sp>
      <p:sp>
        <p:nvSpPr>
          <p:cNvPr id="3" name="Holder 3"/>
          <p:cNvSpPr>
            <a:spLocks noGrp="1"/>
          </p:cNvSpPr>
          <p:nvPr>
            <p:ph sz="half" idx="2"/>
          </p:nvPr>
        </p:nvSpPr>
        <p:spPr>
          <a:xfrm>
            <a:off x="98485" y="1929510"/>
            <a:ext cx="2661919" cy="193899"/>
          </a:xfrm>
          <a:prstGeom prst="rect">
            <a:avLst/>
          </a:prstGeom>
        </p:spPr>
        <p:txBody>
          <a:bodyPr wrap="square" lIns="0" tIns="0" rIns="0" bIns="0">
            <a:spAutoFit/>
          </a:bodyPr>
          <a:lstStyle>
            <a:lvl1pPr>
              <a:defRPr sz="1400" b="1" i="0">
                <a:solidFill>
                  <a:srgbClr val="7E7E7E"/>
                </a:solidFill>
                <a:latin typeface="Calibri"/>
                <a:cs typeface="Calibri"/>
              </a:defRPr>
            </a:lvl1pPr>
          </a:lstStyle>
          <a:p>
            <a:endParaRPr/>
          </a:p>
        </p:txBody>
      </p:sp>
      <p:sp>
        <p:nvSpPr>
          <p:cNvPr id="4" name="Holder 4"/>
          <p:cNvSpPr>
            <a:spLocks noGrp="1"/>
          </p:cNvSpPr>
          <p:nvPr>
            <p:ph sz="half" idx="3"/>
          </p:nvPr>
        </p:nvSpPr>
        <p:spPr>
          <a:xfrm>
            <a:off x="7620169" y="1249681"/>
            <a:ext cx="4523739" cy="249299"/>
          </a:xfrm>
          <a:prstGeom prst="rect">
            <a:avLst/>
          </a:prstGeom>
        </p:spPr>
        <p:txBody>
          <a:bodyPr wrap="square" lIns="0" tIns="0" rIns="0" bIns="0">
            <a:spAutoFit/>
          </a:bodyPr>
          <a:lstStyle>
            <a:lvl1pPr>
              <a:defRPr sz="1800" b="1" i="0">
                <a:solidFill>
                  <a:schemeClr val="bg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23739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A77D-E423-44C8-8642-8A2B2A241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659EEDF5-802C-47CC-A6B8-55AEEC5D8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456E7CA9-95AC-4736-B316-F14B74BC4D95}"/>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5" name="Footer Placeholder 4">
            <a:extLst>
              <a:ext uri="{FF2B5EF4-FFF2-40B4-BE49-F238E27FC236}">
                <a16:creationId xmlns:a16="http://schemas.microsoft.com/office/drawing/2014/main" id="{39203AB1-A5E9-4966-B247-A52DB3CEC64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ABB7106-23A4-45FB-B4DD-110D3AA10A43}"/>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4104877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5128-25B8-48AF-8FBF-DB6BD8428B7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FAD9622-B7DC-4A03-A08E-CB74F82357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68780BC-E795-4C19-A8F7-3A59365D6455}"/>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5" name="Footer Placeholder 4">
            <a:extLst>
              <a:ext uri="{FF2B5EF4-FFF2-40B4-BE49-F238E27FC236}">
                <a16:creationId xmlns:a16="http://schemas.microsoft.com/office/drawing/2014/main" id="{92EBE03C-EAA0-4C2C-A217-01FF105964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1C787E5-CFE8-432A-9F75-890B45CCEEC7}"/>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1633335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5969-3F6F-443A-BBBE-BE00EB472F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35B5B96-F690-45F6-B508-7AF9B0F4C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AEF32-2E14-4A9C-A56D-E2467171464C}"/>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5" name="Footer Placeholder 4">
            <a:extLst>
              <a:ext uri="{FF2B5EF4-FFF2-40B4-BE49-F238E27FC236}">
                <a16:creationId xmlns:a16="http://schemas.microsoft.com/office/drawing/2014/main" id="{6B7AC0C2-194C-4973-872A-FD33543016A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27BA5C7-B5F2-4386-B634-9AD6C2BAA303}"/>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335646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AA95-996D-49FD-9185-3DFB6C4AE60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EE42D67-870E-4AA3-BEE7-5BC38EB52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4237A1D-015C-4FAF-8710-C0703CCDB3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F584843-A675-4AC4-BFC3-C7C4AE65D017}"/>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6" name="Footer Placeholder 5">
            <a:extLst>
              <a:ext uri="{FF2B5EF4-FFF2-40B4-BE49-F238E27FC236}">
                <a16:creationId xmlns:a16="http://schemas.microsoft.com/office/drawing/2014/main" id="{B2437FA3-735D-489D-BBF3-F9E5389F781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F4C4F51-9661-406B-9D2B-4F43CF6A3454}"/>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1045840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1900-9480-4707-A041-23379E478EE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D614BAA-F495-4787-9377-CA032B5ED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22DB9-FE61-4506-800C-044C4842BC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18A9A45-D5DA-4373-98AB-524483F2C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4AB681-CF34-4900-BD72-FAC687741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3DB8FBD-B629-4ADA-8F72-2FCE8841AF2F}"/>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8" name="Footer Placeholder 7">
            <a:extLst>
              <a:ext uri="{FF2B5EF4-FFF2-40B4-BE49-F238E27FC236}">
                <a16:creationId xmlns:a16="http://schemas.microsoft.com/office/drawing/2014/main" id="{05E5147A-ED1C-4B83-B5BF-08410881820A}"/>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EE43528-B3F0-4029-AD38-99825265CD41}"/>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295578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4CA5-FFFD-4BB6-B8BE-58F80634C05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A3FB290-721D-4059-9EC5-3147016EF336}"/>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4" name="Footer Placeholder 3">
            <a:extLst>
              <a:ext uri="{FF2B5EF4-FFF2-40B4-BE49-F238E27FC236}">
                <a16:creationId xmlns:a16="http://schemas.microsoft.com/office/drawing/2014/main" id="{022DDA61-35A1-4F48-AAC7-B419B29CC12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85D1901-D734-4197-B7E6-87CB82D2ED9E}"/>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1598360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35BB3-B5D0-47C3-A31C-4479A5B4A311}"/>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3" name="Footer Placeholder 2">
            <a:extLst>
              <a:ext uri="{FF2B5EF4-FFF2-40B4-BE49-F238E27FC236}">
                <a16:creationId xmlns:a16="http://schemas.microsoft.com/office/drawing/2014/main" id="{1E2DE344-0248-48E7-9318-B2D2A454B1C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2282E17-E05D-47AC-B12A-9BDC03BE6591}"/>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196229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56611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38F5-6C04-4175-8B0B-0A6524813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156AF13-367D-40E4-BCB8-D2308BE70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8578DE6-5A23-4200-80AD-BD176DD54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169C9-F295-4C60-A0A3-30C23D7C6A11}"/>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6" name="Footer Placeholder 5">
            <a:extLst>
              <a:ext uri="{FF2B5EF4-FFF2-40B4-BE49-F238E27FC236}">
                <a16:creationId xmlns:a16="http://schemas.microsoft.com/office/drawing/2014/main" id="{04AD7D55-2009-4ADB-8446-07DABFFB5DB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D66A025-6729-4089-94C2-E622E5F66F98}"/>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360298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1098-9B25-4105-9E27-4AED9007F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15CD15F-E518-4732-8B53-CB6A605D8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D5B0334-43EC-4464-9890-65CA73A6E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FB0DE-5A84-4C26-A675-05F92E5E2B33}"/>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6" name="Footer Placeholder 5">
            <a:extLst>
              <a:ext uri="{FF2B5EF4-FFF2-40B4-BE49-F238E27FC236}">
                <a16:creationId xmlns:a16="http://schemas.microsoft.com/office/drawing/2014/main" id="{D1B92CAB-CA2F-448A-8744-B54D8218030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E444FE8-81BB-4304-B405-030E70DB878B}"/>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414979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B0A9-979C-475A-9CF9-AEBF98CD2DF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A46C4B0-9368-4226-8477-5A5845FE9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B691779-EB39-4ED1-AF67-637E9F5D4B6A}"/>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5" name="Footer Placeholder 4">
            <a:extLst>
              <a:ext uri="{FF2B5EF4-FFF2-40B4-BE49-F238E27FC236}">
                <a16:creationId xmlns:a16="http://schemas.microsoft.com/office/drawing/2014/main" id="{1D8929E8-01DE-4178-BABD-155400152B9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78BCF63-35C1-4274-9421-4898CE0BA17C}"/>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3335635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F2791F-9B95-46A0-BAD3-3FBEF87173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32A28AE-9442-4A50-89E8-C6C3416A09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A644CB3-53EE-46DD-B111-31533671365F}"/>
              </a:ext>
            </a:extLst>
          </p:cNvPr>
          <p:cNvSpPr>
            <a:spLocks noGrp="1"/>
          </p:cNvSpPr>
          <p:nvPr>
            <p:ph type="dt" sz="half" idx="10"/>
          </p:nvPr>
        </p:nvSpPr>
        <p:spPr/>
        <p:txBody>
          <a:bodyPr/>
          <a:lstStyle/>
          <a:p>
            <a:fld id="{93C5126E-96AE-4AF8-9667-118397805F90}" type="datetimeFigureOut">
              <a:rPr lang="en-ID" smtClean="0"/>
              <a:t>07/02/2021</a:t>
            </a:fld>
            <a:endParaRPr lang="en-ID"/>
          </a:p>
        </p:txBody>
      </p:sp>
      <p:sp>
        <p:nvSpPr>
          <p:cNvPr id="5" name="Footer Placeholder 4">
            <a:extLst>
              <a:ext uri="{FF2B5EF4-FFF2-40B4-BE49-F238E27FC236}">
                <a16:creationId xmlns:a16="http://schemas.microsoft.com/office/drawing/2014/main" id="{4302E088-F088-475F-B651-6DE10774FB3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0D1A6CA-A7E1-4662-93A6-2FCCB81505BC}"/>
              </a:ext>
            </a:extLst>
          </p:cNvPr>
          <p:cNvSpPr>
            <a:spLocks noGrp="1"/>
          </p:cNvSpPr>
          <p:nvPr>
            <p:ph type="sldNum" sz="quarter" idx="12"/>
          </p:nvPr>
        </p:nvSpPr>
        <p:spPr/>
        <p:txBody>
          <a:bodyPr/>
          <a:lstStyle/>
          <a:p>
            <a:fld id="{481B5768-90B3-4D64-9DCE-0B00750F7238}" type="slidenum">
              <a:rPr lang="en-ID" smtClean="0"/>
              <a:t>‹#›</a:t>
            </a:fld>
            <a:endParaRPr lang="en-ID"/>
          </a:p>
        </p:txBody>
      </p:sp>
    </p:spTree>
    <p:extLst>
      <p:ext uri="{BB962C8B-B14F-4D97-AF65-F5344CB8AC3E}">
        <p14:creationId xmlns:p14="http://schemas.microsoft.com/office/powerpoint/2010/main" val="252383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60210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50933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817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21550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4724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8947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31378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2614255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A53F34-1689-4297-AB21-02E85D8BF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BECE111-2C94-46F8-B5FE-C9334795A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946A494-84CB-4E17-838F-C6CDEF4C7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5126E-96AE-4AF8-9667-118397805F90}" type="datetimeFigureOut">
              <a:rPr lang="en-ID" smtClean="0"/>
              <a:t>07/02/2021</a:t>
            </a:fld>
            <a:endParaRPr lang="en-ID"/>
          </a:p>
        </p:txBody>
      </p:sp>
      <p:sp>
        <p:nvSpPr>
          <p:cNvPr id="5" name="Footer Placeholder 4">
            <a:extLst>
              <a:ext uri="{FF2B5EF4-FFF2-40B4-BE49-F238E27FC236}">
                <a16:creationId xmlns:a16="http://schemas.microsoft.com/office/drawing/2014/main" id="{D503D9AF-81E1-4BF7-A88B-89E176275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70F6E9D-2C73-4D73-B387-2364DA756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B5768-90B3-4D64-9DCE-0B00750F7238}" type="slidenum">
              <a:rPr lang="en-ID" smtClean="0"/>
              <a:t>‹#›</a:t>
            </a:fld>
            <a:endParaRPr lang="en-ID"/>
          </a:p>
        </p:txBody>
      </p:sp>
    </p:spTree>
    <p:extLst>
      <p:ext uri="{BB962C8B-B14F-4D97-AF65-F5344CB8AC3E}">
        <p14:creationId xmlns:p14="http://schemas.microsoft.com/office/powerpoint/2010/main" val="2123991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58.png"/><Relationship Id="rId18" Type="http://schemas.openxmlformats.org/officeDocument/2006/relationships/image" Target="../media/image63.png"/><Relationship Id="rId26" Type="http://schemas.openxmlformats.org/officeDocument/2006/relationships/image" Target="../media/image71.png"/><Relationship Id="rId39" Type="http://schemas.openxmlformats.org/officeDocument/2006/relationships/image" Target="../media/image84.png"/><Relationship Id="rId21" Type="http://schemas.openxmlformats.org/officeDocument/2006/relationships/image" Target="../media/image66.png"/><Relationship Id="rId34" Type="http://schemas.openxmlformats.org/officeDocument/2006/relationships/image" Target="../media/image79.png"/><Relationship Id="rId42" Type="http://schemas.openxmlformats.org/officeDocument/2006/relationships/image" Target="../media/image87.png"/><Relationship Id="rId47" Type="http://schemas.openxmlformats.org/officeDocument/2006/relationships/image" Target="../media/image92.png"/><Relationship Id="rId50" Type="http://schemas.openxmlformats.org/officeDocument/2006/relationships/image" Target="../media/image95.png"/><Relationship Id="rId55" Type="http://schemas.openxmlformats.org/officeDocument/2006/relationships/image" Target="../media/image100.png"/><Relationship Id="rId63" Type="http://schemas.openxmlformats.org/officeDocument/2006/relationships/image" Target="../media/image107.png"/><Relationship Id="rId68" Type="http://schemas.openxmlformats.org/officeDocument/2006/relationships/image" Target="../media/image112.png"/><Relationship Id="rId7" Type="http://schemas.openxmlformats.org/officeDocument/2006/relationships/image" Target="../media/image52.png"/><Relationship Id="rId71" Type="http://schemas.openxmlformats.org/officeDocument/2006/relationships/image" Target="../media/image115.png"/><Relationship Id="rId2" Type="http://schemas.openxmlformats.org/officeDocument/2006/relationships/notesSlide" Target="../notesSlides/notesSlide9.xml"/><Relationship Id="rId16" Type="http://schemas.openxmlformats.org/officeDocument/2006/relationships/image" Target="../media/image61.png"/><Relationship Id="rId29" Type="http://schemas.openxmlformats.org/officeDocument/2006/relationships/image" Target="../media/image74.png"/><Relationship Id="rId11" Type="http://schemas.openxmlformats.org/officeDocument/2006/relationships/image" Target="../media/image56.png"/><Relationship Id="rId24" Type="http://schemas.openxmlformats.org/officeDocument/2006/relationships/image" Target="../media/image69.png"/><Relationship Id="rId32" Type="http://schemas.openxmlformats.org/officeDocument/2006/relationships/image" Target="../media/image77.png"/><Relationship Id="rId37" Type="http://schemas.openxmlformats.org/officeDocument/2006/relationships/image" Target="../media/image82.png"/><Relationship Id="rId40" Type="http://schemas.openxmlformats.org/officeDocument/2006/relationships/image" Target="../media/image85.png"/><Relationship Id="rId45" Type="http://schemas.openxmlformats.org/officeDocument/2006/relationships/image" Target="../media/image90.png"/><Relationship Id="rId53" Type="http://schemas.openxmlformats.org/officeDocument/2006/relationships/image" Target="../media/image98.png"/><Relationship Id="rId58" Type="http://schemas.openxmlformats.org/officeDocument/2006/relationships/image" Target="../media/image103.png"/><Relationship Id="rId66" Type="http://schemas.openxmlformats.org/officeDocument/2006/relationships/image" Target="../media/image110.png"/><Relationship Id="rId74" Type="http://schemas.openxmlformats.org/officeDocument/2006/relationships/image" Target="../media/image118.png"/><Relationship Id="rId5" Type="http://schemas.openxmlformats.org/officeDocument/2006/relationships/image" Target="../media/image50.png"/><Relationship Id="rId15" Type="http://schemas.openxmlformats.org/officeDocument/2006/relationships/image" Target="../media/image60.png"/><Relationship Id="rId23" Type="http://schemas.openxmlformats.org/officeDocument/2006/relationships/image" Target="../media/image68.png"/><Relationship Id="rId28" Type="http://schemas.openxmlformats.org/officeDocument/2006/relationships/image" Target="../media/image73.png"/><Relationship Id="rId36" Type="http://schemas.openxmlformats.org/officeDocument/2006/relationships/image" Target="../media/image81.png"/><Relationship Id="rId49" Type="http://schemas.openxmlformats.org/officeDocument/2006/relationships/image" Target="../media/image94.png"/><Relationship Id="rId57" Type="http://schemas.openxmlformats.org/officeDocument/2006/relationships/image" Target="../media/image102.png"/><Relationship Id="rId61" Type="http://schemas.openxmlformats.org/officeDocument/2006/relationships/image" Target="../media/image106.png"/><Relationship Id="rId10" Type="http://schemas.openxmlformats.org/officeDocument/2006/relationships/image" Target="../media/image55.png"/><Relationship Id="rId19" Type="http://schemas.openxmlformats.org/officeDocument/2006/relationships/image" Target="../media/image64.png"/><Relationship Id="rId31" Type="http://schemas.openxmlformats.org/officeDocument/2006/relationships/image" Target="../media/image76.png"/><Relationship Id="rId44" Type="http://schemas.openxmlformats.org/officeDocument/2006/relationships/image" Target="../media/image89.png"/><Relationship Id="rId52" Type="http://schemas.openxmlformats.org/officeDocument/2006/relationships/image" Target="../media/image97.png"/><Relationship Id="rId60" Type="http://schemas.openxmlformats.org/officeDocument/2006/relationships/image" Target="../media/image105.png"/><Relationship Id="rId65" Type="http://schemas.openxmlformats.org/officeDocument/2006/relationships/image" Target="../media/image109.png"/><Relationship Id="rId73" Type="http://schemas.openxmlformats.org/officeDocument/2006/relationships/image" Target="../media/image117.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 Id="rId22" Type="http://schemas.openxmlformats.org/officeDocument/2006/relationships/image" Target="../media/image67.png"/><Relationship Id="rId27" Type="http://schemas.openxmlformats.org/officeDocument/2006/relationships/image" Target="../media/image72.png"/><Relationship Id="rId30" Type="http://schemas.openxmlformats.org/officeDocument/2006/relationships/image" Target="../media/image75.png"/><Relationship Id="rId35" Type="http://schemas.openxmlformats.org/officeDocument/2006/relationships/image" Target="../media/image80.png"/><Relationship Id="rId43" Type="http://schemas.openxmlformats.org/officeDocument/2006/relationships/image" Target="../media/image88.png"/><Relationship Id="rId48" Type="http://schemas.openxmlformats.org/officeDocument/2006/relationships/image" Target="../media/image93.png"/><Relationship Id="rId56" Type="http://schemas.openxmlformats.org/officeDocument/2006/relationships/image" Target="../media/image101.png"/><Relationship Id="rId64" Type="http://schemas.openxmlformats.org/officeDocument/2006/relationships/image" Target="../media/image108.png"/><Relationship Id="rId69" Type="http://schemas.openxmlformats.org/officeDocument/2006/relationships/image" Target="../media/image113.png"/><Relationship Id="rId8" Type="http://schemas.openxmlformats.org/officeDocument/2006/relationships/image" Target="../media/image53.png"/><Relationship Id="rId51" Type="http://schemas.openxmlformats.org/officeDocument/2006/relationships/image" Target="../media/image96.png"/><Relationship Id="rId72" Type="http://schemas.openxmlformats.org/officeDocument/2006/relationships/image" Target="../media/image116.png"/><Relationship Id="rId3" Type="http://schemas.openxmlformats.org/officeDocument/2006/relationships/image" Target="../media/image48.png"/><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0.png"/><Relationship Id="rId33" Type="http://schemas.openxmlformats.org/officeDocument/2006/relationships/image" Target="../media/image78.png"/><Relationship Id="rId38" Type="http://schemas.openxmlformats.org/officeDocument/2006/relationships/image" Target="../media/image83.png"/><Relationship Id="rId46" Type="http://schemas.openxmlformats.org/officeDocument/2006/relationships/image" Target="../media/image91.png"/><Relationship Id="rId59" Type="http://schemas.openxmlformats.org/officeDocument/2006/relationships/image" Target="../media/image104.png"/><Relationship Id="rId67" Type="http://schemas.openxmlformats.org/officeDocument/2006/relationships/image" Target="../media/image111.png"/><Relationship Id="rId20" Type="http://schemas.openxmlformats.org/officeDocument/2006/relationships/image" Target="../media/image65.png"/><Relationship Id="rId41" Type="http://schemas.openxmlformats.org/officeDocument/2006/relationships/image" Target="../media/image86.png"/><Relationship Id="rId54" Type="http://schemas.openxmlformats.org/officeDocument/2006/relationships/image" Target="../media/image99.png"/><Relationship Id="rId62" Type="http://schemas.openxmlformats.org/officeDocument/2006/relationships/image" Target="../media/image33.png"/><Relationship Id="rId70" Type="http://schemas.openxmlformats.org/officeDocument/2006/relationships/image" Target="../media/image114.png"/><Relationship Id="rId1" Type="http://schemas.openxmlformats.org/officeDocument/2006/relationships/slideLayout" Target="../slideLayouts/slideLayout12.xml"/><Relationship Id="rId6" Type="http://schemas.openxmlformats.org/officeDocument/2006/relationships/image" Target="../media/image51.png"/></Relationships>
</file>

<file path=ppt/slides/_rels/slide11.x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28.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29.e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86940" y="1935479"/>
            <a:ext cx="7818120" cy="1447801"/>
          </a:xfrm>
        </p:spPr>
        <p:txBody>
          <a:bodyPr>
            <a:normAutofit fontScale="90000"/>
          </a:bodyPr>
          <a:lstStyle/>
          <a:p>
            <a:br>
              <a:rPr lang="en-US" dirty="0">
                <a:solidFill>
                  <a:schemeClr val="bg1"/>
                </a:solidFill>
              </a:rPr>
            </a:br>
            <a:endParaRPr lang="en-US" sz="4000" dirty="0">
              <a:solidFill>
                <a:schemeClr val="bg1"/>
              </a:solidFill>
            </a:endParaRPr>
          </a:p>
        </p:txBody>
      </p:sp>
      <p:sp>
        <p:nvSpPr>
          <p:cNvPr id="3" name="Subtitle 2"/>
          <p:cNvSpPr>
            <a:spLocks noGrp="1"/>
          </p:cNvSpPr>
          <p:nvPr>
            <p:ph type="subTitle" idx="1"/>
          </p:nvPr>
        </p:nvSpPr>
        <p:spPr>
          <a:xfrm>
            <a:off x="1713187" y="2659379"/>
            <a:ext cx="9648496" cy="1213802"/>
          </a:xfrm>
        </p:spPr>
        <p:txBody>
          <a:bodyPr>
            <a:normAutofit/>
          </a:bodyPr>
          <a:lstStyle/>
          <a:p>
            <a:pPr lvl="0"/>
            <a:r>
              <a:rPr lang="en-ID" sz="4800" b="1" dirty="0">
                <a:solidFill>
                  <a:schemeClr val="bg1"/>
                </a:solidFill>
                <a:latin typeface="LiberationSerif-Bold"/>
              </a:rPr>
              <a:t>Big Data Analytic 2</a:t>
            </a:r>
            <a:endParaRPr lang="en-US" sz="3200" dirty="0">
              <a:solidFill>
                <a:schemeClr val="bg1"/>
              </a:solidFill>
            </a:endParaRPr>
          </a:p>
        </p:txBody>
      </p:sp>
    </p:spTree>
    <p:extLst>
      <p:ext uri="{BB962C8B-B14F-4D97-AF65-F5344CB8AC3E}">
        <p14:creationId xmlns:p14="http://schemas.microsoft.com/office/powerpoint/2010/main" val="63734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84961" y="1766316"/>
            <a:ext cx="8652891" cy="195948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543812" y="1746529"/>
            <a:ext cx="1581531" cy="55598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632204" y="1793748"/>
            <a:ext cx="8567928" cy="187452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632205" y="1793748"/>
            <a:ext cx="8568055" cy="1874520"/>
          </a:xfrm>
          <a:custGeom>
            <a:avLst/>
            <a:gdLst/>
            <a:ahLst/>
            <a:cxnLst/>
            <a:rect l="l" t="t" r="r" b="b"/>
            <a:pathLst>
              <a:path w="8568055" h="1874520">
                <a:moveTo>
                  <a:pt x="0" y="1874520"/>
                </a:moveTo>
                <a:lnTo>
                  <a:pt x="8567928" y="1874520"/>
                </a:lnTo>
                <a:lnTo>
                  <a:pt x="8567928" y="0"/>
                </a:lnTo>
                <a:lnTo>
                  <a:pt x="0" y="0"/>
                </a:lnTo>
                <a:lnTo>
                  <a:pt x="0" y="1874520"/>
                </a:lnTo>
                <a:close/>
              </a:path>
            </a:pathLst>
          </a:custGeom>
          <a:ln w="9144">
            <a:solidFill>
              <a:srgbClr val="000000"/>
            </a:solidFill>
          </a:ln>
        </p:spPr>
        <p:txBody>
          <a:bodyPr wrap="square" lIns="0" tIns="0" rIns="0" bIns="0" rtlCol="0"/>
          <a:lstStyle/>
          <a:p>
            <a:endParaRPr/>
          </a:p>
        </p:txBody>
      </p:sp>
      <p:sp>
        <p:nvSpPr>
          <p:cNvPr id="6" name="object 6"/>
          <p:cNvSpPr txBox="1"/>
          <p:nvPr/>
        </p:nvSpPr>
        <p:spPr>
          <a:xfrm>
            <a:off x="1710334" y="1869314"/>
            <a:ext cx="1257300" cy="276999"/>
          </a:xfrm>
          <a:prstGeom prst="rect">
            <a:avLst/>
          </a:prstGeom>
        </p:spPr>
        <p:txBody>
          <a:bodyPr vert="horz" wrap="square" lIns="0" tIns="0" rIns="0" bIns="0" rtlCol="0">
            <a:spAutoFit/>
          </a:bodyPr>
          <a:lstStyle/>
          <a:p>
            <a:pPr marL="12700"/>
            <a:r>
              <a:rPr b="1" dirty="0">
                <a:latin typeface="Calibri"/>
                <a:cs typeface="Calibri"/>
              </a:rPr>
              <a:t>D</a:t>
            </a:r>
            <a:r>
              <a:rPr b="1" spc="-25" dirty="0">
                <a:latin typeface="Calibri"/>
                <a:cs typeface="Calibri"/>
              </a:rPr>
              <a:t>at</a:t>
            </a:r>
            <a:r>
              <a:rPr b="1" spc="-10" dirty="0">
                <a:latin typeface="Calibri"/>
                <a:cs typeface="Calibri"/>
              </a:rPr>
              <a:t>a</a:t>
            </a:r>
            <a:r>
              <a:rPr b="1" spc="-15" dirty="0">
                <a:latin typeface="Calibri"/>
                <a:cs typeface="Calibri"/>
              </a:rPr>
              <a:t> </a:t>
            </a:r>
            <a:r>
              <a:rPr b="1" spc="-10" dirty="0">
                <a:latin typeface="Calibri"/>
                <a:cs typeface="Calibri"/>
              </a:rPr>
              <a:t>So</a:t>
            </a:r>
            <a:r>
              <a:rPr b="1" spc="-5" dirty="0">
                <a:latin typeface="Calibri"/>
                <a:cs typeface="Calibri"/>
              </a:rPr>
              <a:t>u</a:t>
            </a:r>
            <a:r>
              <a:rPr b="1" spc="-30" dirty="0">
                <a:latin typeface="Calibri"/>
                <a:cs typeface="Calibri"/>
              </a:rPr>
              <a:t>r</a:t>
            </a:r>
            <a:r>
              <a:rPr b="1" spc="-5" dirty="0">
                <a:latin typeface="Calibri"/>
                <a:cs typeface="Calibri"/>
              </a:rPr>
              <a:t>c</a:t>
            </a:r>
            <a:r>
              <a:rPr b="1" spc="5" dirty="0">
                <a:latin typeface="Calibri"/>
                <a:cs typeface="Calibri"/>
              </a:rPr>
              <a:t>e</a:t>
            </a:r>
            <a:r>
              <a:rPr b="1" spc="-10" dirty="0">
                <a:latin typeface="Calibri"/>
                <a:cs typeface="Calibri"/>
              </a:rPr>
              <a:t>s</a:t>
            </a:r>
            <a:endParaRPr>
              <a:latin typeface="Calibri"/>
              <a:cs typeface="Calibri"/>
            </a:endParaRPr>
          </a:p>
        </p:txBody>
      </p:sp>
      <p:sp>
        <p:nvSpPr>
          <p:cNvPr id="7" name="object 7"/>
          <p:cNvSpPr/>
          <p:nvPr/>
        </p:nvSpPr>
        <p:spPr>
          <a:xfrm>
            <a:off x="8962643" y="2273834"/>
            <a:ext cx="1087818" cy="487273"/>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965693" y="2208327"/>
            <a:ext cx="1083119" cy="746455"/>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9009889" y="2301239"/>
            <a:ext cx="1002791" cy="402336"/>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9009888" y="2368295"/>
            <a:ext cx="1003300" cy="67310"/>
          </a:xfrm>
          <a:custGeom>
            <a:avLst/>
            <a:gdLst/>
            <a:ahLst/>
            <a:cxnLst/>
            <a:rect l="l" t="t" r="r" b="b"/>
            <a:pathLst>
              <a:path w="1003300" h="67310">
                <a:moveTo>
                  <a:pt x="1002791" y="0"/>
                </a:moveTo>
                <a:lnTo>
                  <a:pt x="963382" y="26122"/>
                </a:lnTo>
                <a:lnTo>
                  <a:pt x="906036" y="39623"/>
                </a:lnTo>
                <a:lnTo>
                  <a:pt x="855916" y="47434"/>
                </a:lnTo>
                <a:lnTo>
                  <a:pt x="797490" y="54132"/>
                </a:lnTo>
                <a:lnTo>
                  <a:pt x="731792" y="59580"/>
                </a:lnTo>
                <a:lnTo>
                  <a:pt x="659855" y="63642"/>
                </a:lnTo>
                <a:lnTo>
                  <a:pt x="582712" y="66179"/>
                </a:lnTo>
                <a:lnTo>
                  <a:pt x="542511" y="66834"/>
                </a:lnTo>
                <a:lnTo>
                  <a:pt x="501395" y="67055"/>
                </a:lnTo>
                <a:lnTo>
                  <a:pt x="460280" y="66834"/>
                </a:lnTo>
                <a:lnTo>
                  <a:pt x="420079" y="66179"/>
                </a:lnTo>
                <a:lnTo>
                  <a:pt x="380922" y="65110"/>
                </a:lnTo>
                <a:lnTo>
                  <a:pt x="306252" y="61793"/>
                </a:lnTo>
                <a:lnTo>
                  <a:pt x="237305" y="57021"/>
                </a:lnTo>
                <a:lnTo>
                  <a:pt x="175114" y="50931"/>
                </a:lnTo>
                <a:lnTo>
                  <a:pt x="120712" y="43659"/>
                </a:lnTo>
                <a:lnTo>
                  <a:pt x="75133" y="35344"/>
                </a:lnTo>
                <a:lnTo>
                  <a:pt x="25566" y="21214"/>
                </a:lnTo>
                <a:lnTo>
                  <a:pt x="1662" y="5506"/>
                </a:lnTo>
                <a:lnTo>
                  <a:pt x="0" y="0"/>
                </a:lnTo>
              </a:path>
            </a:pathLst>
          </a:custGeom>
          <a:ln w="9144">
            <a:solidFill>
              <a:srgbClr val="46AAC5"/>
            </a:solidFill>
          </a:ln>
        </p:spPr>
        <p:txBody>
          <a:bodyPr wrap="square" lIns="0" tIns="0" rIns="0" bIns="0" rtlCol="0"/>
          <a:lstStyle/>
          <a:p>
            <a:endParaRPr/>
          </a:p>
        </p:txBody>
      </p:sp>
      <p:sp>
        <p:nvSpPr>
          <p:cNvPr id="11" name="object 11"/>
          <p:cNvSpPr/>
          <p:nvPr/>
        </p:nvSpPr>
        <p:spPr>
          <a:xfrm>
            <a:off x="9009888" y="2301239"/>
            <a:ext cx="1003300" cy="402590"/>
          </a:xfrm>
          <a:custGeom>
            <a:avLst/>
            <a:gdLst/>
            <a:ahLst/>
            <a:cxnLst/>
            <a:rect l="l" t="t" r="r" b="b"/>
            <a:pathLst>
              <a:path w="1003300" h="402589">
                <a:moveTo>
                  <a:pt x="0" y="67056"/>
                </a:moveTo>
                <a:lnTo>
                  <a:pt x="39409" y="40933"/>
                </a:lnTo>
                <a:lnTo>
                  <a:pt x="96755" y="27431"/>
                </a:lnTo>
                <a:lnTo>
                  <a:pt x="146875" y="19621"/>
                </a:lnTo>
                <a:lnTo>
                  <a:pt x="205301" y="12923"/>
                </a:lnTo>
                <a:lnTo>
                  <a:pt x="270999" y="7475"/>
                </a:lnTo>
                <a:lnTo>
                  <a:pt x="342936" y="3413"/>
                </a:lnTo>
                <a:lnTo>
                  <a:pt x="420079" y="876"/>
                </a:lnTo>
                <a:lnTo>
                  <a:pt x="460280" y="221"/>
                </a:lnTo>
                <a:lnTo>
                  <a:pt x="501395" y="0"/>
                </a:lnTo>
                <a:lnTo>
                  <a:pt x="542511" y="221"/>
                </a:lnTo>
                <a:lnTo>
                  <a:pt x="582712" y="876"/>
                </a:lnTo>
                <a:lnTo>
                  <a:pt x="621869" y="1945"/>
                </a:lnTo>
                <a:lnTo>
                  <a:pt x="696539" y="5262"/>
                </a:lnTo>
                <a:lnTo>
                  <a:pt x="765486" y="10034"/>
                </a:lnTo>
                <a:lnTo>
                  <a:pt x="827677" y="16124"/>
                </a:lnTo>
                <a:lnTo>
                  <a:pt x="882079" y="23396"/>
                </a:lnTo>
                <a:lnTo>
                  <a:pt x="927658" y="31711"/>
                </a:lnTo>
                <a:lnTo>
                  <a:pt x="977225" y="45841"/>
                </a:lnTo>
                <a:lnTo>
                  <a:pt x="1002791" y="67056"/>
                </a:lnTo>
                <a:lnTo>
                  <a:pt x="1002791" y="335280"/>
                </a:lnTo>
                <a:lnTo>
                  <a:pt x="963382" y="361402"/>
                </a:lnTo>
                <a:lnTo>
                  <a:pt x="906036" y="374903"/>
                </a:lnTo>
                <a:lnTo>
                  <a:pt x="855916" y="382714"/>
                </a:lnTo>
                <a:lnTo>
                  <a:pt x="797490" y="389412"/>
                </a:lnTo>
                <a:lnTo>
                  <a:pt x="731792" y="394860"/>
                </a:lnTo>
                <a:lnTo>
                  <a:pt x="659855" y="398922"/>
                </a:lnTo>
                <a:lnTo>
                  <a:pt x="582712" y="401459"/>
                </a:lnTo>
                <a:lnTo>
                  <a:pt x="542511" y="402114"/>
                </a:lnTo>
                <a:lnTo>
                  <a:pt x="501395" y="402336"/>
                </a:lnTo>
                <a:lnTo>
                  <a:pt x="460280" y="402114"/>
                </a:lnTo>
                <a:lnTo>
                  <a:pt x="420079" y="401459"/>
                </a:lnTo>
                <a:lnTo>
                  <a:pt x="380922" y="400390"/>
                </a:lnTo>
                <a:lnTo>
                  <a:pt x="306252" y="397073"/>
                </a:lnTo>
                <a:lnTo>
                  <a:pt x="237305" y="392301"/>
                </a:lnTo>
                <a:lnTo>
                  <a:pt x="175114" y="386211"/>
                </a:lnTo>
                <a:lnTo>
                  <a:pt x="120712" y="378939"/>
                </a:lnTo>
                <a:lnTo>
                  <a:pt x="75133" y="370624"/>
                </a:lnTo>
                <a:lnTo>
                  <a:pt x="25566" y="356494"/>
                </a:lnTo>
                <a:lnTo>
                  <a:pt x="0" y="335280"/>
                </a:lnTo>
                <a:lnTo>
                  <a:pt x="0" y="67056"/>
                </a:lnTo>
                <a:close/>
              </a:path>
            </a:pathLst>
          </a:custGeom>
          <a:ln w="9144">
            <a:solidFill>
              <a:srgbClr val="46AAC5"/>
            </a:solidFill>
          </a:ln>
        </p:spPr>
        <p:txBody>
          <a:bodyPr wrap="square" lIns="0" tIns="0" rIns="0" bIns="0" rtlCol="0"/>
          <a:lstStyle/>
          <a:p>
            <a:endParaRPr/>
          </a:p>
        </p:txBody>
      </p:sp>
      <p:sp>
        <p:nvSpPr>
          <p:cNvPr id="12" name="object 12"/>
          <p:cNvSpPr/>
          <p:nvPr/>
        </p:nvSpPr>
        <p:spPr>
          <a:xfrm>
            <a:off x="1699260" y="3291801"/>
            <a:ext cx="1077290" cy="932472"/>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705356" y="2497875"/>
            <a:ext cx="1060297" cy="915631"/>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752601" y="2732914"/>
            <a:ext cx="767715" cy="622935"/>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2520314" y="2525267"/>
            <a:ext cx="207644" cy="830580"/>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1752600" y="2525268"/>
            <a:ext cx="975360" cy="207645"/>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1752600" y="2525267"/>
            <a:ext cx="975360" cy="830580"/>
          </a:xfrm>
          <a:custGeom>
            <a:avLst/>
            <a:gdLst/>
            <a:ahLst/>
            <a:cxnLst/>
            <a:rect l="l" t="t" r="r" b="b"/>
            <a:pathLst>
              <a:path w="975360" h="830579">
                <a:moveTo>
                  <a:pt x="0" y="207645"/>
                </a:moveTo>
                <a:lnTo>
                  <a:pt x="207645" y="0"/>
                </a:lnTo>
                <a:lnTo>
                  <a:pt x="975360" y="0"/>
                </a:lnTo>
                <a:lnTo>
                  <a:pt x="975360" y="622935"/>
                </a:lnTo>
                <a:lnTo>
                  <a:pt x="767715" y="830580"/>
                </a:lnTo>
                <a:lnTo>
                  <a:pt x="0" y="830580"/>
                </a:lnTo>
                <a:lnTo>
                  <a:pt x="0" y="207645"/>
                </a:lnTo>
                <a:close/>
              </a:path>
            </a:pathLst>
          </a:custGeom>
          <a:ln w="9144">
            <a:solidFill>
              <a:srgbClr val="BD4A47"/>
            </a:solidFill>
          </a:ln>
        </p:spPr>
        <p:txBody>
          <a:bodyPr wrap="square" lIns="0" tIns="0" rIns="0" bIns="0" rtlCol="0"/>
          <a:lstStyle/>
          <a:p>
            <a:endParaRPr/>
          </a:p>
        </p:txBody>
      </p:sp>
      <p:sp>
        <p:nvSpPr>
          <p:cNvPr id="18" name="object 18"/>
          <p:cNvSpPr/>
          <p:nvPr/>
        </p:nvSpPr>
        <p:spPr>
          <a:xfrm>
            <a:off x="1752600" y="2525268"/>
            <a:ext cx="975360" cy="207645"/>
          </a:xfrm>
          <a:custGeom>
            <a:avLst/>
            <a:gdLst/>
            <a:ahLst/>
            <a:cxnLst/>
            <a:rect l="l" t="t" r="r" b="b"/>
            <a:pathLst>
              <a:path w="975360" h="207644">
                <a:moveTo>
                  <a:pt x="0" y="207645"/>
                </a:moveTo>
                <a:lnTo>
                  <a:pt x="767715" y="207645"/>
                </a:lnTo>
                <a:lnTo>
                  <a:pt x="975360" y="0"/>
                </a:lnTo>
              </a:path>
            </a:pathLst>
          </a:custGeom>
          <a:ln w="9143">
            <a:solidFill>
              <a:srgbClr val="BD4A47"/>
            </a:solidFill>
          </a:ln>
        </p:spPr>
        <p:txBody>
          <a:bodyPr wrap="square" lIns="0" tIns="0" rIns="0" bIns="0" rtlCol="0"/>
          <a:lstStyle/>
          <a:p>
            <a:endParaRPr/>
          </a:p>
        </p:txBody>
      </p:sp>
      <p:sp>
        <p:nvSpPr>
          <p:cNvPr id="19" name="object 19"/>
          <p:cNvSpPr/>
          <p:nvPr/>
        </p:nvSpPr>
        <p:spPr>
          <a:xfrm>
            <a:off x="2520314" y="2732914"/>
            <a:ext cx="0" cy="622935"/>
          </a:xfrm>
          <a:custGeom>
            <a:avLst/>
            <a:gdLst/>
            <a:ahLst/>
            <a:cxnLst/>
            <a:rect l="l" t="t" r="r" b="b"/>
            <a:pathLst>
              <a:path h="622935">
                <a:moveTo>
                  <a:pt x="0" y="0"/>
                </a:moveTo>
                <a:lnTo>
                  <a:pt x="0" y="622935"/>
                </a:lnTo>
              </a:path>
            </a:pathLst>
          </a:custGeom>
          <a:ln w="9144">
            <a:solidFill>
              <a:srgbClr val="BD4A47"/>
            </a:solidFill>
          </a:ln>
        </p:spPr>
        <p:txBody>
          <a:bodyPr wrap="square" lIns="0" tIns="0" rIns="0" bIns="0" rtlCol="0"/>
          <a:lstStyle/>
          <a:p>
            <a:endParaRPr/>
          </a:p>
        </p:txBody>
      </p:sp>
      <p:sp>
        <p:nvSpPr>
          <p:cNvPr id="20" name="object 20"/>
          <p:cNvSpPr/>
          <p:nvPr/>
        </p:nvSpPr>
        <p:spPr>
          <a:xfrm>
            <a:off x="6416040" y="3299421"/>
            <a:ext cx="1438528" cy="760260"/>
          </a:xfrm>
          <a:prstGeom prst="rect">
            <a:avLst/>
          </a:prstGeom>
          <a:blipFill>
            <a:blip r:embed="rId14" cstate="print"/>
            <a:stretch>
              <a:fillRect/>
            </a:stretch>
          </a:blipFill>
        </p:spPr>
        <p:txBody>
          <a:bodyPr wrap="square" lIns="0" tIns="0" rIns="0" bIns="0" rtlCol="0"/>
          <a:lstStyle/>
          <a:p>
            <a:endParaRPr/>
          </a:p>
        </p:txBody>
      </p:sp>
      <p:sp>
        <p:nvSpPr>
          <p:cNvPr id="21" name="object 21"/>
          <p:cNvSpPr/>
          <p:nvPr/>
        </p:nvSpPr>
        <p:spPr>
          <a:xfrm>
            <a:off x="6422136" y="2677681"/>
            <a:ext cx="1421511" cy="743445"/>
          </a:xfrm>
          <a:prstGeom prst="rect">
            <a:avLst/>
          </a:prstGeom>
          <a:blipFill>
            <a:blip r:embed="rId15" cstate="print"/>
            <a:stretch>
              <a:fillRect/>
            </a:stretch>
          </a:blipFill>
        </p:spPr>
        <p:txBody>
          <a:bodyPr wrap="square" lIns="0" tIns="0" rIns="0" bIns="0" rtlCol="0"/>
          <a:lstStyle/>
          <a:p>
            <a:endParaRPr/>
          </a:p>
        </p:txBody>
      </p:sp>
      <p:sp>
        <p:nvSpPr>
          <p:cNvPr id="22" name="object 22"/>
          <p:cNvSpPr/>
          <p:nvPr/>
        </p:nvSpPr>
        <p:spPr>
          <a:xfrm>
            <a:off x="6469379" y="2787396"/>
            <a:ext cx="1336548" cy="576071"/>
          </a:xfrm>
          <a:prstGeom prst="rect">
            <a:avLst/>
          </a:prstGeom>
          <a:blipFill>
            <a:blip r:embed="rId16" cstate="print"/>
            <a:stretch>
              <a:fillRect/>
            </a:stretch>
          </a:blipFill>
        </p:spPr>
        <p:txBody>
          <a:bodyPr wrap="square" lIns="0" tIns="0" rIns="0" bIns="0" rtlCol="0"/>
          <a:lstStyle/>
          <a:p>
            <a:endParaRPr/>
          </a:p>
        </p:txBody>
      </p:sp>
      <p:sp>
        <p:nvSpPr>
          <p:cNvPr id="23" name="object 23"/>
          <p:cNvSpPr/>
          <p:nvPr/>
        </p:nvSpPr>
        <p:spPr>
          <a:xfrm>
            <a:off x="6469379" y="2705101"/>
            <a:ext cx="1336548" cy="164591"/>
          </a:xfrm>
          <a:prstGeom prst="rect">
            <a:avLst/>
          </a:prstGeom>
          <a:blipFill>
            <a:blip r:embed="rId17" cstate="print"/>
            <a:stretch>
              <a:fillRect/>
            </a:stretch>
          </a:blipFill>
        </p:spPr>
        <p:txBody>
          <a:bodyPr wrap="square" lIns="0" tIns="0" rIns="0" bIns="0" rtlCol="0"/>
          <a:lstStyle/>
          <a:p>
            <a:endParaRPr/>
          </a:p>
        </p:txBody>
      </p:sp>
      <p:sp>
        <p:nvSpPr>
          <p:cNvPr id="24" name="object 24"/>
          <p:cNvSpPr/>
          <p:nvPr/>
        </p:nvSpPr>
        <p:spPr>
          <a:xfrm>
            <a:off x="6469380" y="2705100"/>
            <a:ext cx="1336675" cy="165100"/>
          </a:xfrm>
          <a:custGeom>
            <a:avLst/>
            <a:gdLst/>
            <a:ahLst/>
            <a:cxnLst/>
            <a:rect l="l" t="t" r="r" b="b"/>
            <a:pathLst>
              <a:path w="1336675" h="165100">
                <a:moveTo>
                  <a:pt x="1336548" y="82296"/>
                </a:moveTo>
                <a:lnTo>
                  <a:pt x="1302477" y="108313"/>
                </a:lnTo>
                <a:lnTo>
                  <a:pt x="1261953" y="120122"/>
                </a:lnTo>
                <a:lnTo>
                  <a:pt x="1207605" y="130905"/>
                </a:lnTo>
                <a:lnTo>
                  <a:pt x="1140809" y="140493"/>
                </a:lnTo>
                <a:lnTo>
                  <a:pt x="1062941" y="148718"/>
                </a:lnTo>
                <a:lnTo>
                  <a:pt x="1020285" y="152265"/>
                </a:lnTo>
                <a:lnTo>
                  <a:pt x="975377" y="155409"/>
                </a:lnTo>
                <a:lnTo>
                  <a:pt x="928389" y="158126"/>
                </a:lnTo>
                <a:lnTo>
                  <a:pt x="879494" y="160397"/>
                </a:lnTo>
                <a:lnTo>
                  <a:pt x="828862" y="162201"/>
                </a:lnTo>
                <a:lnTo>
                  <a:pt x="776667" y="163515"/>
                </a:lnTo>
                <a:lnTo>
                  <a:pt x="723080" y="164319"/>
                </a:lnTo>
                <a:lnTo>
                  <a:pt x="668274" y="164591"/>
                </a:lnTo>
                <a:lnTo>
                  <a:pt x="613467" y="164319"/>
                </a:lnTo>
                <a:lnTo>
                  <a:pt x="559880" y="163515"/>
                </a:lnTo>
                <a:lnTo>
                  <a:pt x="507685" y="162201"/>
                </a:lnTo>
                <a:lnTo>
                  <a:pt x="457053" y="160397"/>
                </a:lnTo>
                <a:lnTo>
                  <a:pt x="408158" y="158126"/>
                </a:lnTo>
                <a:lnTo>
                  <a:pt x="361170" y="155409"/>
                </a:lnTo>
                <a:lnTo>
                  <a:pt x="316262" y="152265"/>
                </a:lnTo>
                <a:lnTo>
                  <a:pt x="273606" y="148718"/>
                </a:lnTo>
                <a:lnTo>
                  <a:pt x="233374" y="144786"/>
                </a:lnTo>
                <a:lnTo>
                  <a:pt x="160870" y="135859"/>
                </a:lnTo>
                <a:lnTo>
                  <a:pt x="100126" y="125652"/>
                </a:lnTo>
                <a:lnTo>
                  <a:pt x="52518" y="114335"/>
                </a:lnTo>
                <a:lnTo>
                  <a:pt x="8746" y="95648"/>
                </a:lnTo>
                <a:lnTo>
                  <a:pt x="0" y="82296"/>
                </a:lnTo>
                <a:lnTo>
                  <a:pt x="2215" y="75544"/>
                </a:lnTo>
                <a:lnTo>
                  <a:pt x="52518" y="50256"/>
                </a:lnTo>
                <a:lnTo>
                  <a:pt x="100126" y="38939"/>
                </a:lnTo>
                <a:lnTo>
                  <a:pt x="160870" y="28732"/>
                </a:lnTo>
                <a:lnTo>
                  <a:pt x="233374" y="19805"/>
                </a:lnTo>
                <a:lnTo>
                  <a:pt x="273606" y="15873"/>
                </a:lnTo>
                <a:lnTo>
                  <a:pt x="316262" y="12326"/>
                </a:lnTo>
                <a:lnTo>
                  <a:pt x="361170" y="9182"/>
                </a:lnTo>
                <a:lnTo>
                  <a:pt x="408158" y="6465"/>
                </a:lnTo>
                <a:lnTo>
                  <a:pt x="457053" y="4194"/>
                </a:lnTo>
                <a:lnTo>
                  <a:pt x="507685" y="2390"/>
                </a:lnTo>
                <a:lnTo>
                  <a:pt x="559880" y="1076"/>
                </a:lnTo>
                <a:lnTo>
                  <a:pt x="613467" y="272"/>
                </a:lnTo>
                <a:lnTo>
                  <a:pt x="668274" y="0"/>
                </a:lnTo>
                <a:lnTo>
                  <a:pt x="723080" y="272"/>
                </a:lnTo>
                <a:lnTo>
                  <a:pt x="776667" y="1076"/>
                </a:lnTo>
                <a:lnTo>
                  <a:pt x="828862" y="2390"/>
                </a:lnTo>
                <a:lnTo>
                  <a:pt x="879494" y="4194"/>
                </a:lnTo>
                <a:lnTo>
                  <a:pt x="928389" y="6465"/>
                </a:lnTo>
                <a:lnTo>
                  <a:pt x="975377" y="9182"/>
                </a:lnTo>
                <a:lnTo>
                  <a:pt x="1020285" y="12326"/>
                </a:lnTo>
                <a:lnTo>
                  <a:pt x="1062941" y="15873"/>
                </a:lnTo>
                <a:lnTo>
                  <a:pt x="1103173" y="19805"/>
                </a:lnTo>
                <a:lnTo>
                  <a:pt x="1175677" y="28732"/>
                </a:lnTo>
                <a:lnTo>
                  <a:pt x="1236421" y="38939"/>
                </a:lnTo>
                <a:lnTo>
                  <a:pt x="1284029" y="50256"/>
                </a:lnTo>
                <a:lnTo>
                  <a:pt x="1327801" y="68943"/>
                </a:lnTo>
                <a:lnTo>
                  <a:pt x="1336548" y="82296"/>
                </a:lnTo>
                <a:close/>
              </a:path>
            </a:pathLst>
          </a:custGeom>
          <a:ln w="9144">
            <a:solidFill>
              <a:srgbClr val="97B853"/>
            </a:solidFill>
          </a:ln>
        </p:spPr>
        <p:txBody>
          <a:bodyPr wrap="square" lIns="0" tIns="0" rIns="0" bIns="0" rtlCol="0"/>
          <a:lstStyle/>
          <a:p>
            <a:endParaRPr/>
          </a:p>
        </p:txBody>
      </p:sp>
      <p:sp>
        <p:nvSpPr>
          <p:cNvPr id="25" name="object 25"/>
          <p:cNvSpPr/>
          <p:nvPr/>
        </p:nvSpPr>
        <p:spPr>
          <a:xfrm>
            <a:off x="6469380" y="2787395"/>
            <a:ext cx="1336675" cy="576580"/>
          </a:xfrm>
          <a:custGeom>
            <a:avLst/>
            <a:gdLst/>
            <a:ahLst/>
            <a:cxnLst/>
            <a:rect l="l" t="t" r="r" b="b"/>
            <a:pathLst>
              <a:path w="1336675" h="576579">
                <a:moveTo>
                  <a:pt x="1336548" y="0"/>
                </a:moveTo>
                <a:lnTo>
                  <a:pt x="1336548" y="493775"/>
                </a:lnTo>
                <a:lnTo>
                  <a:pt x="1334332" y="500527"/>
                </a:lnTo>
                <a:lnTo>
                  <a:pt x="1284029" y="525815"/>
                </a:lnTo>
                <a:lnTo>
                  <a:pt x="1236421" y="537132"/>
                </a:lnTo>
                <a:lnTo>
                  <a:pt x="1175677" y="547339"/>
                </a:lnTo>
                <a:lnTo>
                  <a:pt x="1103173" y="556266"/>
                </a:lnTo>
                <a:lnTo>
                  <a:pt x="1062941" y="560198"/>
                </a:lnTo>
                <a:lnTo>
                  <a:pt x="1020285" y="563745"/>
                </a:lnTo>
                <a:lnTo>
                  <a:pt x="975377" y="566889"/>
                </a:lnTo>
                <a:lnTo>
                  <a:pt x="928389" y="569606"/>
                </a:lnTo>
                <a:lnTo>
                  <a:pt x="879494" y="571877"/>
                </a:lnTo>
                <a:lnTo>
                  <a:pt x="828862" y="573681"/>
                </a:lnTo>
                <a:lnTo>
                  <a:pt x="776667" y="574995"/>
                </a:lnTo>
                <a:lnTo>
                  <a:pt x="723080" y="575799"/>
                </a:lnTo>
                <a:lnTo>
                  <a:pt x="668274" y="576071"/>
                </a:lnTo>
                <a:lnTo>
                  <a:pt x="613467" y="575799"/>
                </a:lnTo>
                <a:lnTo>
                  <a:pt x="559880" y="574995"/>
                </a:lnTo>
                <a:lnTo>
                  <a:pt x="507685" y="573681"/>
                </a:lnTo>
                <a:lnTo>
                  <a:pt x="457053" y="571877"/>
                </a:lnTo>
                <a:lnTo>
                  <a:pt x="408158" y="569606"/>
                </a:lnTo>
                <a:lnTo>
                  <a:pt x="361170" y="566889"/>
                </a:lnTo>
                <a:lnTo>
                  <a:pt x="316262" y="563745"/>
                </a:lnTo>
                <a:lnTo>
                  <a:pt x="273606" y="560198"/>
                </a:lnTo>
                <a:lnTo>
                  <a:pt x="233374" y="556266"/>
                </a:lnTo>
                <a:lnTo>
                  <a:pt x="160870" y="547339"/>
                </a:lnTo>
                <a:lnTo>
                  <a:pt x="100126" y="537132"/>
                </a:lnTo>
                <a:lnTo>
                  <a:pt x="52518" y="525815"/>
                </a:lnTo>
                <a:lnTo>
                  <a:pt x="8746" y="507128"/>
                </a:lnTo>
                <a:lnTo>
                  <a:pt x="0" y="493775"/>
                </a:lnTo>
                <a:lnTo>
                  <a:pt x="0" y="0"/>
                </a:lnTo>
              </a:path>
            </a:pathLst>
          </a:custGeom>
          <a:ln w="9144">
            <a:solidFill>
              <a:srgbClr val="97B853"/>
            </a:solidFill>
          </a:ln>
        </p:spPr>
        <p:txBody>
          <a:bodyPr wrap="square" lIns="0" tIns="0" rIns="0" bIns="0" rtlCol="0"/>
          <a:lstStyle/>
          <a:p>
            <a:endParaRPr/>
          </a:p>
        </p:txBody>
      </p:sp>
      <p:sp>
        <p:nvSpPr>
          <p:cNvPr id="26" name="object 26"/>
          <p:cNvSpPr/>
          <p:nvPr/>
        </p:nvSpPr>
        <p:spPr>
          <a:xfrm>
            <a:off x="5900928" y="3168357"/>
            <a:ext cx="746582" cy="761784"/>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5907024" y="2545105"/>
            <a:ext cx="729665" cy="744956"/>
          </a:xfrm>
          <a:prstGeom prst="rect">
            <a:avLst/>
          </a:prstGeom>
          <a:blipFill>
            <a:blip r:embed="rId19" cstate="print"/>
            <a:stretch>
              <a:fillRect/>
            </a:stretch>
          </a:blipFill>
        </p:spPr>
        <p:txBody>
          <a:bodyPr wrap="square" lIns="0" tIns="0" rIns="0" bIns="0" rtlCol="0"/>
          <a:lstStyle/>
          <a:p>
            <a:endParaRPr/>
          </a:p>
        </p:txBody>
      </p:sp>
      <p:sp>
        <p:nvSpPr>
          <p:cNvPr id="28" name="object 28"/>
          <p:cNvSpPr/>
          <p:nvPr/>
        </p:nvSpPr>
        <p:spPr>
          <a:xfrm>
            <a:off x="5954267" y="2653029"/>
            <a:ext cx="644652" cy="579374"/>
          </a:xfrm>
          <a:prstGeom prst="rect">
            <a:avLst/>
          </a:prstGeom>
          <a:blipFill>
            <a:blip r:embed="rId20" cstate="print"/>
            <a:stretch>
              <a:fillRect/>
            </a:stretch>
          </a:blipFill>
        </p:spPr>
        <p:txBody>
          <a:bodyPr wrap="square" lIns="0" tIns="0" rIns="0" bIns="0" rtlCol="0"/>
          <a:lstStyle/>
          <a:p>
            <a:endParaRPr/>
          </a:p>
        </p:txBody>
      </p:sp>
      <p:sp>
        <p:nvSpPr>
          <p:cNvPr id="29" name="object 29"/>
          <p:cNvSpPr/>
          <p:nvPr/>
        </p:nvSpPr>
        <p:spPr>
          <a:xfrm>
            <a:off x="5954267" y="2572511"/>
            <a:ext cx="644652" cy="161162"/>
          </a:xfrm>
          <a:prstGeom prst="rect">
            <a:avLst/>
          </a:prstGeom>
          <a:blipFill>
            <a:blip r:embed="rId21" cstate="print"/>
            <a:stretch>
              <a:fillRect/>
            </a:stretch>
          </a:blipFill>
        </p:spPr>
        <p:txBody>
          <a:bodyPr wrap="square" lIns="0" tIns="0" rIns="0" bIns="0" rtlCol="0"/>
          <a:lstStyle/>
          <a:p>
            <a:endParaRPr/>
          </a:p>
        </p:txBody>
      </p:sp>
      <p:sp>
        <p:nvSpPr>
          <p:cNvPr id="30" name="object 30"/>
          <p:cNvSpPr/>
          <p:nvPr/>
        </p:nvSpPr>
        <p:spPr>
          <a:xfrm>
            <a:off x="5954267" y="2572511"/>
            <a:ext cx="645160" cy="161290"/>
          </a:xfrm>
          <a:custGeom>
            <a:avLst/>
            <a:gdLst/>
            <a:ahLst/>
            <a:cxnLst/>
            <a:rect l="l" t="t" r="r" b="b"/>
            <a:pathLst>
              <a:path w="645160" h="161289">
                <a:moveTo>
                  <a:pt x="644652" y="80517"/>
                </a:moveTo>
                <a:lnTo>
                  <a:pt x="619327" y="111924"/>
                </a:lnTo>
                <a:lnTo>
                  <a:pt x="582472" y="128162"/>
                </a:lnTo>
                <a:lnTo>
                  <a:pt x="532107" y="141763"/>
                </a:lnTo>
                <a:lnTo>
                  <a:pt x="492130" y="149089"/>
                </a:lnTo>
                <a:lnTo>
                  <a:pt x="447805" y="154830"/>
                </a:lnTo>
                <a:lnTo>
                  <a:pt x="399797" y="158821"/>
                </a:lnTo>
                <a:lnTo>
                  <a:pt x="348766" y="160895"/>
                </a:lnTo>
                <a:lnTo>
                  <a:pt x="322326" y="161162"/>
                </a:lnTo>
                <a:lnTo>
                  <a:pt x="295885" y="160895"/>
                </a:lnTo>
                <a:lnTo>
                  <a:pt x="244854" y="158821"/>
                </a:lnTo>
                <a:lnTo>
                  <a:pt x="196846" y="154830"/>
                </a:lnTo>
                <a:lnTo>
                  <a:pt x="152521" y="149089"/>
                </a:lnTo>
                <a:lnTo>
                  <a:pt x="112544" y="141763"/>
                </a:lnTo>
                <a:lnTo>
                  <a:pt x="62179" y="128162"/>
                </a:lnTo>
                <a:lnTo>
                  <a:pt x="25324" y="111924"/>
                </a:lnTo>
                <a:lnTo>
                  <a:pt x="0" y="80517"/>
                </a:lnTo>
                <a:lnTo>
                  <a:pt x="1068" y="73916"/>
                </a:lnTo>
                <a:lnTo>
                  <a:pt x="35970" y="43523"/>
                </a:lnTo>
                <a:lnTo>
                  <a:pt x="77576" y="28125"/>
                </a:lnTo>
                <a:lnTo>
                  <a:pt x="131947" y="15540"/>
                </a:lnTo>
                <a:lnTo>
                  <a:pt x="174181" y="8990"/>
                </a:lnTo>
                <a:lnTo>
                  <a:pt x="220431" y="4106"/>
                </a:lnTo>
                <a:lnTo>
                  <a:pt x="270033" y="1054"/>
                </a:lnTo>
                <a:lnTo>
                  <a:pt x="322326" y="0"/>
                </a:lnTo>
                <a:lnTo>
                  <a:pt x="348766" y="267"/>
                </a:lnTo>
                <a:lnTo>
                  <a:pt x="399797" y="2341"/>
                </a:lnTo>
                <a:lnTo>
                  <a:pt x="447805" y="6330"/>
                </a:lnTo>
                <a:lnTo>
                  <a:pt x="492130" y="12067"/>
                </a:lnTo>
                <a:lnTo>
                  <a:pt x="532107" y="19388"/>
                </a:lnTo>
                <a:lnTo>
                  <a:pt x="582472" y="32973"/>
                </a:lnTo>
                <a:lnTo>
                  <a:pt x="619327" y="49184"/>
                </a:lnTo>
                <a:lnTo>
                  <a:pt x="644652" y="80517"/>
                </a:lnTo>
                <a:close/>
              </a:path>
            </a:pathLst>
          </a:custGeom>
          <a:ln w="9144">
            <a:solidFill>
              <a:srgbClr val="97B853"/>
            </a:solidFill>
          </a:ln>
        </p:spPr>
        <p:txBody>
          <a:bodyPr wrap="square" lIns="0" tIns="0" rIns="0" bIns="0" rtlCol="0"/>
          <a:lstStyle/>
          <a:p>
            <a:endParaRPr/>
          </a:p>
        </p:txBody>
      </p:sp>
      <p:sp>
        <p:nvSpPr>
          <p:cNvPr id="31" name="object 31"/>
          <p:cNvSpPr/>
          <p:nvPr/>
        </p:nvSpPr>
        <p:spPr>
          <a:xfrm>
            <a:off x="5954267" y="2653030"/>
            <a:ext cx="645160" cy="579755"/>
          </a:xfrm>
          <a:custGeom>
            <a:avLst/>
            <a:gdLst/>
            <a:ahLst/>
            <a:cxnLst/>
            <a:rect l="l" t="t" r="r" b="b"/>
            <a:pathLst>
              <a:path w="645160" h="579755">
                <a:moveTo>
                  <a:pt x="644652" y="0"/>
                </a:moveTo>
                <a:lnTo>
                  <a:pt x="644652" y="498729"/>
                </a:lnTo>
                <a:lnTo>
                  <a:pt x="643583" y="505348"/>
                </a:lnTo>
                <a:lnTo>
                  <a:pt x="608681" y="535806"/>
                </a:lnTo>
                <a:lnTo>
                  <a:pt x="567075" y="551227"/>
                </a:lnTo>
                <a:lnTo>
                  <a:pt x="512704" y="563825"/>
                </a:lnTo>
                <a:lnTo>
                  <a:pt x="470470" y="570379"/>
                </a:lnTo>
                <a:lnTo>
                  <a:pt x="424220" y="575266"/>
                </a:lnTo>
                <a:lnTo>
                  <a:pt x="374618" y="578319"/>
                </a:lnTo>
                <a:lnTo>
                  <a:pt x="322326" y="579374"/>
                </a:lnTo>
                <a:lnTo>
                  <a:pt x="295885" y="579106"/>
                </a:lnTo>
                <a:lnTo>
                  <a:pt x="244854" y="577032"/>
                </a:lnTo>
                <a:lnTo>
                  <a:pt x="196846" y="573041"/>
                </a:lnTo>
                <a:lnTo>
                  <a:pt x="152521" y="567300"/>
                </a:lnTo>
                <a:lnTo>
                  <a:pt x="112544" y="559974"/>
                </a:lnTo>
                <a:lnTo>
                  <a:pt x="62179" y="546373"/>
                </a:lnTo>
                <a:lnTo>
                  <a:pt x="25324" y="530135"/>
                </a:lnTo>
                <a:lnTo>
                  <a:pt x="0" y="498729"/>
                </a:lnTo>
                <a:lnTo>
                  <a:pt x="0" y="0"/>
                </a:lnTo>
              </a:path>
            </a:pathLst>
          </a:custGeom>
          <a:ln w="9144">
            <a:solidFill>
              <a:srgbClr val="97B853"/>
            </a:solidFill>
          </a:ln>
        </p:spPr>
        <p:txBody>
          <a:bodyPr wrap="square" lIns="0" tIns="0" rIns="0" bIns="0" rtlCol="0"/>
          <a:lstStyle/>
          <a:p>
            <a:endParaRPr/>
          </a:p>
        </p:txBody>
      </p:sp>
      <p:sp>
        <p:nvSpPr>
          <p:cNvPr id="32" name="object 32"/>
          <p:cNvSpPr/>
          <p:nvPr/>
        </p:nvSpPr>
        <p:spPr>
          <a:xfrm>
            <a:off x="2397253" y="3212630"/>
            <a:ext cx="927925" cy="705446"/>
          </a:xfrm>
          <a:prstGeom prst="rect">
            <a:avLst/>
          </a:prstGeom>
          <a:blipFill>
            <a:blip r:embed="rId22" cstate="print"/>
            <a:stretch>
              <a:fillRect/>
            </a:stretch>
          </a:blipFill>
        </p:spPr>
        <p:txBody>
          <a:bodyPr wrap="square" lIns="0" tIns="0" rIns="0" bIns="0" rtlCol="0"/>
          <a:lstStyle/>
          <a:p>
            <a:endParaRPr/>
          </a:p>
        </p:txBody>
      </p:sp>
      <p:sp>
        <p:nvSpPr>
          <p:cNvPr id="33" name="object 33"/>
          <p:cNvSpPr/>
          <p:nvPr/>
        </p:nvSpPr>
        <p:spPr>
          <a:xfrm>
            <a:off x="2403348" y="2691359"/>
            <a:ext cx="910907" cy="665759"/>
          </a:xfrm>
          <a:prstGeom prst="rect">
            <a:avLst/>
          </a:prstGeom>
          <a:blipFill>
            <a:blip r:embed="rId23" cstate="print"/>
            <a:stretch>
              <a:fillRect/>
            </a:stretch>
          </a:blipFill>
        </p:spPr>
        <p:txBody>
          <a:bodyPr wrap="square" lIns="0" tIns="0" rIns="0" bIns="0" rtlCol="0"/>
          <a:lstStyle/>
          <a:p>
            <a:endParaRPr/>
          </a:p>
        </p:txBody>
      </p:sp>
      <p:sp>
        <p:nvSpPr>
          <p:cNvPr id="34" name="object 34"/>
          <p:cNvSpPr/>
          <p:nvPr/>
        </p:nvSpPr>
        <p:spPr>
          <a:xfrm>
            <a:off x="2496311" y="2875750"/>
            <a:ext cx="577278" cy="502577"/>
          </a:xfrm>
          <a:prstGeom prst="rect">
            <a:avLst/>
          </a:prstGeom>
          <a:blipFill>
            <a:blip r:embed="rId24" cstate="print"/>
            <a:stretch>
              <a:fillRect/>
            </a:stretch>
          </a:blipFill>
        </p:spPr>
        <p:txBody>
          <a:bodyPr wrap="square" lIns="0" tIns="0" rIns="0" bIns="0" rtlCol="0"/>
          <a:lstStyle/>
          <a:p>
            <a:endParaRPr/>
          </a:p>
        </p:txBody>
      </p:sp>
      <p:sp>
        <p:nvSpPr>
          <p:cNvPr id="35" name="object 35"/>
          <p:cNvSpPr/>
          <p:nvPr/>
        </p:nvSpPr>
        <p:spPr>
          <a:xfrm>
            <a:off x="2450592" y="2863977"/>
            <a:ext cx="680847" cy="435483"/>
          </a:xfrm>
          <a:prstGeom prst="rect">
            <a:avLst/>
          </a:prstGeom>
          <a:blipFill>
            <a:blip r:embed="rId25" cstate="print"/>
            <a:stretch>
              <a:fillRect/>
            </a:stretch>
          </a:blipFill>
        </p:spPr>
        <p:txBody>
          <a:bodyPr wrap="square" lIns="0" tIns="0" rIns="0" bIns="0" rtlCol="0"/>
          <a:lstStyle/>
          <a:p>
            <a:endParaRPr/>
          </a:p>
        </p:txBody>
      </p:sp>
      <p:sp>
        <p:nvSpPr>
          <p:cNvPr id="36" name="object 36"/>
          <p:cNvSpPr/>
          <p:nvPr/>
        </p:nvSpPr>
        <p:spPr>
          <a:xfrm>
            <a:off x="3131439" y="2718816"/>
            <a:ext cx="145161" cy="580644"/>
          </a:xfrm>
          <a:prstGeom prst="rect">
            <a:avLst/>
          </a:prstGeom>
          <a:blipFill>
            <a:blip r:embed="rId26" cstate="print"/>
            <a:stretch>
              <a:fillRect/>
            </a:stretch>
          </a:blipFill>
        </p:spPr>
        <p:txBody>
          <a:bodyPr wrap="square" lIns="0" tIns="0" rIns="0" bIns="0" rtlCol="0"/>
          <a:lstStyle/>
          <a:p>
            <a:endParaRPr/>
          </a:p>
        </p:txBody>
      </p:sp>
      <p:sp>
        <p:nvSpPr>
          <p:cNvPr id="37" name="object 37"/>
          <p:cNvSpPr/>
          <p:nvPr/>
        </p:nvSpPr>
        <p:spPr>
          <a:xfrm>
            <a:off x="2450591" y="2718817"/>
            <a:ext cx="826008" cy="145161"/>
          </a:xfrm>
          <a:prstGeom prst="rect">
            <a:avLst/>
          </a:prstGeom>
          <a:blipFill>
            <a:blip r:embed="rId27" cstate="print"/>
            <a:stretch>
              <a:fillRect/>
            </a:stretch>
          </a:blipFill>
        </p:spPr>
        <p:txBody>
          <a:bodyPr wrap="square" lIns="0" tIns="0" rIns="0" bIns="0" rtlCol="0"/>
          <a:lstStyle/>
          <a:p>
            <a:endParaRPr/>
          </a:p>
        </p:txBody>
      </p:sp>
      <p:sp>
        <p:nvSpPr>
          <p:cNvPr id="38" name="object 38"/>
          <p:cNvSpPr/>
          <p:nvPr/>
        </p:nvSpPr>
        <p:spPr>
          <a:xfrm>
            <a:off x="2450592" y="2718817"/>
            <a:ext cx="826135" cy="581025"/>
          </a:xfrm>
          <a:custGeom>
            <a:avLst/>
            <a:gdLst/>
            <a:ahLst/>
            <a:cxnLst/>
            <a:rect l="l" t="t" r="r" b="b"/>
            <a:pathLst>
              <a:path w="826135" h="581025">
                <a:moveTo>
                  <a:pt x="0" y="145161"/>
                </a:moveTo>
                <a:lnTo>
                  <a:pt x="145161" y="0"/>
                </a:lnTo>
                <a:lnTo>
                  <a:pt x="826008" y="0"/>
                </a:lnTo>
                <a:lnTo>
                  <a:pt x="826008" y="435483"/>
                </a:lnTo>
                <a:lnTo>
                  <a:pt x="680847" y="580644"/>
                </a:lnTo>
                <a:lnTo>
                  <a:pt x="0" y="580644"/>
                </a:lnTo>
                <a:lnTo>
                  <a:pt x="0" y="145161"/>
                </a:lnTo>
                <a:close/>
              </a:path>
            </a:pathLst>
          </a:custGeom>
          <a:ln w="9144">
            <a:solidFill>
              <a:srgbClr val="BD4A47"/>
            </a:solidFill>
          </a:ln>
        </p:spPr>
        <p:txBody>
          <a:bodyPr wrap="square" lIns="0" tIns="0" rIns="0" bIns="0" rtlCol="0"/>
          <a:lstStyle/>
          <a:p>
            <a:endParaRPr/>
          </a:p>
        </p:txBody>
      </p:sp>
      <p:sp>
        <p:nvSpPr>
          <p:cNvPr id="39" name="object 39"/>
          <p:cNvSpPr/>
          <p:nvPr/>
        </p:nvSpPr>
        <p:spPr>
          <a:xfrm>
            <a:off x="2450592" y="2718817"/>
            <a:ext cx="826135" cy="145415"/>
          </a:xfrm>
          <a:custGeom>
            <a:avLst/>
            <a:gdLst/>
            <a:ahLst/>
            <a:cxnLst/>
            <a:rect l="l" t="t" r="r" b="b"/>
            <a:pathLst>
              <a:path w="826135" h="145414">
                <a:moveTo>
                  <a:pt x="0" y="145161"/>
                </a:moveTo>
                <a:lnTo>
                  <a:pt x="680847" y="145161"/>
                </a:lnTo>
                <a:lnTo>
                  <a:pt x="826008" y="0"/>
                </a:lnTo>
              </a:path>
            </a:pathLst>
          </a:custGeom>
          <a:ln w="9144">
            <a:solidFill>
              <a:srgbClr val="BD4A47"/>
            </a:solidFill>
          </a:ln>
        </p:spPr>
        <p:txBody>
          <a:bodyPr wrap="square" lIns="0" tIns="0" rIns="0" bIns="0" rtlCol="0"/>
          <a:lstStyle/>
          <a:p>
            <a:endParaRPr/>
          </a:p>
        </p:txBody>
      </p:sp>
      <p:sp>
        <p:nvSpPr>
          <p:cNvPr id="40" name="object 40"/>
          <p:cNvSpPr/>
          <p:nvPr/>
        </p:nvSpPr>
        <p:spPr>
          <a:xfrm>
            <a:off x="3131438" y="2863977"/>
            <a:ext cx="0" cy="435609"/>
          </a:xfrm>
          <a:custGeom>
            <a:avLst/>
            <a:gdLst/>
            <a:ahLst/>
            <a:cxnLst/>
            <a:rect l="l" t="t" r="r" b="b"/>
            <a:pathLst>
              <a:path h="435610">
                <a:moveTo>
                  <a:pt x="0" y="0"/>
                </a:moveTo>
                <a:lnTo>
                  <a:pt x="0" y="435483"/>
                </a:lnTo>
              </a:path>
            </a:pathLst>
          </a:custGeom>
          <a:ln w="9144">
            <a:solidFill>
              <a:srgbClr val="BD4A47"/>
            </a:solidFill>
          </a:ln>
        </p:spPr>
        <p:txBody>
          <a:bodyPr wrap="square" lIns="0" tIns="0" rIns="0" bIns="0" rtlCol="0"/>
          <a:lstStyle/>
          <a:p>
            <a:endParaRPr/>
          </a:p>
        </p:txBody>
      </p:sp>
      <p:sp>
        <p:nvSpPr>
          <p:cNvPr id="41" name="object 41"/>
          <p:cNvSpPr/>
          <p:nvPr/>
        </p:nvSpPr>
        <p:spPr>
          <a:xfrm>
            <a:off x="1914143" y="3407702"/>
            <a:ext cx="1069670" cy="705446"/>
          </a:xfrm>
          <a:prstGeom prst="rect">
            <a:avLst/>
          </a:prstGeom>
          <a:blipFill>
            <a:blip r:embed="rId28" cstate="print"/>
            <a:stretch>
              <a:fillRect/>
            </a:stretch>
          </a:blipFill>
        </p:spPr>
        <p:txBody>
          <a:bodyPr wrap="square" lIns="0" tIns="0" rIns="0" bIns="0" rtlCol="0"/>
          <a:lstStyle/>
          <a:p>
            <a:endParaRPr/>
          </a:p>
        </p:txBody>
      </p:sp>
      <p:sp>
        <p:nvSpPr>
          <p:cNvPr id="42" name="object 42"/>
          <p:cNvSpPr/>
          <p:nvPr/>
        </p:nvSpPr>
        <p:spPr>
          <a:xfrm>
            <a:off x="1920241" y="2883407"/>
            <a:ext cx="1052741" cy="667258"/>
          </a:xfrm>
          <a:prstGeom prst="rect">
            <a:avLst/>
          </a:prstGeom>
          <a:blipFill>
            <a:blip r:embed="rId29" cstate="print"/>
            <a:stretch>
              <a:fillRect/>
            </a:stretch>
          </a:blipFill>
        </p:spPr>
        <p:txBody>
          <a:bodyPr wrap="square" lIns="0" tIns="0" rIns="0" bIns="0" rtlCol="0"/>
          <a:lstStyle/>
          <a:p>
            <a:endParaRPr/>
          </a:p>
        </p:txBody>
      </p:sp>
      <p:sp>
        <p:nvSpPr>
          <p:cNvPr id="43" name="object 43"/>
          <p:cNvSpPr/>
          <p:nvPr/>
        </p:nvSpPr>
        <p:spPr>
          <a:xfrm>
            <a:off x="2084831" y="3069298"/>
            <a:ext cx="577278" cy="502577"/>
          </a:xfrm>
          <a:prstGeom prst="rect">
            <a:avLst/>
          </a:prstGeom>
          <a:blipFill>
            <a:blip r:embed="rId24" cstate="print"/>
            <a:stretch>
              <a:fillRect/>
            </a:stretch>
          </a:blipFill>
        </p:spPr>
        <p:txBody>
          <a:bodyPr wrap="square" lIns="0" tIns="0" rIns="0" bIns="0" rtlCol="0"/>
          <a:lstStyle/>
          <a:p>
            <a:endParaRPr/>
          </a:p>
        </p:txBody>
      </p:sp>
      <p:sp>
        <p:nvSpPr>
          <p:cNvPr id="44" name="object 44"/>
          <p:cNvSpPr/>
          <p:nvPr/>
        </p:nvSpPr>
        <p:spPr>
          <a:xfrm>
            <a:off x="1967484" y="3056383"/>
            <a:ext cx="822197" cy="436625"/>
          </a:xfrm>
          <a:prstGeom prst="rect">
            <a:avLst/>
          </a:prstGeom>
          <a:blipFill>
            <a:blip r:embed="rId30" cstate="print"/>
            <a:stretch>
              <a:fillRect/>
            </a:stretch>
          </a:blipFill>
        </p:spPr>
        <p:txBody>
          <a:bodyPr wrap="square" lIns="0" tIns="0" rIns="0" bIns="0" rtlCol="0"/>
          <a:lstStyle/>
          <a:p>
            <a:endParaRPr/>
          </a:p>
        </p:txBody>
      </p:sp>
      <p:sp>
        <p:nvSpPr>
          <p:cNvPr id="45" name="object 45"/>
          <p:cNvSpPr/>
          <p:nvPr/>
        </p:nvSpPr>
        <p:spPr>
          <a:xfrm>
            <a:off x="2789682" y="2910839"/>
            <a:ext cx="145542" cy="582168"/>
          </a:xfrm>
          <a:prstGeom prst="rect">
            <a:avLst/>
          </a:prstGeom>
          <a:blipFill>
            <a:blip r:embed="rId31" cstate="print"/>
            <a:stretch>
              <a:fillRect/>
            </a:stretch>
          </a:blipFill>
        </p:spPr>
        <p:txBody>
          <a:bodyPr wrap="square" lIns="0" tIns="0" rIns="0" bIns="0" rtlCol="0"/>
          <a:lstStyle/>
          <a:p>
            <a:endParaRPr/>
          </a:p>
        </p:txBody>
      </p:sp>
      <p:sp>
        <p:nvSpPr>
          <p:cNvPr id="46" name="object 46"/>
          <p:cNvSpPr/>
          <p:nvPr/>
        </p:nvSpPr>
        <p:spPr>
          <a:xfrm>
            <a:off x="1967483" y="2910839"/>
            <a:ext cx="967740" cy="145542"/>
          </a:xfrm>
          <a:prstGeom prst="rect">
            <a:avLst/>
          </a:prstGeom>
          <a:blipFill>
            <a:blip r:embed="rId32" cstate="print"/>
            <a:stretch>
              <a:fillRect/>
            </a:stretch>
          </a:blipFill>
        </p:spPr>
        <p:txBody>
          <a:bodyPr wrap="square" lIns="0" tIns="0" rIns="0" bIns="0" rtlCol="0"/>
          <a:lstStyle/>
          <a:p>
            <a:endParaRPr/>
          </a:p>
        </p:txBody>
      </p:sp>
      <p:sp>
        <p:nvSpPr>
          <p:cNvPr id="47" name="object 47"/>
          <p:cNvSpPr/>
          <p:nvPr/>
        </p:nvSpPr>
        <p:spPr>
          <a:xfrm>
            <a:off x="1967483" y="2910840"/>
            <a:ext cx="967740" cy="582295"/>
          </a:xfrm>
          <a:custGeom>
            <a:avLst/>
            <a:gdLst/>
            <a:ahLst/>
            <a:cxnLst/>
            <a:rect l="l" t="t" r="r" b="b"/>
            <a:pathLst>
              <a:path w="967740" h="582295">
                <a:moveTo>
                  <a:pt x="0" y="145542"/>
                </a:moveTo>
                <a:lnTo>
                  <a:pt x="145542" y="0"/>
                </a:lnTo>
                <a:lnTo>
                  <a:pt x="967740" y="0"/>
                </a:lnTo>
                <a:lnTo>
                  <a:pt x="967740" y="436625"/>
                </a:lnTo>
                <a:lnTo>
                  <a:pt x="822197" y="582168"/>
                </a:lnTo>
                <a:lnTo>
                  <a:pt x="0" y="582168"/>
                </a:lnTo>
                <a:lnTo>
                  <a:pt x="0" y="145542"/>
                </a:lnTo>
                <a:close/>
              </a:path>
            </a:pathLst>
          </a:custGeom>
          <a:ln w="9144">
            <a:solidFill>
              <a:srgbClr val="BD4A47"/>
            </a:solidFill>
          </a:ln>
        </p:spPr>
        <p:txBody>
          <a:bodyPr wrap="square" lIns="0" tIns="0" rIns="0" bIns="0" rtlCol="0"/>
          <a:lstStyle/>
          <a:p>
            <a:endParaRPr/>
          </a:p>
        </p:txBody>
      </p:sp>
      <p:sp>
        <p:nvSpPr>
          <p:cNvPr id="48" name="object 48"/>
          <p:cNvSpPr/>
          <p:nvPr/>
        </p:nvSpPr>
        <p:spPr>
          <a:xfrm>
            <a:off x="1967483" y="2910839"/>
            <a:ext cx="967740" cy="146050"/>
          </a:xfrm>
          <a:custGeom>
            <a:avLst/>
            <a:gdLst/>
            <a:ahLst/>
            <a:cxnLst/>
            <a:rect l="l" t="t" r="r" b="b"/>
            <a:pathLst>
              <a:path w="967740" h="146050">
                <a:moveTo>
                  <a:pt x="0" y="145542"/>
                </a:moveTo>
                <a:lnTo>
                  <a:pt x="822197" y="145542"/>
                </a:lnTo>
                <a:lnTo>
                  <a:pt x="967740" y="0"/>
                </a:lnTo>
              </a:path>
            </a:pathLst>
          </a:custGeom>
          <a:ln w="9144">
            <a:solidFill>
              <a:srgbClr val="BD4A47"/>
            </a:solidFill>
          </a:ln>
        </p:spPr>
        <p:txBody>
          <a:bodyPr wrap="square" lIns="0" tIns="0" rIns="0" bIns="0" rtlCol="0"/>
          <a:lstStyle/>
          <a:p>
            <a:endParaRPr/>
          </a:p>
        </p:txBody>
      </p:sp>
      <p:sp>
        <p:nvSpPr>
          <p:cNvPr id="49" name="object 49"/>
          <p:cNvSpPr/>
          <p:nvPr/>
        </p:nvSpPr>
        <p:spPr>
          <a:xfrm>
            <a:off x="2789682" y="3056382"/>
            <a:ext cx="0" cy="436880"/>
          </a:xfrm>
          <a:custGeom>
            <a:avLst/>
            <a:gdLst/>
            <a:ahLst/>
            <a:cxnLst/>
            <a:rect l="l" t="t" r="r" b="b"/>
            <a:pathLst>
              <a:path h="436879">
                <a:moveTo>
                  <a:pt x="0" y="0"/>
                </a:moveTo>
                <a:lnTo>
                  <a:pt x="0" y="436625"/>
                </a:lnTo>
              </a:path>
            </a:pathLst>
          </a:custGeom>
          <a:ln w="9144">
            <a:solidFill>
              <a:srgbClr val="BD4A47"/>
            </a:solidFill>
          </a:ln>
        </p:spPr>
        <p:txBody>
          <a:bodyPr wrap="square" lIns="0" tIns="0" rIns="0" bIns="0" rtlCol="0"/>
          <a:lstStyle/>
          <a:p>
            <a:endParaRPr/>
          </a:p>
        </p:txBody>
      </p:sp>
      <p:sp>
        <p:nvSpPr>
          <p:cNvPr id="50" name="object 50"/>
          <p:cNvSpPr/>
          <p:nvPr/>
        </p:nvSpPr>
        <p:spPr>
          <a:xfrm>
            <a:off x="3706368" y="3083090"/>
            <a:ext cx="1536065" cy="667346"/>
          </a:xfrm>
          <a:prstGeom prst="rect">
            <a:avLst/>
          </a:prstGeom>
          <a:blipFill>
            <a:blip r:embed="rId33" cstate="print"/>
            <a:stretch>
              <a:fillRect/>
            </a:stretch>
          </a:blipFill>
        </p:spPr>
        <p:txBody>
          <a:bodyPr wrap="square" lIns="0" tIns="0" rIns="0" bIns="0" rtlCol="0"/>
          <a:lstStyle/>
          <a:p>
            <a:endParaRPr/>
          </a:p>
        </p:txBody>
      </p:sp>
      <p:sp>
        <p:nvSpPr>
          <p:cNvPr id="51" name="object 51"/>
          <p:cNvSpPr/>
          <p:nvPr/>
        </p:nvSpPr>
        <p:spPr>
          <a:xfrm>
            <a:off x="3712465" y="2554249"/>
            <a:ext cx="1519047" cy="650468"/>
          </a:xfrm>
          <a:prstGeom prst="rect">
            <a:avLst/>
          </a:prstGeom>
          <a:blipFill>
            <a:blip r:embed="rId34" cstate="print"/>
            <a:stretch>
              <a:fillRect/>
            </a:stretch>
          </a:blipFill>
        </p:spPr>
        <p:txBody>
          <a:bodyPr wrap="square" lIns="0" tIns="0" rIns="0" bIns="0" rtlCol="0"/>
          <a:lstStyle/>
          <a:p>
            <a:endParaRPr/>
          </a:p>
        </p:txBody>
      </p:sp>
      <p:sp>
        <p:nvSpPr>
          <p:cNvPr id="52" name="object 52"/>
          <p:cNvSpPr/>
          <p:nvPr/>
        </p:nvSpPr>
        <p:spPr>
          <a:xfrm>
            <a:off x="3759708" y="2581655"/>
            <a:ext cx="1434083" cy="565404"/>
          </a:xfrm>
          <a:prstGeom prst="rect">
            <a:avLst/>
          </a:prstGeom>
          <a:blipFill>
            <a:blip r:embed="rId35" cstate="print"/>
            <a:stretch>
              <a:fillRect/>
            </a:stretch>
          </a:blipFill>
        </p:spPr>
        <p:txBody>
          <a:bodyPr wrap="square" lIns="0" tIns="0" rIns="0" bIns="0" rtlCol="0"/>
          <a:lstStyle/>
          <a:p>
            <a:endParaRPr/>
          </a:p>
        </p:txBody>
      </p:sp>
      <p:sp>
        <p:nvSpPr>
          <p:cNvPr id="53" name="object 53"/>
          <p:cNvSpPr/>
          <p:nvPr/>
        </p:nvSpPr>
        <p:spPr>
          <a:xfrm>
            <a:off x="5099559" y="3052826"/>
            <a:ext cx="94233" cy="94234"/>
          </a:xfrm>
          <a:prstGeom prst="rect">
            <a:avLst/>
          </a:prstGeom>
          <a:blipFill>
            <a:blip r:embed="rId36" cstate="print"/>
            <a:stretch>
              <a:fillRect/>
            </a:stretch>
          </a:blipFill>
        </p:spPr>
        <p:txBody>
          <a:bodyPr wrap="square" lIns="0" tIns="0" rIns="0" bIns="0" rtlCol="0"/>
          <a:lstStyle/>
          <a:p>
            <a:endParaRPr/>
          </a:p>
        </p:txBody>
      </p:sp>
      <p:sp>
        <p:nvSpPr>
          <p:cNvPr id="54" name="object 54"/>
          <p:cNvSpPr/>
          <p:nvPr/>
        </p:nvSpPr>
        <p:spPr>
          <a:xfrm>
            <a:off x="3759708" y="2581656"/>
            <a:ext cx="1434465" cy="565785"/>
          </a:xfrm>
          <a:custGeom>
            <a:avLst/>
            <a:gdLst/>
            <a:ahLst/>
            <a:cxnLst/>
            <a:rect l="l" t="t" r="r" b="b"/>
            <a:pathLst>
              <a:path w="1434464" h="565785">
                <a:moveTo>
                  <a:pt x="1339850" y="565404"/>
                </a:moveTo>
                <a:lnTo>
                  <a:pt x="1358645" y="489966"/>
                </a:lnTo>
                <a:lnTo>
                  <a:pt x="1434083" y="471170"/>
                </a:lnTo>
                <a:lnTo>
                  <a:pt x="1339850" y="565404"/>
                </a:lnTo>
                <a:lnTo>
                  <a:pt x="0" y="565404"/>
                </a:lnTo>
                <a:lnTo>
                  <a:pt x="0" y="0"/>
                </a:lnTo>
                <a:lnTo>
                  <a:pt x="1434083" y="0"/>
                </a:lnTo>
                <a:lnTo>
                  <a:pt x="1434083" y="471170"/>
                </a:lnTo>
              </a:path>
            </a:pathLst>
          </a:custGeom>
          <a:ln w="9144">
            <a:solidFill>
              <a:srgbClr val="497DBA"/>
            </a:solidFill>
          </a:ln>
        </p:spPr>
        <p:txBody>
          <a:bodyPr wrap="square" lIns="0" tIns="0" rIns="0" bIns="0" rtlCol="0"/>
          <a:lstStyle/>
          <a:p>
            <a:endParaRPr/>
          </a:p>
        </p:txBody>
      </p:sp>
      <p:sp>
        <p:nvSpPr>
          <p:cNvPr id="55" name="object 55"/>
          <p:cNvSpPr/>
          <p:nvPr/>
        </p:nvSpPr>
        <p:spPr>
          <a:xfrm>
            <a:off x="3846576" y="3214154"/>
            <a:ext cx="1536064" cy="667346"/>
          </a:xfrm>
          <a:prstGeom prst="rect">
            <a:avLst/>
          </a:prstGeom>
          <a:blipFill>
            <a:blip r:embed="rId33" cstate="print"/>
            <a:stretch>
              <a:fillRect/>
            </a:stretch>
          </a:blipFill>
        </p:spPr>
        <p:txBody>
          <a:bodyPr wrap="square" lIns="0" tIns="0" rIns="0" bIns="0" rtlCol="0"/>
          <a:lstStyle/>
          <a:p>
            <a:endParaRPr/>
          </a:p>
        </p:txBody>
      </p:sp>
      <p:sp>
        <p:nvSpPr>
          <p:cNvPr id="56" name="object 56"/>
          <p:cNvSpPr/>
          <p:nvPr/>
        </p:nvSpPr>
        <p:spPr>
          <a:xfrm>
            <a:off x="3852673" y="2685313"/>
            <a:ext cx="1519047" cy="650468"/>
          </a:xfrm>
          <a:prstGeom prst="rect">
            <a:avLst/>
          </a:prstGeom>
          <a:blipFill>
            <a:blip r:embed="rId34" cstate="print"/>
            <a:stretch>
              <a:fillRect/>
            </a:stretch>
          </a:blipFill>
        </p:spPr>
        <p:txBody>
          <a:bodyPr wrap="square" lIns="0" tIns="0" rIns="0" bIns="0" rtlCol="0"/>
          <a:lstStyle/>
          <a:p>
            <a:endParaRPr/>
          </a:p>
        </p:txBody>
      </p:sp>
      <p:sp>
        <p:nvSpPr>
          <p:cNvPr id="57" name="object 57"/>
          <p:cNvSpPr/>
          <p:nvPr/>
        </p:nvSpPr>
        <p:spPr>
          <a:xfrm>
            <a:off x="3899917" y="2712721"/>
            <a:ext cx="1434083" cy="565403"/>
          </a:xfrm>
          <a:prstGeom prst="rect">
            <a:avLst/>
          </a:prstGeom>
          <a:blipFill>
            <a:blip r:embed="rId37" cstate="print"/>
            <a:stretch>
              <a:fillRect/>
            </a:stretch>
          </a:blipFill>
        </p:spPr>
        <p:txBody>
          <a:bodyPr wrap="square" lIns="0" tIns="0" rIns="0" bIns="0" rtlCol="0"/>
          <a:lstStyle/>
          <a:p>
            <a:endParaRPr/>
          </a:p>
        </p:txBody>
      </p:sp>
      <p:sp>
        <p:nvSpPr>
          <p:cNvPr id="58" name="object 58"/>
          <p:cNvSpPr/>
          <p:nvPr/>
        </p:nvSpPr>
        <p:spPr>
          <a:xfrm>
            <a:off x="5239765" y="3183889"/>
            <a:ext cx="94234" cy="94234"/>
          </a:xfrm>
          <a:prstGeom prst="rect">
            <a:avLst/>
          </a:prstGeom>
          <a:blipFill>
            <a:blip r:embed="rId38" cstate="print"/>
            <a:stretch>
              <a:fillRect/>
            </a:stretch>
          </a:blipFill>
        </p:spPr>
        <p:txBody>
          <a:bodyPr wrap="square" lIns="0" tIns="0" rIns="0" bIns="0" rtlCol="0"/>
          <a:lstStyle/>
          <a:p>
            <a:endParaRPr/>
          </a:p>
        </p:txBody>
      </p:sp>
      <p:sp>
        <p:nvSpPr>
          <p:cNvPr id="59" name="object 59"/>
          <p:cNvSpPr/>
          <p:nvPr/>
        </p:nvSpPr>
        <p:spPr>
          <a:xfrm>
            <a:off x="3899917" y="2712721"/>
            <a:ext cx="1434465" cy="565785"/>
          </a:xfrm>
          <a:custGeom>
            <a:avLst/>
            <a:gdLst/>
            <a:ahLst/>
            <a:cxnLst/>
            <a:rect l="l" t="t" r="r" b="b"/>
            <a:pathLst>
              <a:path w="1434464" h="565785">
                <a:moveTo>
                  <a:pt x="1339849" y="565403"/>
                </a:moveTo>
                <a:lnTo>
                  <a:pt x="1358645" y="489965"/>
                </a:lnTo>
                <a:lnTo>
                  <a:pt x="1434083" y="471169"/>
                </a:lnTo>
                <a:lnTo>
                  <a:pt x="1339849" y="565403"/>
                </a:lnTo>
                <a:lnTo>
                  <a:pt x="0" y="565403"/>
                </a:lnTo>
                <a:lnTo>
                  <a:pt x="0" y="0"/>
                </a:lnTo>
                <a:lnTo>
                  <a:pt x="1434083" y="0"/>
                </a:lnTo>
                <a:lnTo>
                  <a:pt x="1434083" y="471169"/>
                </a:lnTo>
              </a:path>
            </a:pathLst>
          </a:custGeom>
          <a:ln w="9144">
            <a:solidFill>
              <a:srgbClr val="497DBA"/>
            </a:solidFill>
          </a:ln>
        </p:spPr>
        <p:txBody>
          <a:bodyPr wrap="square" lIns="0" tIns="0" rIns="0" bIns="0" rtlCol="0"/>
          <a:lstStyle/>
          <a:p>
            <a:endParaRPr/>
          </a:p>
        </p:txBody>
      </p:sp>
      <p:sp>
        <p:nvSpPr>
          <p:cNvPr id="60" name="object 60"/>
          <p:cNvSpPr/>
          <p:nvPr/>
        </p:nvSpPr>
        <p:spPr>
          <a:xfrm>
            <a:off x="3986784" y="3314750"/>
            <a:ext cx="1536065" cy="764870"/>
          </a:xfrm>
          <a:prstGeom prst="rect">
            <a:avLst/>
          </a:prstGeom>
          <a:blipFill>
            <a:blip r:embed="rId39" cstate="print"/>
            <a:stretch>
              <a:fillRect/>
            </a:stretch>
          </a:blipFill>
        </p:spPr>
        <p:txBody>
          <a:bodyPr wrap="square" lIns="0" tIns="0" rIns="0" bIns="0" rtlCol="0"/>
          <a:lstStyle/>
          <a:p>
            <a:endParaRPr/>
          </a:p>
        </p:txBody>
      </p:sp>
      <p:sp>
        <p:nvSpPr>
          <p:cNvPr id="61" name="object 61"/>
          <p:cNvSpPr/>
          <p:nvPr/>
        </p:nvSpPr>
        <p:spPr>
          <a:xfrm>
            <a:off x="3992879" y="2817901"/>
            <a:ext cx="1519046" cy="650468"/>
          </a:xfrm>
          <a:prstGeom prst="rect">
            <a:avLst/>
          </a:prstGeom>
          <a:blipFill>
            <a:blip r:embed="rId34" cstate="print"/>
            <a:stretch>
              <a:fillRect/>
            </a:stretch>
          </a:blipFill>
        </p:spPr>
        <p:txBody>
          <a:bodyPr wrap="square" lIns="0" tIns="0" rIns="0" bIns="0" rtlCol="0"/>
          <a:lstStyle/>
          <a:p>
            <a:endParaRPr/>
          </a:p>
        </p:txBody>
      </p:sp>
      <p:sp>
        <p:nvSpPr>
          <p:cNvPr id="62" name="object 62"/>
          <p:cNvSpPr/>
          <p:nvPr/>
        </p:nvSpPr>
        <p:spPr>
          <a:xfrm>
            <a:off x="4044696" y="2752395"/>
            <a:ext cx="1413891" cy="746455"/>
          </a:xfrm>
          <a:prstGeom prst="rect">
            <a:avLst/>
          </a:prstGeom>
          <a:blipFill>
            <a:blip r:embed="rId40" cstate="print"/>
            <a:stretch>
              <a:fillRect/>
            </a:stretch>
          </a:blipFill>
        </p:spPr>
        <p:txBody>
          <a:bodyPr wrap="square" lIns="0" tIns="0" rIns="0" bIns="0" rtlCol="0"/>
          <a:lstStyle/>
          <a:p>
            <a:endParaRPr/>
          </a:p>
        </p:txBody>
      </p:sp>
      <p:sp>
        <p:nvSpPr>
          <p:cNvPr id="63" name="object 63"/>
          <p:cNvSpPr/>
          <p:nvPr/>
        </p:nvSpPr>
        <p:spPr>
          <a:xfrm>
            <a:off x="4040123" y="2845308"/>
            <a:ext cx="1434084" cy="565403"/>
          </a:xfrm>
          <a:prstGeom prst="rect">
            <a:avLst/>
          </a:prstGeom>
          <a:blipFill>
            <a:blip r:embed="rId41" cstate="print"/>
            <a:stretch>
              <a:fillRect/>
            </a:stretch>
          </a:blipFill>
        </p:spPr>
        <p:txBody>
          <a:bodyPr wrap="square" lIns="0" tIns="0" rIns="0" bIns="0" rtlCol="0"/>
          <a:lstStyle/>
          <a:p>
            <a:endParaRPr/>
          </a:p>
        </p:txBody>
      </p:sp>
      <p:sp>
        <p:nvSpPr>
          <p:cNvPr id="64" name="object 64"/>
          <p:cNvSpPr/>
          <p:nvPr/>
        </p:nvSpPr>
        <p:spPr>
          <a:xfrm>
            <a:off x="5379973" y="3316478"/>
            <a:ext cx="94234" cy="94234"/>
          </a:xfrm>
          <a:prstGeom prst="rect">
            <a:avLst/>
          </a:prstGeom>
          <a:blipFill>
            <a:blip r:embed="rId38" cstate="print"/>
            <a:stretch>
              <a:fillRect/>
            </a:stretch>
          </a:blipFill>
        </p:spPr>
        <p:txBody>
          <a:bodyPr wrap="square" lIns="0" tIns="0" rIns="0" bIns="0" rtlCol="0"/>
          <a:lstStyle/>
          <a:p>
            <a:endParaRPr/>
          </a:p>
        </p:txBody>
      </p:sp>
      <p:sp>
        <p:nvSpPr>
          <p:cNvPr id="65" name="object 65"/>
          <p:cNvSpPr/>
          <p:nvPr/>
        </p:nvSpPr>
        <p:spPr>
          <a:xfrm>
            <a:off x="4040124" y="2845308"/>
            <a:ext cx="1434465" cy="565785"/>
          </a:xfrm>
          <a:custGeom>
            <a:avLst/>
            <a:gdLst/>
            <a:ahLst/>
            <a:cxnLst/>
            <a:rect l="l" t="t" r="r" b="b"/>
            <a:pathLst>
              <a:path w="1434464" h="565785">
                <a:moveTo>
                  <a:pt x="1339850" y="565403"/>
                </a:moveTo>
                <a:lnTo>
                  <a:pt x="1358646" y="489965"/>
                </a:lnTo>
                <a:lnTo>
                  <a:pt x="1434084" y="471169"/>
                </a:lnTo>
                <a:lnTo>
                  <a:pt x="1339850" y="565403"/>
                </a:lnTo>
                <a:lnTo>
                  <a:pt x="0" y="565403"/>
                </a:lnTo>
                <a:lnTo>
                  <a:pt x="0" y="0"/>
                </a:lnTo>
                <a:lnTo>
                  <a:pt x="1434084" y="0"/>
                </a:lnTo>
                <a:lnTo>
                  <a:pt x="1434084" y="471169"/>
                </a:lnTo>
              </a:path>
            </a:pathLst>
          </a:custGeom>
          <a:ln w="9144">
            <a:solidFill>
              <a:srgbClr val="497DBA"/>
            </a:solidFill>
          </a:ln>
        </p:spPr>
        <p:txBody>
          <a:bodyPr wrap="square" lIns="0" tIns="0" rIns="0" bIns="0" rtlCol="0"/>
          <a:lstStyle/>
          <a:p>
            <a:endParaRPr/>
          </a:p>
        </p:txBody>
      </p:sp>
      <p:sp>
        <p:nvSpPr>
          <p:cNvPr id="66" name="object 66"/>
          <p:cNvSpPr/>
          <p:nvPr/>
        </p:nvSpPr>
        <p:spPr>
          <a:xfrm>
            <a:off x="5772911" y="3386277"/>
            <a:ext cx="1275334" cy="834948"/>
          </a:xfrm>
          <a:prstGeom prst="rect">
            <a:avLst/>
          </a:prstGeom>
          <a:blipFill>
            <a:blip r:embed="rId42" cstate="print"/>
            <a:stretch>
              <a:fillRect/>
            </a:stretch>
          </a:blipFill>
        </p:spPr>
        <p:txBody>
          <a:bodyPr wrap="square" lIns="0" tIns="0" rIns="0" bIns="0" rtlCol="0"/>
          <a:lstStyle/>
          <a:p>
            <a:endParaRPr/>
          </a:p>
        </p:txBody>
      </p:sp>
      <p:sp>
        <p:nvSpPr>
          <p:cNvPr id="67" name="object 67"/>
          <p:cNvSpPr/>
          <p:nvPr/>
        </p:nvSpPr>
        <p:spPr>
          <a:xfrm>
            <a:off x="5779008" y="2836203"/>
            <a:ext cx="1258506" cy="744943"/>
          </a:xfrm>
          <a:prstGeom prst="rect">
            <a:avLst/>
          </a:prstGeom>
          <a:blipFill>
            <a:blip r:embed="rId43" cstate="print"/>
            <a:stretch>
              <a:fillRect/>
            </a:stretch>
          </a:blipFill>
        </p:spPr>
        <p:txBody>
          <a:bodyPr wrap="square" lIns="0" tIns="0" rIns="0" bIns="0" rtlCol="0"/>
          <a:lstStyle/>
          <a:p>
            <a:endParaRPr/>
          </a:p>
        </p:txBody>
      </p:sp>
      <p:sp>
        <p:nvSpPr>
          <p:cNvPr id="68" name="object 68"/>
          <p:cNvSpPr/>
          <p:nvPr/>
        </p:nvSpPr>
        <p:spPr>
          <a:xfrm>
            <a:off x="5811011" y="2907843"/>
            <a:ext cx="1192898" cy="746455"/>
          </a:xfrm>
          <a:prstGeom prst="rect">
            <a:avLst/>
          </a:prstGeom>
          <a:blipFill>
            <a:blip r:embed="rId44" cstate="print"/>
            <a:stretch>
              <a:fillRect/>
            </a:stretch>
          </a:blipFill>
        </p:spPr>
        <p:txBody>
          <a:bodyPr wrap="square" lIns="0" tIns="0" rIns="0" bIns="0" rtlCol="0"/>
          <a:lstStyle/>
          <a:p>
            <a:endParaRPr/>
          </a:p>
        </p:txBody>
      </p:sp>
      <p:sp>
        <p:nvSpPr>
          <p:cNvPr id="69" name="object 69"/>
          <p:cNvSpPr/>
          <p:nvPr/>
        </p:nvSpPr>
        <p:spPr>
          <a:xfrm>
            <a:off x="5826252" y="2946019"/>
            <a:ext cx="1173480" cy="577468"/>
          </a:xfrm>
          <a:prstGeom prst="rect">
            <a:avLst/>
          </a:prstGeom>
          <a:blipFill>
            <a:blip r:embed="rId45" cstate="print"/>
            <a:stretch>
              <a:fillRect/>
            </a:stretch>
          </a:blipFill>
        </p:spPr>
        <p:txBody>
          <a:bodyPr wrap="square" lIns="0" tIns="0" rIns="0" bIns="0" rtlCol="0"/>
          <a:lstStyle/>
          <a:p>
            <a:endParaRPr/>
          </a:p>
        </p:txBody>
      </p:sp>
      <p:sp>
        <p:nvSpPr>
          <p:cNvPr id="70" name="object 70"/>
          <p:cNvSpPr/>
          <p:nvPr/>
        </p:nvSpPr>
        <p:spPr>
          <a:xfrm>
            <a:off x="5826252" y="2863596"/>
            <a:ext cx="1173480" cy="164973"/>
          </a:xfrm>
          <a:prstGeom prst="rect">
            <a:avLst/>
          </a:prstGeom>
          <a:blipFill>
            <a:blip r:embed="rId46" cstate="print"/>
            <a:stretch>
              <a:fillRect/>
            </a:stretch>
          </a:blipFill>
        </p:spPr>
        <p:txBody>
          <a:bodyPr wrap="square" lIns="0" tIns="0" rIns="0" bIns="0" rtlCol="0"/>
          <a:lstStyle/>
          <a:p>
            <a:endParaRPr/>
          </a:p>
        </p:txBody>
      </p:sp>
      <p:sp>
        <p:nvSpPr>
          <p:cNvPr id="71" name="object 71"/>
          <p:cNvSpPr/>
          <p:nvPr/>
        </p:nvSpPr>
        <p:spPr>
          <a:xfrm>
            <a:off x="5826252" y="2863595"/>
            <a:ext cx="1173480" cy="165100"/>
          </a:xfrm>
          <a:custGeom>
            <a:avLst/>
            <a:gdLst/>
            <a:ahLst/>
            <a:cxnLst/>
            <a:rect l="l" t="t" r="r" b="b"/>
            <a:pathLst>
              <a:path w="1173479" h="165100">
                <a:moveTo>
                  <a:pt x="1173480" y="82423"/>
                </a:moveTo>
                <a:lnTo>
                  <a:pt x="1143573" y="108515"/>
                </a:lnTo>
                <a:lnTo>
                  <a:pt x="1085586" y="125907"/>
                </a:lnTo>
                <a:lnTo>
                  <a:pt x="1032260" y="136146"/>
                </a:lnTo>
                <a:lnTo>
                  <a:pt x="968607" y="145102"/>
                </a:lnTo>
                <a:lnTo>
                  <a:pt x="895834" y="152605"/>
                </a:lnTo>
                <a:lnTo>
                  <a:pt x="856405" y="155759"/>
                </a:lnTo>
                <a:lnTo>
                  <a:pt x="815149" y="158486"/>
                </a:lnTo>
                <a:lnTo>
                  <a:pt x="772216" y="160764"/>
                </a:lnTo>
                <a:lnTo>
                  <a:pt x="727758" y="162573"/>
                </a:lnTo>
                <a:lnTo>
                  <a:pt x="681925" y="163892"/>
                </a:lnTo>
                <a:lnTo>
                  <a:pt x="634869" y="164699"/>
                </a:lnTo>
                <a:lnTo>
                  <a:pt x="586739" y="164973"/>
                </a:lnTo>
                <a:lnTo>
                  <a:pt x="538610" y="164699"/>
                </a:lnTo>
                <a:lnTo>
                  <a:pt x="491554" y="163892"/>
                </a:lnTo>
                <a:lnTo>
                  <a:pt x="445721" y="162573"/>
                </a:lnTo>
                <a:lnTo>
                  <a:pt x="401263" y="160764"/>
                </a:lnTo>
                <a:lnTo>
                  <a:pt x="358330" y="158486"/>
                </a:lnTo>
                <a:lnTo>
                  <a:pt x="317074" y="155759"/>
                </a:lnTo>
                <a:lnTo>
                  <a:pt x="277645" y="152605"/>
                </a:lnTo>
                <a:lnTo>
                  <a:pt x="204872" y="145102"/>
                </a:lnTo>
                <a:lnTo>
                  <a:pt x="141219" y="136146"/>
                </a:lnTo>
                <a:lnTo>
                  <a:pt x="87893" y="125907"/>
                </a:lnTo>
                <a:lnTo>
                  <a:pt x="46100" y="114555"/>
                </a:lnTo>
                <a:lnTo>
                  <a:pt x="7677" y="95813"/>
                </a:lnTo>
                <a:lnTo>
                  <a:pt x="0" y="82423"/>
                </a:lnTo>
                <a:lnTo>
                  <a:pt x="1944" y="75670"/>
                </a:lnTo>
                <a:lnTo>
                  <a:pt x="46100" y="50363"/>
                </a:lnTo>
                <a:lnTo>
                  <a:pt x="87893" y="39030"/>
                </a:lnTo>
                <a:lnTo>
                  <a:pt x="141219" y="28805"/>
                </a:lnTo>
                <a:lnTo>
                  <a:pt x="204872" y="19859"/>
                </a:lnTo>
                <a:lnTo>
                  <a:pt x="277645" y="12361"/>
                </a:lnTo>
                <a:lnTo>
                  <a:pt x="317074" y="9210"/>
                </a:lnTo>
                <a:lnTo>
                  <a:pt x="358330" y="6484"/>
                </a:lnTo>
                <a:lnTo>
                  <a:pt x="401263" y="4207"/>
                </a:lnTo>
                <a:lnTo>
                  <a:pt x="445721" y="2398"/>
                </a:lnTo>
                <a:lnTo>
                  <a:pt x="491554" y="1080"/>
                </a:lnTo>
                <a:lnTo>
                  <a:pt x="538610" y="273"/>
                </a:lnTo>
                <a:lnTo>
                  <a:pt x="586739" y="0"/>
                </a:lnTo>
                <a:lnTo>
                  <a:pt x="634869" y="273"/>
                </a:lnTo>
                <a:lnTo>
                  <a:pt x="681925" y="1080"/>
                </a:lnTo>
                <a:lnTo>
                  <a:pt x="727758" y="2398"/>
                </a:lnTo>
                <a:lnTo>
                  <a:pt x="772216" y="4207"/>
                </a:lnTo>
                <a:lnTo>
                  <a:pt x="815149" y="6484"/>
                </a:lnTo>
                <a:lnTo>
                  <a:pt x="856405" y="9210"/>
                </a:lnTo>
                <a:lnTo>
                  <a:pt x="895834" y="12361"/>
                </a:lnTo>
                <a:lnTo>
                  <a:pt x="968607" y="19859"/>
                </a:lnTo>
                <a:lnTo>
                  <a:pt x="1032260" y="28805"/>
                </a:lnTo>
                <a:lnTo>
                  <a:pt x="1085586" y="39030"/>
                </a:lnTo>
                <a:lnTo>
                  <a:pt x="1127379" y="50363"/>
                </a:lnTo>
                <a:lnTo>
                  <a:pt x="1165802" y="69066"/>
                </a:lnTo>
                <a:lnTo>
                  <a:pt x="1173480" y="82423"/>
                </a:lnTo>
                <a:close/>
              </a:path>
            </a:pathLst>
          </a:custGeom>
          <a:ln w="9143">
            <a:solidFill>
              <a:srgbClr val="97B853"/>
            </a:solidFill>
          </a:ln>
        </p:spPr>
        <p:txBody>
          <a:bodyPr wrap="square" lIns="0" tIns="0" rIns="0" bIns="0" rtlCol="0"/>
          <a:lstStyle/>
          <a:p>
            <a:endParaRPr/>
          </a:p>
        </p:txBody>
      </p:sp>
      <p:sp>
        <p:nvSpPr>
          <p:cNvPr id="72" name="object 72"/>
          <p:cNvSpPr/>
          <p:nvPr/>
        </p:nvSpPr>
        <p:spPr>
          <a:xfrm>
            <a:off x="5826252" y="2946019"/>
            <a:ext cx="1173480" cy="577850"/>
          </a:xfrm>
          <a:custGeom>
            <a:avLst/>
            <a:gdLst/>
            <a:ahLst/>
            <a:cxnLst/>
            <a:rect l="l" t="t" r="r" b="b"/>
            <a:pathLst>
              <a:path w="1173479" h="577850">
                <a:moveTo>
                  <a:pt x="1173480" y="0"/>
                </a:moveTo>
                <a:lnTo>
                  <a:pt x="1173480" y="494918"/>
                </a:lnTo>
                <a:lnTo>
                  <a:pt x="1171535" y="501689"/>
                </a:lnTo>
                <a:lnTo>
                  <a:pt x="1127379" y="527051"/>
                </a:lnTo>
                <a:lnTo>
                  <a:pt x="1085586" y="538403"/>
                </a:lnTo>
                <a:lnTo>
                  <a:pt x="1032260" y="548642"/>
                </a:lnTo>
                <a:lnTo>
                  <a:pt x="968607" y="557598"/>
                </a:lnTo>
                <a:lnTo>
                  <a:pt x="895834" y="565101"/>
                </a:lnTo>
                <a:lnTo>
                  <a:pt x="856405" y="568255"/>
                </a:lnTo>
                <a:lnTo>
                  <a:pt x="815149" y="570982"/>
                </a:lnTo>
                <a:lnTo>
                  <a:pt x="772216" y="573260"/>
                </a:lnTo>
                <a:lnTo>
                  <a:pt x="727758" y="575069"/>
                </a:lnTo>
                <a:lnTo>
                  <a:pt x="681925" y="576388"/>
                </a:lnTo>
                <a:lnTo>
                  <a:pt x="634869" y="577195"/>
                </a:lnTo>
                <a:lnTo>
                  <a:pt x="586739" y="577468"/>
                </a:lnTo>
                <a:lnTo>
                  <a:pt x="538610" y="577195"/>
                </a:lnTo>
                <a:lnTo>
                  <a:pt x="491554" y="576388"/>
                </a:lnTo>
                <a:lnTo>
                  <a:pt x="445721" y="575069"/>
                </a:lnTo>
                <a:lnTo>
                  <a:pt x="401263" y="573260"/>
                </a:lnTo>
                <a:lnTo>
                  <a:pt x="358330" y="570982"/>
                </a:lnTo>
                <a:lnTo>
                  <a:pt x="317074" y="568255"/>
                </a:lnTo>
                <a:lnTo>
                  <a:pt x="277645" y="565101"/>
                </a:lnTo>
                <a:lnTo>
                  <a:pt x="204872" y="557598"/>
                </a:lnTo>
                <a:lnTo>
                  <a:pt x="141219" y="548642"/>
                </a:lnTo>
                <a:lnTo>
                  <a:pt x="87893" y="538403"/>
                </a:lnTo>
                <a:lnTo>
                  <a:pt x="46100" y="527051"/>
                </a:lnTo>
                <a:lnTo>
                  <a:pt x="7677" y="508309"/>
                </a:lnTo>
                <a:lnTo>
                  <a:pt x="0" y="494918"/>
                </a:lnTo>
                <a:lnTo>
                  <a:pt x="0" y="0"/>
                </a:lnTo>
              </a:path>
            </a:pathLst>
          </a:custGeom>
          <a:ln w="9144">
            <a:solidFill>
              <a:srgbClr val="97B853"/>
            </a:solidFill>
          </a:ln>
        </p:spPr>
        <p:txBody>
          <a:bodyPr wrap="square" lIns="0" tIns="0" rIns="0" bIns="0" rtlCol="0"/>
          <a:lstStyle/>
          <a:p>
            <a:endParaRPr/>
          </a:p>
        </p:txBody>
      </p:sp>
      <p:sp>
        <p:nvSpPr>
          <p:cNvPr id="73" name="object 73"/>
          <p:cNvSpPr/>
          <p:nvPr/>
        </p:nvSpPr>
        <p:spPr>
          <a:xfrm>
            <a:off x="3589021" y="1146048"/>
            <a:ext cx="953719" cy="1578483"/>
          </a:xfrm>
          <a:prstGeom prst="rect">
            <a:avLst/>
          </a:prstGeom>
          <a:blipFill>
            <a:blip r:embed="rId47" cstate="print"/>
            <a:stretch>
              <a:fillRect/>
            </a:stretch>
          </a:blipFill>
        </p:spPr>
        <p:txBody>
          <a:bodyPr wrap="square" lIns="0" tIns="0" rIns="0" bIns="0" rtlCol="0"/>
          <a:lstStyle/>
          <a:p>
            <a:endParaRPr/>
          </a:p>
        </p:txBody>
      </p:sp>
      <p:sp>
        <p:nvSpPr>
          <p:cNvPr id="74" name="object 74"/>
          <p:cNvSpPr/>
          <p:nvPr/>
        </p:nvSpPr>
        <p:spPr>
          <a:xfrm>
            <a:off x="3845052" y="1075944"/>
            <a:ext cx="502577" cy="1354454"/>
          </a:xfrm>
          <a:prstGeom prst="rect">
            <a:avLst/>
          </a:prstGeom>
          <a:blipFill>
            <a:blip r:embed="rId48" cstate="print"/>
            <a:stretch>
              <a:fillRect/>
            </a:stretch>
          </a:blipFill>
        </p:spPr>
        <p:txBody>
          <a:bodyPr wrap="square" lIns="0" tIns="0" rIns="0" bIns="0" rtlCol="0"/>
          <a:lstStyle/>
          <a:p>
            <a:endParaRPr/>
          </a:p>
        </p:txBody>
      </p:sp>
      <p:sp>
        <p:nvSpPr>
          <p:cNvPr id="75" name="object 75"/>
          <p:cNvSpPr/>
          <p:nvPr/>
        </p:nvSpPr>
        <p:spPr>
          <a:xfrm>
            <a:off x="3636264" y="1173480"/>
            <a:ext cx="868680" cy="1493520"/>
          </a:xfrm>
          <a:prstGeom prst="rect">
            <a:avLst/>
          </a:prstGeom>
          <a:blipFill>
            <a:blip r:embed="rId49" cstate="print"/>
            <a:stretch>
              <a:fillRect/>
            </a:stretch>
          </a:blipFill>
        </p:spPr>
        <p:txBody>
          <a:bodyPr wrap="square" lIns="0" tIns="0" rIns="0" bIns="0" rtlCol="0"/>
          <a:lstStyle/>
          <a:p>
            <a:endParaRPr/>
          </a:p>
        </p:txBody>
      </p:sp>
      <p:sp>
        <p:nvSpPr>
          <p:cNvPr id="76" name="object 76"/>
          <p:cNvSpPr/>
          <p:nvPr/>
        </p:nvSpPr>
        <p:spPr>
          <a:xfrm>
            <a:off x="3636264" y="1173480"/>
            <a:ext cx="868680" cy="1493520"/>
          </a:xfrm>
          <a:custGeom>
            <a:avLst/>
            <a:gdLst/>
            <a:ahLst/>
            <a:cxnLst/>
            <a:rect l="l" t="t" r="r" b="b"/>
            <a:pathLst>
              <a:path w="868680" h="1493520">
                <a:moveTo>
                  <a:pt x="868680" y="0"/>
                </a:moveTo>
                <a:lnTo>
                  <a:pt x="549275" y="1493520"/>
                </a:lnTo>
                <a:lnTo>
                  <a:pt x="319405" y="1493520"/>
                </a:lnTo>
                <a:lnTo>
                  <a:pt x="0" y="0"/>
                </a:lnTo>
                <a:lnTo>
                  <a:pt x="868680" y="0"/>
                </a:lnTo>
                <a:close/>
              </a:path>
            </a:pathLst>
          </a:custGeom>
          <a:ln w="9144">
            <a:solidFill>
              <a:srgbClr val="497DBA"/>
            </a:solidFill>
          </a:ln>
        </p:spPr>
        <p:txBody>
          <a:bodyPr wrap="square" lIns="0" tIns="0" rIns="0" bIns="0" rtlCol="0"/>
          <a:lstStyle/>
          <a:p>
            <a:endParaRPr/>
          </a:p>
        </p:txBody>
      </p:sp>
      <p:sp>
        <p:nvSpPr>
          <p:cNvPr id="77" name="object 77"/>
          <p:cNvSpPr/>
          <p:nvPr/>
        </p:nvSpPr>
        <p:spPr>
          <a:xfrm>
            <a:off x="5847589" y="1146048"/>
            <a:ext cx="953719" cy="1578483"/>
          </a:xfrm>
          <a:prstGeom prst="rect">
            <a:avLst/>
          </a:prstGeom>
          <a:blipFill>
            <a:blip r:embed="rId47" cstate="print"/>
            <a:stretch>
              <a:fillRect/>
            </a:stretch>
          </a:blipFill>
        </p:spPr>
        <p:txBody>
          <a:bodyPr wrap="square" lIns="0" tIns="0" rIns="0" bIns="0" rtlCol="0"/>
          <a:lstStyle/>
          <a:p>
            <a:endParaRPr/>
          </a:p>
        </p:txBody>
      </p:sp>
      <p:sp>
        <p:nvSpPr>
          <p:cNvPr id="78" name="object 78"/>
          <p:cNvSpPr/>
          <p:nvPr/>
        </p:nvSpPr>
        <p:spPr>
          <a:xfrm>
            <a:off x="6103621" y="1435671"/>
            <a:ext cx="502577" cy="633666"/>
          </a:xfrm>
          <a:prstGeom prst="rect">
            <a:avLst/>
          </a:prstGeom>
          <a:blipFill>
            <a:blip r:embed="rId50" cstate="print"/>
            <a:stretch>
              <a:fillRect/>
            </a:stretch>
          </a:blipFill>
        </p:spPr>
        <p:txBody>
          <a:bodyPr wrap="square" lIns="0" tIns="0" rIns="0" bIns="0" rtlCol="0"/>
          <a:lstStyle/>
          <a:p>
            <a:endParaRPr/>
          </a:p>
        </p:txBody>
      </p:sp>
      <p:sp>
        <p:nvSpPr>
          <p:cNvPr id="79" name="object 79"/>
          <p:cNvSpPr/>
          <p:nvPr/>
        </p:nvSpPr>
        <p:spPr>
          <a:xfrm>
            <a:off x="5894833" y="1173480"/>
            <a:ext cx="868679" cy="1493520"/>
          </a:xfrm>
          <a:prstGeom prst="rect">
            <a:avLst/>
          </a:prstGeom>
          <a:blipFill>
            <a:blip r:embed="rId51" cstate="print"/>
            <a:stretch>
              <a:fillRect/>
            </a:stretch>
          </a:blipFill>
        </p:spPr>
        <p:txBody>
          <a:bodyPr wrap="square" lIns="0" tIns="0" rIns="0" bIns="0" rtlCol="0"/>
          <a:lstStyle/>
          <a:p>
            <a:endParaRPr/>
          </a:p>
        </p:txBody>
      </p:sp>
      <p:sp>
        <p:nvSpPr>
          <p:cNvPr id="80" name="object 80"/>
          <p:cNvSpPr/>
          <p:nvPr/>
        </p:nvSpPr>
        <p:spPr>
          <a:xfrm>
            <a:off x="5894832" y="1173480"/>
            <a:ext cx="868680" cy="1493520"/>
          </a:xfrm>
          <a:custGeom>
            <a:avLst/>
            <a:gdLst/>
            <a:ahLst/>
            <a:cxnLst/>
            <a:rect l="l" t="t" r="r" b="b"/>
            <a:pathLst>
              <a:path w="868679" h="1493520">
                <a:moveTo>
                  <a:pt x="868679" y="0"/>
                </a:moveTo>
                <a:lnTo>
                  <a:pt x="549275" y="1493520"/>
                </a:lnTo>
                <a:lnTo>
                  <a:pt x="319404" y="1493520"/>
                </a:lnTo>
                <a:lnTo>
                  <a:pt x="0" y="0"/>
                </a:lnTo>
                <a:lnTo>
                  <a:pt x="868679" y="0"/>
                </a:lnTo>
                <a:close/>
              </a:path>
            </a:pathLst>
          </a:custGeom>
          <a:ln w="9144">
            <a:solidFill>
              <a:srgbClr val="97B853"/>
            </a:solidFill>
          </a:ln>
        </p:spPr>
        <p:txBody>
          <a:bodyPr wrap="square" lIns="0" tIns="0" rIns="0" bIns="0" rtlCol="0"/>
          <a:lstStyle/>
          <a:p>
            <a:endParaRPr/>
          </a:p>
        </p:txBody>
      </p:sp>
      <p:sp>
        <p:nvSpPr>
          <p:cNvPr id="81" name="object 81"/>
          <p:cNvSpPr/>
          <p:nvPr/>
        </p:nvSpPr>
        <p:spPr>
          <a:xfrm>
            <a:off x="4532377" y="1146048"/>
            <a:ext cx="953719" cy="1578483"/>
          </a:xfrm>
          <a:prstGeom prst="rect">
            <a:avLst/>
          </a:prstGeom>
          <a:blipFill>
            <a:blip r:embed="rId47" cstate="print"/>
            <a:stretch>
              <a:fillRect/>
            </a:stretch>
          </a:blipFill>
        </p:spPr>
        <p:txBody>
          <a:bodyPr wrap="square" lIns="0" tIns="0" rIns="0" bIns="0" rtlCol="0"/>
          <a:lstStyle/>
          <a:p>
            <a:endParaRPr/>
          </a:p>
        </p:txBody>
      </p:sp>
      <p:sp>
        <p:nvSpPr>
          <p:cNvPr id="82" name="object 82"/>
          <p:cNvSpPr/>
          <p:nvPr/>
        </p:nvSpPr>
        <p:spPr>
          <a:xfrm>
            <a:off x="4666489" y="1271004"/>
            <a:ext cx="746455" cy="961275"/>
          </a:xfrm>
          <a:prstGeom prst="rect">
            <a:avLst/>
          </a:prstGeom>
          <a:blipFill>
            <a:blip r:embed="rId52" cstate="print"/>
            <a:stretch>
              <a:fillRect/>
            </a:stretch>
          </a:blipFill>
        </p:spPr>
        <p:txBody>
          <a:bodyPr wrap="square" lIns="0" tIns="0" rIns="0" bIns="0" rtlCol="0"/>
          <a:lstStyle/>
          <a:p>
            <a:endParaRPr/>
          </a:p>
        </p:txBody>
      </p:sp>
      <p:sp>
        <p:nvSpPr>
          <p:cNvPr id="83" name="object 83"/>
          <p:cNvSpPr/>
          <p:nvPr/>
        </p:nvSpPr>
        <p:spPr>
          <a:xfrm>
            <a:off x="4579620" y="1173480"/>
            <a:ext cx="868680" cy="1493520"/>
          </a:xfrm>
          <a:prstGeom prst="rect">
            <a:avLst/>
          </a:prstGeom>
          <a:blipFill>
            <a:blip r:embed="rId53" cstate="print"/>
            <a:stretch>
              <a:fillRect/>
            </a:stretch>
          </a:blipFill>
        </p:spPr>
        <p:txBody>
          <a:bodyPr wrap="square" lIns="0" tIns="0" rIns="0" bIns="0" rtlCol="0"/>
          <a:lstStyle/>
          <a:p>
            <a:endParaRPr/>
          </a:p>
        </p:txBody>
      </p:sp>
      <p:sp>
        <p:nvSpPr>
          <p:cNvPr id="84" name="object 84"/>
          <p:cNvSpPr/>
          <p:nvPr/>
        </p:nvSpPr>
        <p:spPr>
          <a:xfrm>
            <a:off x="4579620" y="1173480"/>
            <a:ext cx="868680" cy="1493520"/>
          </a:xfrm>
          <a:custGeom>
            <a:avLst/>
            <a:gdLst/>
            <a:ahLst/>
            <a:cxnLst/>
            <a:rect l="l" t="t" r="r" b="b"/>
            <a:pathLst>
              <a:path w="868679" h="1493520">
                <a:moveTo>
                  <a:pt x="868680" y="0"/>
                </a:moveTo>
                <a:lnTo>
                  <a:pt x="549275" y="1493520"/>
                </a:lnTo>
                <a:lnTo>
                  <a:pt x="319405" y="1493520"/>
                </a:lnTo>
                <a:lnTo>
                  <a:pt x="0" y="0"/>
                </a:lnTo>
                <a:lnTo>
                  <a:pt x="868680" y="0"/>
                </a:lnTo>
                <a:close/>
              </a:path>
            </a:pathLst>
          </a:custGeom>
          <a:ln w="9144">
            <a:solidFill>
              <a:srgbClr val="497DBA"/>
            </a:solidFill>
          </a:ln>
        </p:spPr>
        <p:txBody>
          <a:bodyPr wrap="square" lIns="0" tIns="0" rIns="0" bIns="0" rtlCol="0"/>
          <a:lstStyle/>
          <a:p>
            <a:endParaRPr/>
          </a:p>
        </p:txBody>
      </p:sp>
      <p:sp>
        <p:nvSpPr>
          <p:cNvPr id="85" name="object 85"/>
          <p:cNvSpPr/>
          <p:nvPr/>
        </p:nvSpPr>
        <p:spPr>
          <a:xfrm>
            <a:off x="6836665" y="1146048"/>
            <a:ext cx="953719" cy="1578483"/>
          </a:xfrm>
          <a:prstGeom prst="rect">
            <a:avLst/>
          </a:prstGeom>
          <a:blipFill>
            <a:blip r:embed="rId47" cstate="print"/>
            <a:stretch>
              <a:fillRect/>
            </a:stretch>
          </a:blipFill>
        </p:spPr>
        <p:txBody>
          <a:bodyPr wrap="square" lIns="0" tIns="0" rIns="0" bIns="0" rtlCol="0"/>
          <a:lstStyle/>
          <a:p>
            <a:endParaRPr/>
          </a:p>
        </p:txBody>
      </p:sp>
      <p:sp>
        <p:nvSpPr>
          <p:cNvPr id="86" name="object 86"/>
          <p:cNvSpPr/>
          <p:nvPr/>
        </p:nvSpPr>
        <p:spPr>
          <a:xfrm>
            <a:off x="6970777" y="1258836"/>
            <a:ext cx="746455" cy="944486"/>
          </a:xfrm>
          <a:prstGeom prst="rect">
            <a:avLst/>
          </a:prstGeom>
          <a:blipFill>
            <a:blip r:embed="rId54" cstate="print"/>
            <a:stretch>
              <a:fillRect/>
            </a:stretch>
          </a:blipFill>
        </p:spPr>
        <p:txBody>
          <a:bodyPr wrap="square" lIns="0" tIns="0" rIns="0" bIns="0" rtlCol="0"/>
          <a:lstStyle/>
          <a:p>
            <a:endParaRPr/>
          </a:p>
        </p:txBody>
      </p:sp>
      <p:sp>
        <p:nvSpPr>
          <p:cNvPr id="87" name="object 87"/>
          <p:cNvSpPr/>
          <p:nvPr/>
        </p:nvSpPr>
        <p:spPr>
          <a:xfrm>
            <a:off x="6883909" y="1173480"/>
            <a:ext cx="868679" cy="1493520"/>
          </a:xfrm>
          <a:prstGeom prst="rect">
            <a:avLst/>
          </a:prstGeom>
          <a:blipFill>
            <a:blip r:embed="rId51" cstate="print"/>
            <a:stretch>
              <a:fillRect/>
            </a:stretch>
          </a:blipFill>
        </p:spPr>
        <p:txBody>
          <a:bodyPr wrap="square" lIns="0" tIns="0" rIns="0" bIns="0" rtlCol="0"/>
          <a:lstStyle/>
          <a:p>
            <a:endParaRPr/>
          </a:p>
        </p:txBody>
      </p:sp>
      <p:sp>
        <p:nvSpPr>
          <p:cNvPr id="88" name="object 88"/>
          <p:cNvSpPr/>
          <p:nvPr/>
        </p:nvSpPr>
        <p:spPr>
          <a:xfrm>
            <a:off x="6883908" y="1173480"/>
            <a:ext cx="868680" cy="1493520"/>
          </a:xfrm>
          <a:custGeom>
            <a:avLst/>
            <a:gdLst/>
            <a:ahLst/>
            <a:cxnLst/>
            <a:rect l="l" t="t" r="r" b="b"/>
            <a:pathLst>
              <a:path w="868679" h="1493520">
                <a:moveTo>
                  <a:pt x="868679" y="0"/>
                </a:moveTo>
                <a:lnTo>
                  <a:pt x="549275" y="1493520"/>
                </a:lnTo>
                <a:lnTo>
                  <a:pt x="319404" y="1493520"/>
                </a:lnTo>
                <a:lnTo>
                  <a:pt x="0" y="0"/>
                </a:lnTo>
                <a:lnTo>
                  <a:pt x="868679" y="0"/>
                </a:lnTo>
                <a:close/>
              </a:path>
            </a:pathLst>
          </a:custGeom>
          <a:ln w="9144">
            <a:solidFill>
              <a:srgbClr val="97B853"/>
            </a:solidFill>
          </a:ln>
        </p:spPr>
        <p:txBody>
          <a:bodyPr wrap="square" lIns="0" tIns="0" rIns="0" bIns="0" rtlCol="0"/>
          <a:lstStyle/>
          <a:p>
            <a:endParaRPr/>
          </a:p>
        </p:txBody>
      </p:sp>
      <p:sp>
        <p:nvSpPr>
          <p:cNvPr id="89" name="object 89"/>
          <p:cNvSpPr/>
          <p:nvPr/>
        </p:nvSpPr>
        <p:spPr>
          <a:xfrm>
            <a:off x="8314944" y="2211388"/>
            <a:ext cx="1561719" cy="488759"/>
          </a:xfrm>
          <a:prstGeom prst="rect">
            <a:avLst/>
          </a:prstGeom>
          <a:blipFill>
            <a:blip r:embed="rId55" cstate="print"/>
            <a:stretch>
              <a:fillRect/>
            </a:stretch>
          </a:blipFill>
        </p:spPr>
        <p:txBody>
          <a:bodyPr wrap="square" lIns="0" tIns="0" rIns="0" bIns="0" rtlCol="0"/>
          <a:lstStyle/>
          <a:p>
            <a:endParaRPr/>
          </a:p>
        </p:txBody>
      </p:sp>
      <p:sp>
        <p:nvSpPr>
          <p:cNvPr id="90" name="object 90"/>
          <p:cNvSpPr/>
          <p:nvPr/>
        </p:nvSpPr>
        <p:spPr>
          <a:xfrm>
            <a:off x="8346948" y="2269198"/>
            <a:ext cx="1494663" cy="502577"/>
          </a:xfrm>
          <a:prstGeom prst="rect">
            <a:avLst/>
          </a:prstGeom>
          <a:blipFill>
            <a:blip r:embed="rId56" cstate="print"/>
            <a:stretch>
              <a:fillRect/>
            </a:stretch>
          </a:blipFill>
        </p:spPr>
        <p:txBody>
          <a:bodyPr wrap="square" lIns="0" tIns="0" rIns="0" bIns="0" rtlCol="0"/>
          <a:lstStyle/>
          <a:p>
            <a:endParaRPr/>
          </a:p>
        </p:txBody>
      </p:sp>
      <p:sp>
        <p:nvSpPr>
          <p:cNvPr id="91" name="object 91"/>
          <p:cNvSpPr/>
          <p:nvPr/>
        </p:nvSpPr>
        <p:spPr>
          <a:xfrm>
            <a:off x="8362189" y="2238755"/>
            <a:ext cx="1476755" cy="403860"/>
          </a:xfrm>
          <a:prstGeom prst="rect">
            <a:avLst/>
          </a:prstGeom>
          <a:blipFill>
            <a:blip r:embed="rId57" cstate="print"/>
            <a:stretch>
              <a:fillRect/>
            </a:stretch>
          </a:blipFill>
        </p:spPr>
        <p:txBody>
          <a:bodyPr wrap="square" lIns="0" tIns="0" rIns="0" bIns="0" rtlCol="0"/>
          <a:lstStyle/>
          <a:p>
            <a:endParaRPr/>
          </a:p>
        </p:txBody>
      </p:sp>
      <p:sp>
        <p:nvSpPr>
          <p:cNvPr id="92" name="object 92"/>
          <p:cNvSpPr/>
          <p:nvPr/>
        </p:nvSpPr>
        <p:spPr>
          <a:xfrm>
            <a:off x="8362188" y="2306066"/>
            <a:ext cx="1477010" cy="67310"/>
          </a:xfrm>
          <a:custGeom>
            <a:avLst/>
            <a:gdLst/>
            <a:ahLst/>
            <a:cxnLst/>
            <a:rect l="l" t="t" r="r" b="b"/>
            <a:pathLst>
              <a:path w="1477009" h="67310">
                <a:moveTo>
                  <a:pt x="1476755" y="0"/>
                </a:moveTo>
                <a:lnTo>
                  <a:pt x="1439113" y="21289"/>
                </a:lnTo>
                <a:lnTo>
                  <a:pt x="1394339" y="30949"/>
                </a:lnTo>
                <a:lnTo>
                  <a:pt x="1334292" y="39768"/>
                </a:lnTo>
                <a:lnTo>
                  <a:pt x="1260490" y="47609"/>
                </a:lnTo>
                <a:lnTo>
                  <a:pt x="1218907" y="51119"/>
                </a:lnTo>
                <a:lnTo>
                  <a:pt x="1174455" y="54333"/>
                </a:lnTo>
                <a:lnTo>
                  <a:pt x="1127324" y="57234"/>
                </a:lnTo>
                <a:lnTo>
                  <a:pt x="1077706" y="59803"/>
                </a:lnTo>
                <a:lnTo>
                  <a:pt x="1025788" y="62025"/>
                </a:lnTo>
                <a:lnTo>
                  <a:pt x="971763" y="63882"/>
                </a:lnTo>
                <a:lnTo>
                  <a:pt x="915819" y="65355"/>
                </a:lnTo>
                <a:lnTo>
                  <a:pt x="858147" y="66430"/>
                </a:lnTo>
                <a:lnTo>
                  <a:pt x="798936" y="67087"/>
                </a:lnTo>
                <a:lnTo>
                  <a:pt x="738377" y="67310"/>
                </a:lnTo>
                <a:lnTo>
                  <a:pt x="677819" y="67087"/>
                </a:lnTo>
                <a:lnTo>
                  <a:pt x="618608" y="66430"/>
                </a:lnTo>
                <a:lnTo>
                  <a:pt x="560936" y="65355"/>
                </a:lnTo>
                <a:lnTo>
                  <a:pt x="504992" y="63882"/>
                </a:lnTo>
                <a:lnTo>
                  <a:pt x="450967" y="62025"/>
                </a:lnTo>
                <a:lnTo>
                  <a:pt x="399049" y="59803"/>
                </a:lnTo>
                <a:lnTo>
                  <a:pt x="349431" y="57234"/>
                </a:lnTo>
                <a:lnTo>
                  <a:pt x="302300" y="54333"/>
                </a:lnTo>
                <a:lnTo>
                  <a:pt x="257848" y="51119"/>
                </a:lnTo>
                <a:lnTo>
                  <a:pt x="216265" y="47609"/>
                </a:lnTo>
                <a:lnTo>
                  <a:pt x="177740" y="43819"/>
                </a:lnTo>
                <a:lnTo>
                  <a:pt x="110625" y="35472"/>
                </a:lnTo>
                <a:lnTo>
                  <a:pt x="58025" y="26215"/>
                </a:lnTo>
                <a:lnTo>
                  <a:pt x="9664" y="10926"/>
                </a:lnTo>
                <a:lnTo>
                  <a:pt x="2447" y="5525"/>
                </a:lnTo>
                <a:lnTo>
                  <a:pt x="0" y="0"/>
                </a:lnTo>
              </a:path>
            </a:pathLst>
          </a:custGeom>
          <a:ln w="9144">
            <a:solidFill>
              <a:srgbClr val="46AAC5"/>
            </a:solidFill>
          </a:ln>
        </p:spPr>
        <p:txBody>
          <a:bodyPr wrap="square" lIns="0" tIns="0" rIns="0" bIns="0" rtlCol="0"/>
          <a:lstStyle/>
          <a:p>
            <a:endParaRPr/>
          </a:p>
        </p:txBody>
      </p:sp>
      <p:sp>
        <p:nvSpPr>
          <p:cNvPr id="93" name="object 93"/>
          <p:cNvSpPr/>
          <p:nvPr/>
        </p:nvSpPr>
        <p:spPr>
          <a:xfrm>
            <a:off x="8362188" y="2238755"/>
            <a:ext cx="1477010" cy="403860"/>
          </a:xfrm>
          <a:custGeom>
            <a:avLst/>
            <a:gdLst/>
            <a:ahLst/>
            <a:cxnLst/>
            <a:rect l="l" t="t" r="r" b="b"/>
            <a:pathLst>
              <a:path w="1477009" h="403860">
                <a:moveTo>
                  <a:pt x="0" y="67310"/>
                </a:moveTo>
                <a:lnTo>
                  <a:pt x="37642" y="46020"/>
                </a:lnTo>
                <a:lnTo>
                  <a:pt x="82416" y="36360"/>
                </a:lnTo>
                <a:lnTo>
                  <a:pt x="142463" y="27541"/>
                </a:lnTo>
                <a:lnTo>
                  <a:pt x="216265" y="19700"/>
                </a:lnTo>
                <a:lnTo>
                  <a:pt x="257848" y="16190"/>
                </a:lnTo>
                <a:lnTo>
                  <a:pt x="302300" y="12976"/>
                </a:lnTo>
                <a:lnTo>
                  <a:pt x="349431" y="10075"/>
                </a:lnTo>
                <a:lnTo>
                  <a:pt x="399049" y="7506"/>
                </a:lnTo>
                <a:lnTo>
                  <a:pt x="450967" y="5284"/>
                </a:lnTo>
                <a:lnTo>
                  <a:pt x="504992" y="3427"/>
                </a:lnTo>
                <a:lnTo>
                  <a:pt x="560936" y="1954"/>
                </a:lnTo>
                <a:lnTo>
                  <a:pt x="618608" y="879"/>
                </a:lnTo>
                <a:lnTo>
                  <a:pt x="677819" y="222"/>
                </a:lnTo>
                <a:lnTo>
                  <a:pt x="738377" y="0"/>
                </a:lnTo>
                <a:lnTo>
                  <a:pt x="798936" y="222"/>
                </a:lnTo>
                <a:lnTo>
                  <a:pt x="858147" y="879"/>
                </a:lnTo>
                <a:lnTo>
                  <a:pt x="915819" y="1954"/>
                </a:lnTo>
                <a:lnTo>
                  <a:pt x="971763" y="3427"/>
                </a:lnTo>
                <a:lnTo>
                  <a:pt x="1025788" y="5284"/>
                </a:lnTo>
                <a:lnTo>
                  <a:pt x="1077706" y="7506"/>
                </a:lnTo>
                <a:lnTo>
                  <a:pt x="1127324" y="10075"/>
                </a:lnTo>
                <a:lnTo>
                  <a:pt x="1174455" y="12976"/>
                </a:lnTo>
                <a:lnTo>
                  <a:pt x="1218907" y="16190"/>
                </a:lnTo>
                <a:lnTo>
                  <a:pt x="1260490" y="19700"/>
                </a:lnTo>
                <a:lnTo>
                  <a:pt x="1299015" y="23490"/>
                </a:lnTo>
                <a:lnTo>
                  <a:pt x="1366130" y="31837"/>
                </a:lnTo>
                <a:lnTo>
                  <a:pt x="1418730" y="41094"/>
                </a:lnTo>
                <a:lnTo>
                  <a:pt x="1467091" y="56383"/>
                </a:lnTo>
                <a:lnTo>
                  <a:pt x="1476755" y="67310"/>
                </a:lnTo>
                <a:lnTo>
                  <a:pt x="1476755" y="336550"/>
                </a:lnTo>
                <a:lnTo>
                  <a:pt x="1439113" y="357839"/>
                </a:lnTo>
                <a:lnTo>
                  <a:pt x="1394339" y="367499"/>
                </a:lnTo>
                <a:lnTo>
                  <a:pt x="1334292" y="376318"/>
                </a:lnTo>
                <a:lnTo>
                  <a:pt x="1260490" y="384159"/>
                </a:lnTo>
                <a:lnTo>
                  <a:pt x="1218907" y="387669"/>
                </a:lnTo>
                <a:lnTo>
                  <a:pt x="1174455" y="390883"/>
                </a:lnTo>
                <a:lnTo>
                  <a:pt x="1127324" y="393784"/>
                </a:lnTo>
                <a:lnTo>
                  <a:pt x="1077706" y="396353"/>
                </a:lnTo>
                <a:lnTo>
                  <a:pt x="1025788" y="398575"/>
                </a:lnTo>
                <a:lnTo>
                  <a:pt x="971763" y="400432"/>
                </a:lnTo>
                <a:lnTo>
                  <a:pt x="915819" y="401905"/>
                </a:lnTo>
                <a:lnTo>
                  <a:pt x="858147" y="402980"/>
                </a:lnTo>
                <a:lnTo>
                  <a:pt x="798936" y="403637"/>
                </a:lnTo>
                <a:lnTo>
                  <a:pt x="738377" y="403860"/>
                </a:lnTo>
                <a:lnTo>
                  <a:pt x="677819" y="403637"/>
                </a:lnTo>
                <a:lnTo>
                  <a:pt x="618608" y="402980"/>
                </a:lnTo>
                <a:lnTo>
                  <a:pt x="560936" y="401905"/>
                </a:lnTo>
                <a:lnTo>
                  <a:pt x="504992" y="400432"/>
                </a:lnTo>
                <a:lnTo>
                  <a:pt x="450967" y="398575"/>
                </a:lnTo>
                <a:lnTo>
                  <a:pt x="399049" y="396353"/>
                </a:lnTo>
                <a:lnTo>
                  <a:pt x="349431" y="393784"/>
                </a:lnTo>
                <a:lnTo>
                  <a:pt x="302300" y="390883"/>
                </a:lnTo>
                <a:lnTo>
                  <a:pt x="257848" y="387669"/>
                </a:lnTo>
                <a:lnTo>
                  <a:pt x="216265" y="384159"/>
                </a:lnTo>
                <a:lnTo>
                  <a:pt x="177740" y="380369"/>
                </a:lnTo>
                <a:lnTo>
                  <a:pt x="110625" y="372022"/>
                </a:lnTo>
                <a:lnTo>
                  <a:pt x="58025" y="362765"/>
                </a:lnTo>
                <a:lnTo>
                  <a:pt x="9664" y="347476"/>
                </a:lnTo>
                <a:lnTo>
                  <a:pt x="0" y="336550"/>
                </a:lnTo>
                <a:lnTo>
                  <a:pt x="0" y="67310"/>
                </a:lnTo>
                <a:close/>
              </a:path>
            </a:pathLst>
          </a:custGeom>
          <a:ln w="9144">
            <a:solidFill>
              <a:srgbClr val="46AAC5"/>
            </a:solidFill>
          </a:ln>
        </p:spPr>
        <p:txBody>
          <a:bodyPr wrap="square" lIns="0" tIns="0" rIns="0" bIns="0" rtlCol="0"/>
          <a:lstStyle/>
          <a:p>
            <a:endParaRPr/>
          </a:p>
        </p:txBody>
      </p:sp>
      <p:sp>
        <p:nvSpPr>
          <p:cNvPr id="94" name="object 94"/>
          <p:cNvSpPr txBox="1"/>
          <p:nvPr/>
        </p:nvSpPr>
        <p:spPr>
          <a:xfrm>
            <a:off x="8500365" y="2318512"/>
            <a:ext cx="1406525" cy="246221"/>
          </a:xfrm>
          <a:prstGeom prst="rect">
            <a:avLst/>
          </a:prstGeom>
        </p:spPr>
        <p:txBody>
          <a:bodyPr vert="horz" wrap="square" lIns="0" tIns="0" rIns="0" bIns="0" rtlCol="0">
            <a:spAutoFit/>
          </a:bodyPr>
          <a:lstStyle/>
          <a:p>
            <a:pPr marL="12700"/>
            <a:r>
              <a:rPr sz="1600" spc="-15" dirty="0">
                <a:latin typeface="Calibri"/>
                <a:cs typeface="Calibri"/>
              </a:rPr>
              <a:t>d</a:t>
            </a:r>
            <a:r>
              <a:rPr sz="1600" spc="-20" dirty="0">
                <a:latin typeface="Calibri"/>
                <a:cs typeface="Calibri"/>
              </a:rPr>
              <a:t>a</a:t>
            </a:r>
            <a:r>
              <a:rPr sz="1600" spc="-30" dirty="0">
                <a:latin typeface="Calibri"/>
                <a:cs typeface="Calibri"/>
              </a:rPr>
              <a:t>t</a:t>
            </a:r>
            <a:r>
              <a:rPr sz="1600" spc="-20" dirty="0">
                <a:latin typeface="Calibri"/>
                <a:cs typeface="Calibri"/>
              </a:rPr>
              <a:t>a</a:t>
            </a:r>
            <a:r>
              <a:rPr sz="1600" spc="-30" dirty="0">
                <a:latin typeface="Calibri"/>
                <a:cs typeface="Calibri"/>
              </a:rPr>
              <a:t>w</a:t>
            </a:r>
            <a:r>
              <a:rPr sz="1600" spc="-10" dirty="0">
                <a:latin typeface="Calibri"/>
                <a:cs typeface="Calibri"/>
              </a:rPr>
              <a:t>a</a:t>
            </a:r>
            <a:r>
              <a:rPr sz="1600" spc="-465" dirty="0">
                <a:latin typeface="Calibri"/>
                <a:cs typeface="Calibri"/>
              </a:rPr>
              <a:t>r</a:t>
            </a:r>
            <a:r>
              <a:rPr sz="2400" spc="-600" baseline="17361" dirty="0">
                <a:latin typeface="Calibri"/>
                <a:cs typeface="Calibri"/>
              </a:rPr>
              <a:t>d</a:t>
            </a:r>
            <a:r>
              <a:rPr sz="1600" spc="-465" dirty="0">
                <a:latin typeface="Calibri"/>
                <a:cs typeface="Calibri"/>
              </a:rPr>
              <a:t>h</a:t>
            </a:r>
            <a:r>
              <a:rPr sz="2400" spc="-487" baseline="17361" dirty="0">
                <a:latin typeface="Calibri"/>
                <a:cs typeface="Calibri"/>
              </a:rPr>
              <a:t>a</a:t>
            </a:r>
            <a:r>
              <a:rPr sz="1600" spc="-550" dirty="0">
                <a:latin typeface="Calibri"/>
                <a:cs typeface="Calibri"/>
              </a:rPr>
              <a:t>o</a:t>
            </a:r>
            <a:r>
              <a:rPr sz="2400" spc="-44" baseline="17361" dirty="0">
                <a:latin typeface="Calibri"/>
                <a:cs typeface="Calibri"/>
              </a:rPr>
              <a:t>t</a:t>
            </a:r>
            <a:r>
              <a:rPr sz="2400" spc="-1132" baseline="17361" dirty="0">
                <a:latin typeface="Calibri"/>
                <a:cs typeface="Calibri"/>
              </a:rPr>
              <a:t>a</a:t>
            </a:r>
            <a:r>
              <a:rPr sz="1600" spc="-105" dirty="0">
                <a:latin typeface="Calibri"/>
                <a:cs typeface="Calibri"/>
              </a:rPr>
              <a:t>u</a:t>
            </a:r>
            <a:r>
              <a:rPr sz="2400" spc="-1800" baseline="17361" dirty="0">
                <a:latin typeface="Calibri"/>
                <a:cs typeface="Calibri"/>
              </a:rPr>
              <a:t>m</a:t>
            </a:r>
            <a:r>
              <a:rPr sz="1600" spc="-15" dirty="0">
                <a:latin typeface="Calibri"/>
                <a:cs typeface="Calibri"/>
              </a:rPr>
              <a:t>s</a:t>
            </a:r>
            <a:r>
              <a:rPr sz="1600" spc="-250" dirty="0">
                <a:latin typeface="Calibri"/>
                <a:cs typeface="Calibri"/>
              </a:rPr>
              <a:t>e</a:t>
            </a:r>
            <a:r>
              <a:rPr sz="2400" spc="-15" baseline="17361" dirty="0">
                <a:latin typeface="Calibri"/>
                <a:cs typeface="Calibri"/>
              </a:rPr>
              <a:t>art</a:t>
            </a:r>
            <a:endParaRPr sz="2400" baseline="17361">
              <a:latin typeface="Calibri"/>
              <a:cs typeface="Calibri"/>
            </a:endParaRPr>
          </a:p>
        </p:txBody>
      </p:sp>
      <p:sp>
        <p:nvSpPr>
          <p:cNvPr id="95" name="object 95"/>
          <p:cNvSpPr txBox="1"/>
          <p:nvPr/>
        </p:nvSpPr>
        <p:spPr>
          <a:xfrm>
            <a:off x="9449181" y="2562606"/>
            <a:ext cx="128270" cy="246221"/>
          </a:xfrm>
          <a:prstGeom prst="rect">
            <a:avLst/>
          </a:prstGeom>
        </p:spPr>
        <p:txBody>
          <a:bodyPr vert="horz" wrap="square" lIns="0" tIns="0" rIns="0" bIns="0" rtlCol="0">
            <a:spAutoFit/>
          </a:bodyPr>
          <a:lstStyle/>
          <a:p>
            <a:pPr marL="12700"/>
            <a:r>
              <a:rPr sz="1600" spc="-10" dirty="0">
                <a:latin typeface="Calibri"/>
                <a:cs typeface="Calibri"/>
              </a:rPr>
              <a:t>1</a:t>
            </a:r>
            <a:endParaRPr sz="1600">
              <a:latin typeface="Calibri"/>
              <a:cs typeface="Calibri"/>
            </a:endParaRPr>
          </a:p>
        </p:txBody>
      </p:sp>
      <p:sp>
        <p:nvSpPr>
          <p:cNvPr id="96" name="object 96"/>
          <p:cNvSpPr txBox="1"/>
          <p:nvPr/>
        </p:nvSpPr>
        <p:spPr>
          <a:xfrm>
            <a:off x="2648813" y="2986659"/>
            <a:ext cx="283210" cy="246221"/>
          </a:xfrm>
          <a:prstGeom prst="rect">
            <a:avLst/>
          </a:prstGeom>
        </p:spPr>
        <p:txBody>
          <a:bodyPr vert="horz" wrap="square" lIns="0" tIns="0" rIns="0" bIns="0" rtlCol="0">
            <a:spAutoFit/>
          </a:bodyPr>
          <a:lstStyle/>
          <a:p>
            <a:pPr marL="12700"/>
            <a:r>
              <a:rPr sz="1600" spc="-5" dirty="0">
                <a:latin typeface="Calibri"/>
                <a:cs typeface="Calibri"/>
              </a:rPr>
              <a:t>I</a:t>
            </a:r>
            <a:r>
              <a:rPr sz="1600" spc="-15" dirty="0">
                <a:latin typeface="Calibri"/>
                <a:cs typeface="Calibri"/>
              </a:rPr>
              <a:t>oT</a:t>
            </a:r>
            <a:endParaRPr sz="1600">
              <a:latin typeface="Calibri"/>
              <a:cs typeface="Calibri"/>
            </a:endParaRPr>
          </a:p>
        </p:txBody>
      </p:sp>
      <p:sp>
        <p:nvSpPr>
          <p:cNvPr id="97" name="object 97"/>
          <p:cNvSpPr txBox="1"/>
          <p:nvPr/>
        </p:nvSpPr>
        <p:spPr>
          <a:xfrm>
            <a:off x="2237333" y="3179827"/>
            <a:ext cx="283210" cy="246221"/>
          </a:xfrm>
          <a:prstGeom prst="rect">
            <a:avLst/>
          </a:prstGeom>
        </p:spPr>
        <p:txBody>
          <a:bodyPr vert="horz" wrap="square" lIns="0" tIns="0" rIns="0" bIns="0" rtlCol="0">
            <a:spAutoFit/>
          </a:bodyPr>
          <a:lstStyle/>
          <a:p>
            <a:pPr marL="12700"/>
            <a:r>
              <a:rPr sz="1600" spc="-5" dirty="0">
                <a:latin typeface="Calibri"/>
                <a:cs typeface="Calibri"/>
              </a:rPr>
              <a:t>I</a:t>
            </a:r>
            <a:r>
              <a:rPr sz="1600" spc="-15" dirty="0">
                <a:latin typeface="Calibri"/>
                <a:cs typeface="Calibri"/>
              </a:rPr>
              <a:t>oT</a:t>
            </a:r>
            <a:endParaRPr sz="1600">
              <a:latin typeface="Calibri"/>
              <a:cs typeface="Calibri"/>
            </a:endParaRPr>
          </a:p>
        </p:txBody>
      </p:sp>
      <p:sp>
        <p:nvSpPr>
          <p:cNvPr id="98" name="object 98"/>
          <p:cNvSpPr txBox="1"/>
          <p:nvPr/>
        </p:nvSpPr>
        <p:spPr>
          <a:xfrm>
            <a:off x="4197477" y="2863215"/>
            <a:ext cx="1119505" cy="492443"/>
          </a:xfrm>
          <a:prstGeom prst="rect">
            <a:avLst/>
          </a:prstGeom>
        </p:spPr>
        <p:txBody>
          <a:bodyPr vert="horz" wrap="square" lIns="0" tIns="0" rIns="0" bIns="0" rtlCol="0">
            <a:spAutoFit/>
          </a:bodyPr>
          <a:lstStyle/>
          <a:p>
            <a:pPr marL="367665" marR="5080" indent="-355600"/>
            <a:r>
              <a:rPr sz="1600" spc="-10" dirty="0">
                <a:latin typeface="Calibri"/>
                <a:cs typeface="Calibri"/>
              </a:rPr>
              <a:t>Un</a:t>
            </a:r>
            <a:r>
              <a:rPr sz="1600" spc="-30" dirty="0">
                <a:latin typeface="Calibri"/>
                <a:cs typeface="Calibri"/>
              </a:rPr>
              <a:t>s</a:t>
            </a:r>
            <a:r>
              <a:rPr sz="1600" spc="-10" dirty="0">
                <a:latin typeface="Calibri"/>
                <a:cs typeface="Calibri"/>
              </a:rPr>
              <a:t>t</a:t>
            </a:r>
            <a:r>
              <a:rPr sz="1600" spc="-15" dirty="0">
                <a:latin typeface="Calibri"/>
                <a:cs typeface="Calibri"/>
              </a:rPr>
              <a:t>ruct</a:t>
            </a:r>
            <a:r>
              <a:rPr sz="1600" spc="-5" dirty="0">
                <a:latin typeface="Calibri"/>
                <a:cs typeface="Calibri"/>
              </a:rPr>
              <a:t>u</a:t>
            </a:r>
            <a:r>
              <a:rPr sz="1600" spc="-40" dirty="0">
                <a:latin typeface="Calibri"/>
                <a:cs typeface="Calibri"/>
              </a:rPr>
              <a:t>r</a:t>
            </a:r>
            <a:r>
              <a:rPr sz="1600" spc="-10" dirty="0">
                <a:latin typeface="Calibri"/>
                <a:cs typeface="Calibri"/>
              </a:rPr>
              <a:t>ed</a:t>
            </a:r>
            <a:r>
              <a:rPr sz="1600" spc="-5" dirty="0">
                <a:latin typeface="Calibri"/>
                <a:cs typeface="Calibri"/>
              </a:rPr>
              <a:t> </a:t>
            </a: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endParaRPr sz="1600">
              <a:latin typeface="Calibri"/>
              <a:cs typeface="Calibri"/>
            </a:endParaRPr>
          </a:p>
        </p:txBody>
      </p:sp>
      <p:sp>
        <p:nvSpPr>
          <p:cNvPr id="99" name="object 99"/>
          <p:cNvSpPr txBox="1"/>
          <p:nvPr/>
        </p:nvSpPr>
        <p:spPr>
          <a:xfrm>
            <a:off x="5963792" y="3017393"/>
            <a:ext cx="899160" cy="246221"/>
          </a:xfrm>
          <a:prstGeom prst="rect">
            <a:avLst/>
          </a:prstGeom>
        </p:spPr>
        <p:txBody>
          <a:bodyPr vert="horz" wrap="square" lIns="0" tIns="0" rIns="0" bIns="0" rtlCol="0">
            <a:spAutoFit/>
          </a:bodyPr>
          <a:lstStyle/>
          <a:p>
            <a:pPr marL="12700"/>
            <a:r>
              <a:rPr sz="1600" spc="-15" dirty="0">
                <a:latin typeface="Calibri"/>
                <a:cs typeface="Calibri"/>
              </a:rPr>
              <a:t>Struct</a:t>
            </a:r>
            <a:r>
              <a:rPr sz="1600" spc="-5" dirty="0">
                <a:latin typeface="Calibri"/>
                <a:cs typeface="Calibri"/>
              </a:rPr>
              <a:t>u</a:t>
            </a:r>
            <a:r>
              <a:rPr sz="1600" spc="-40" dirty="0">
                <a:latin typeface="Calibri"/>
                <a:cs typeface="Calibri"/>
              </a:rPr>
              <a:t>r</a:t>
            </a:r>
            <a:r>
              <a:rPr sz="1600" spc="-10" dirty="0">
                <a:latin typeface="Calibri"/>
                <a:cs typeface="Calibri"/>
              </a:rPr>
              <a:t>ed</a:t>
            </a:r>
            <a:endParaRPr sz="1600">
              <a:latin typeface="Calibri"/>
              <a:cs typeface="Calibri"/>
            </a:endParaRPr>
          </a:p>
        </p:txBody>
      </p:sp>
      <p:sp>
        <p:nvSpPr>
          <p:cNvPr id="100" name="object 100"/>
          <p:cNvSpPr txBox="1"/>
          <p:nvPr/>
        </p:nvSpPr>
        <p:spPr>
          <a:xfrm>
            <a:off x="6207634" y="3261234"/>
            <a:ext cx="409575" cy="246221"/>
          </a:xfrm>
          <a:prstGeom prst="rect">
            <a:avLst/>
          </a:prstGeom>
        </p:spPr>
        <p:txBody>
          <a:bodyPr vert="horz" wrap="square" lIns="0" tIns="0" rIns="0" bIns="0" rtlCol="0">
            <a:spAutoFit/>
          </a:bodyPr>
          <a:lstStyle/>
          <a:p>
            <a:pPr marL="12700"/>
            <a:r>
              <a:rPr sz="1600" spc="-10"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endParaRPr sz="1600">
              <a:latin typeface="Calibri"/>
              <a:cs typeface="Calibri"/>
            </a:endParaRPr>
          </a:p>
        </p:txBody>
      </p:sp>
      <p:sp>
        <p:nvSpPr>
          <p:cNvPr id="101" name="object 101"/>
          <p:cNvSpPr txBox="1"/>
          <p:nvPr/>
        </p:nvSpPr>
        <p:spPr>
          <a:xfrm>
            <a:off x="3974720" y="1207215"/>
            <a:ext cx="246221" cy="1061085"/>
          </a:xfrm>
          <a:prstGeom prst="rect">
            <a:avLst/>
          </a:prstGeom>
        </p:spPr>
        <p:txBody>
          <a:bodyPr vert="vert270" wrap="square" lIns="0" tIns="0" rIns="0" bIns="0" rtlCol="0">
            <a:spAutoFit/>
          </a:bodyPr>
          <a:lstStyle/>
          <a:p>
            <a:pPr marL="12700"/>
            <a:r>
              <a:rPr sz="1600" spc="-5" dirty="0">
                <a:latin typeface="Calibri"/>
                <a:cs typeface="Calibri"/>
              </a:rPr>
              <a:t>Socia</a:t>
            </a:r>
            <a:r>
              <a:rPr sz="1600" dirty="0">
                <a:latin typeface="Calibri"/>
                <a:cs typeface="Calibri"/>
              </a:rPr>
              <a:t>l</a:t>
            </a:r>
            <a:r>
              <a:rPr sz="1600" spc="5" dirty="0">
                <a:latin typeface="Calibri"/>
                <a:cs typeface="Calibri"/>
              </a:rPr>
              <a:t> </a:t>
            </a:r>
            <a:r>
              <a:rPr sz="1600" dirty="0">
                <a:latin typeface="Calibri"/>
                <a:cs typeface="Calibri"/>
              </a:rPr>
              <a:t>m</a:t>
            </a:r>
            <a:r>
              <a:rPr sz="1600" spc="-10" dirty="0">
                <a:latin typeface="Calibri"/>
                <a:cs typeface="Calibri"/>
              </a:rPr>
              <a:t>e</a:t>
            </a:r>
            <a:r>
              <a:rPr sz="1600" spc="-5" dirty="0">
                <a:latin typeface="Calibri"/>
                <a:cs typeface="Calibri"/>
              </a:rPr>
              <a:t>d</a:t>
            </a:r>
            <a:r>
              <a:rPr sz="1600" spc="5" dirty="0">
                <a:latin typeface="Calibri"/>
                <a:cs typeface="Calibri"/>
              </a:rPr>
              <a:t>i</a:t>
            </a:r>
            <a:r>
              <a:rPr sz="1600" dirty="0">
                <a:latin typeface="Calibri"/>
                <a:cs typeface="Calibri"/>
              </a:rPr>
              <a:t>a</a:t>
            </a:r>
            <a:endParaRPr sz="1600">
              <a:latin typeface="Calibri"/>
              <a:cs typeface="Calibri"/>
            </a:endParaRPr>
          </a:p>
        </p:txBody>
      </p:sp>
      <p:sp>
        <p:nvSpPr>
          <p:cNvPr id="102" name="object 102"/>
          <p:cNvSpPr txBox="1"/>
          <p:nvPr/>
        </p:nvSpPr>
        <p:spPr>
          <a:xfrm>
            <a:off x="6233922" y="1568954"/>
            <a:ext cx="246221" cy="339090"/>
          </a:xfrm>
          <a:prstGeom prst="rect">
            <a:avLst/>
          </a:prstGeom>
        </p:spPr>
        <p:txBody>
          <a:bodyPr vert="vert270" wrap="square" lIns="0" tIns="0" rIns="0" bIns="0" rtlCol="0">
            <a:spAutoFit/>
          </a:bodyPr>
          <a:lstStyle/>
          <a:p>
            <a:pPr marL="12700"/>
            <a:r>
              <a:rPr sz="1600" spc="-5" dirty="0">
                <a:latin typeface="Calibri"/>
                <a:cs typeface="Calibri"/>
              </a:rPr>
              <a:t>ERP</a:t>
            </a:r>
            <a:endParaRPr sz="1600">
              <a:latin typeface="Calibri"/>
              <a:cs typeface="Calibri"/>
            </a:endParaRPr>
          </a:p>
        </p:txBody>
      </p:sp>
      <p:sp>
        <p:nvSpPr>
          <p:cNvPr id="103" name="object 103"/>
          <p:cNvSpPr txBox="1"/>
          <p:nvPr/>
        </p:nvSpPr>
        <p:spPr>
          <a:xfrm>
            <a:off x="4796536" y="1404633"/>
            <a:ext cx="492443" cy="666750"/>
          </a:xfrm>
          <a:prstGeom prst="rect">
            <a:avLst/>
          </a:prstGeom>
        </p:spPr>
        <p:txBody>
          <a:bodyPr vert="vert270" wrap="square" lIns="0" tIns="0" rIns="0" bIns="0" rtlCol="0">
            <a:spAutoFit/>
          </a:bodyPr>
          <a:lstStyle/>
          <a:p>
            <a:pPr marL="12700" marR="5080" indent="81915"/>
            <a:r>
              <a:rPr sz="1600" spc="-5" dirty="0">
                <a:latin typeface="Calibri"/>
                <a:cs typeface="Calibri"/>
              </a:rPr>
              <a:t>C</a:t>
            </a:r>
            <a:r>
              <a:rPr sz="1600" spc="5" dirty="0">
                <a:latin typeface="Calibri"/>
                <a:cs typeface="Calibri"/>
              </a:rPr>
              <a:t>l</a:t>
            </a:r>
            <a:r>
              <a:rPr sz="1600" spc="-5" dirty="0">
                <a:latin typeface="Calibri"/>
                <a:cs typeface="Calibri"/>
              </a:rPr>
              <a:t>oud Coomp</a:t>
            </a:r>
            <a:r>
              <a:rPr sz="1600" dirty="0">
                <a:latin typeface="Calibri"/>
                <a:cs typeface="Calibri"/>
              </a:rPr>
              <a:t>.</a:t>
            </a:r>
            <a:endParaRPr sz="1600">
              <a:latin typeface="Calibri"/>
              <a:cs typeface="Calibri"/>
            </a:endParaRPr>
          </a:p>
        </p:txBody>
      </p:sp>
      <p:sp>
        <p:nvSpPr>
          <p:cNvPr id="104" name="object 104"/>
          <p:cNvSpPr txBox="1"/>
          <p:nvPr/>
        </p:nvSpPr>
        <p:spPr>
          <a:xfrm>
            <a:off x="7101078" y="1434592"/>
            <a:ext cx="492443" cy="607695"/>
          </a:xfrm>
          <a:prstGeom prst="rect">
            <a:avLst/>
          </a:prstGeom>
        </p:spPr>
        <p:txBody>
          <a:bodyPr vert="vert270" wrap="square" lIns="0" tIns="0" rIns="0" bIns="0" rtlCol="0">
            <a:spAutoFit/>
          </a:bodyPr>
          <a:lstStyle/>
          <a:p>
            <a:pPr marL="59690" marR="5080" indent="-47625"/>
            <a:r>
              <a:rPr sz="1600" dirty="0">
                <a:latin typeface="Calibri"/>
                <a:cs typeface="Calibri"/>
              </a:rPr>
              <a:t>M</a:t>
            </a:r>
            <a:r>
              <a:rPr sz="1600" spc="5" dirty="0">
                <a:latin typeface="Calibri"/>
                <a:cs typeface="Calibri"/>
              </a:rPr>
              <a:t>i</a:t>
            </a:r>
            <a:r>
              <a:rPr sz="1600" spc="-5" dirty="0">
                <a:latin typeface="Calibri"/>
                <a:cs typeface="Calibri"/>
              </a:rPr>
              <a:t>dd</a:t>
            </a:r>
            <a:r>
              <a:rPr sz="1600" spc="5" dirty="0">
                <a:latin typeface="Calibri"/>
                <a:cs typeface="Calibri"/>
              </a:rPr>
              <a:t>l</a:t>
            </a:r>
            <a:r>
              <a:rPr sz="1600" dirty="0">
                <a:latin typeface="Calibri"/>
                <a:cs typeface="Calibri"/>
              </a:rPr>
              <a:t>e </a:t>
            </a:r>
            <a:r>
              <a:rPr sz="1600" spc="-15" dirty="0">
                <a:latin typeface="Calibri"/>
                <a:cs typeface="Calibri"/>
              </a:rPr>
              <a:t>w</a:t>
            </a:r>
            <a:r>
              <a:rPr sz="1600" dirty="0">
                <a:latin typeface="Calibri"/>
                <a:cs typeface="Calibri"/>
              </a:rPr>
              <a:t>a</a:t>
            </a:r>
            <a:r>
              <a:rPr sz="1600" spc="-25" dirty="0">
                <a:latin typeface="Calibri"/>
                <a:cs typeface="Calibri"/>
              </a:rPr>
              <a:t>r</a:t>
            </a:r>
            <a:r>
              <a:rPr sz="1600" dirty="0">
                <a:latin typeface="Calibri"/>
                <a:cs typeface="Calibri"/>
              </a:rPr>
              <a:t>es</a:t>
            </a:r>
            <a:endParaRPr sz="1600">
              <a:latin typeface="Calibri"/>
              <a:cs typeface="Calibri"/>
            </a:endParaRPr>
          </a:p>
        </p:txBody>
      </p:sp>
      <p:sp>
        <p:nvSpPr>
          <p:cNvPr id="105" name="object 105"/>
          <p:cNvSpPr/>
          <p:nvPr/>
        </p:nvSpPr>
        <p:spPr>
          <a:xfrm>
            <a:off x="8020811" y="3006916"/>
            <a:ext cx="1087818" cy="488759"/>
          </a:xfrm>
          <a:prstGeom prst="rect">
            <a:avLst/>
          </a:prstGeom>
          <a:blipFill>
            <a:blip r:embed="rId58" cstate="print"/>
            <a:stretch>
              <a:fillRect/>
            </a:stretch>
          </a:blipFill>
        </p:spPr>
        <p:txBody>
          <a:bodyPr wrap="square" lIns="0" tIns="0" rIns="0" bIns="0" rtlCol="0"/>
          <a:lstStyle/>
          <a:p>
            <a:endParaRPr/>
          </a:p>
        </p:txBody>
      </p:sp>
      <p:sp>
        <p:nvSpPr>
          <p:cNvPr id="106" name="object 106"/>
          <p:cNvSpPr/>
          <p:nvPr/>
        </p:nvSpPr>
        <p:spPr>
          <a:xfrm>
            <a:off x="8022336" y="3064726"/>
            <a:ext cx="1083119" cy="502577"/>
          </a:xfrm>
          <a:prstGeom prst="rect">
            <a:avLst/>
          </a:prstGeom>
          <a:blipFill>
            <a:blip r:embed="rId59" cstate="print"/>
            <a:stretch>
              <a:fillRect/>
            </a:stretch>
          </a:blipFill>
        </p:spPr>
        <p:txBody>
          <a:bodyPr wrap="square" lIns="0" tIns="0" rIns="0" bIns="0" rtlCol="0"/>
          <a:lstStyle/>
          <a:p>
            <a:endParaRPr/>
          </a:p>
        </p:txBody>
      </p:sp>
      <p:sp>
        <p:nvSpPr>
          <p:cNvPr id="107" name="object 107"/>
          <p:cNvSpPr/>
          <p:nvPr/>
        </p:nvSpPr>
        <p:spPr>
          <a:xfrm>
            <a:off x="8068056" y="3034283"/>
            <a:ext cx="1002792" cy="403860"/>
          </a:xfrm>
          <a:prstGeom prst="rect">
            <a:avLst/>
          </a:prstGeom>
          <a:blipFill>
            <a:blip r:embed="rId60" cstate="print"/>
            <a:stretch>
              <a:fillRect/>
            </a:stretch>
          </a:blipFill>
        </p:spPr>
        <p:txBody>
          <a:bodyPr wrap="square" lIns="0" tIns="0" rIns="0" bIns="0" rtlCol="0"/>
          <a:lstStyle/>
          <a:p>
            <a:endParaRPr/>
          </a:p>
        </p:txBody>
      </p:sp>
      <p:sp>
        <p:nvSpPr>
          <p:cNvPr id="108" name="object 108"/>
          <p:cNvSpPr/>
          <p:nvPr/>
        </p:nvSpPr>
        <p:spPr>
          <a:xfrm>
            <a:off x="8068056" y="3101594"/>
            <a:ext cx="1003300" cy="67310"/>
          </a:xfrm>
          <a:custGeom>
            <a:avLst/>
            <a:gdLst/>
            <a:ahLst/>
            <a:cxnLst/>
            <a:rect l="l" t="t" r="r" b="b"/>
            <a:pathLst>
              <a:path w="1003300" h="67310">
                <a:moveTo>
                  <a:pt x="1002792" y="0"/>
                </a:moveTo>
                <a:lnTo>
                  <a:pt x="963382" y="26215"/>
                </a:lnTo>
                <a:lnTo>
                  <a:pt x="906036" y="39768"/>
                </a:lnTo>
                <a:lnTo>
                  <a:pt x="855916" y="47609"/>
                </a:lnTo>
                <a:lnTo>
                  <a:pt x="797490" y="54333"/>
                </a:lnTo>
                <a:lnTo>
                  <a:pt x="731792" y="59803"/>
                </a:lnTo>
                <a:lnTo>
                  <a:pt x="659855" y="63882"/>
                </a:lnTo>
                <a:lnTo>
                  <a:pt x="582712" y="66430"/>
                </a:lnTo>
                <a:lnTo>
                  <a:pt x="542511" y="67087"/>
                </a:lnTo>
                <a:lnTo>
                  <a:pt x="501396" y="67309"/>
                </a:lnTo>
                <a:lnTo>
                  <a:pt x="460280" y="67087"/>
                </a:lnTo>
                <a:lnTo>
                  <a:pt x="420079" y="66430"/>
                </a:lnTo>
                <a:lnTo>
                  <a:pt x="380922" y="65355"/>
                </a:lnTo>
                <a:lnTo>
                  <a:pt x="306252" y="62025"/>
                </a:lnTo>
                <a:lnTo>
                  <a:pt x="237305" y="57234"/>
                </a:lnTo>
                <a:lnTo>
                  <a:pt x="175114" y="51119"/>
                </a:lnTo>
                <a:lnTo>
                  <a:pt x="120712" y="43819"/>
                </a:lnTo>
                <a:lnTo>
                  <a:pt x="75133" y="35472"/>
                </a:lnTo>
                <a:lnTo>
                  <a:pt x="25566" y="21289"/>
                </a:lnTo>
                <a:lnTo>
                  <a:pt x="1662" y="5525"/>
                </a:lnTo>
                <a:lnTo>
                  <a:pt x="0" y="0"/>
                </a:lnTo>
              </a:path>
            </a:pathLst>
          </a:custGeom>
          <a:ln w="9144">
            <a:solidFill>
              <a:srgbClr val="46AAC5"/>
            </a:solidFill>
          </a:ln>
        </p:spPr>
        <p:txBody>
          <a:bodyPr wrap="square" lIns="0" tIns="0" rIns="0" bIns="0" rtlCol="0"/>
          <a:lstStyle/>
          <a:p>
            <a:endParaRPr/>
          </a:p>
        </p:txBody>
      </p:sp>
      <p:sp>
        <p:nvSpPr>
          <p:cNvPr id="109" name="object 109"/>
          <p:cNvSpPr/>
          <p:nvPr/>
        </p:nvSpPr>
        <p:spPr>
          <a:xfrm>
            <a:off x="8068056" y="3034283"/>
            <a:ext cx="1003300" cy="403860"/>
          </a:xfrm>
          <a:custGeom>
            <a:avLst/>
            <a:gdLst/>
            <a:ahLst/>
            <a:cxnLst/>
            <a:rect l="l" t="t" r="r" b="b"/>
            <a:pathLst>
              <a:path w="1003300" h="403860">
                <a:moveTo>
                  <a:pt x="0" y="67310"/>
                </a:moveTo>
                <a:lnTo>
                  <a:pt x="39409" y="41094"/>
                </a:lnTo>
                <a:lnTo>
                  <a:pt x="96755" y="27541"/>
                </a:lnTo>
                <a:lnTo>
                  <a:pt x="146875" y="19700"/>
                </a:lnTo>
                <a:lnTo>
                  <a:pt x="205301" y="12976"/>
                </a:lnTo>
                <a:lnTo>
                  <a:pt x="270999" y="7506"/>
                </a:lnTo>
                <a:lnTo>
                  <a:pt x="342936" y="3427"/>
                </a:lnTo>
                <a:lnTo>
                  <a:pt x="420079" y="879"/>
                </a:lnTo>
                <a:lnTo>
                  <a:pt x="460280" y="222"/>
                </a:lnTo>
                <a:lnTo>
                  <a:pt x="501396" y="0"/>
                </a:lnTo>
                <a:lnTo>
                  <a:pt x="542511" y="222"/>
                </a:lnTo>
                <a:lnTo>
                  <a:pt x="582712" y="879"/>
                </a:lnTo>
                <a:lnTo>
                  <a:pt x="621869" y="1954"/>
                </a:lnTo>
                <a:lnTo>
                  <a:pt x="696539" y="5284"/>
                </a:lnTo>
                <a:lnTo>
                  <a:pt x="765486" y="10075"/>
                </a:lnTo>
                <a:lnTo>
                  <a:pt x="827677" y="16190"/>
                </a:lnTo>
                <a:lnTo>
                  <a:pt x="882079" y="23490"/>
                </a:lnTo>
                <a:lnTo>
                  <a:pt x="927658" y="31837"/>
                </a:lnTo>
                <a:lnTo>
                  <a:pt x="977225" y="46020"/>
                </a:lnTo>
                <a:lnTo>
                  <a:pt x="1002792" y="67310"/>
                </a:lnTo>
                <a:lnTo>
                  <a:pt x="1002792" y="336550"/>
                </a:lnTo>
                <a:lnTo>
                  <a:pt x="963382" y="362765"/>
                </a:lnTo>
                <a:lnTo>
                  <a:pt x="906036" y="376318"/>
                </a:lnTo>
                <a:lnTo>
                  <a:pt x="855916" y="384159"/>
                </a:lnTo>
                <a:lnTo>
                  <a:pt x="797490" y="390883"/>
                </a:lnTo>
                <a:lnTo>
                  <a:pt x="731792" y="396353"/>
                </a:lnTo>
                <a:lnTo>
                  <a:pt x="659855" y="400432"/>
                </a:lnTo>
                <a:lnTo>
                  <a:pt x="582712" y="402980"/>
                </a:lnTo>
                <a:lnTo>
                  <a:pt x="542511" y="403637"/>
                </a:lnTo>
                <a:lnTo>
                  <a:pt x="501396" y="403860"/>
                </a:lnTo>
                <a:lnTo>
                  <a:pt x="460280" y="403637"/>
                </a:lnTo>
                <a:lnTo>
                  <a:pt x="420079" y="402980"/>
                </a:lnTo>
                <a:lnTo>
                  <a:pt x="380922" y="401905"/>
                </a:lnTo>
                <a:lnTo>
                  <a:pt x="306252" y="398575"/>
                </a:lnTo>
                <a:lnTo>
                  <a:pt x="237305" y="393784"/>
                </a:lnTo>
                <a:lnTo>
                  <a:pt x="175114" y="387669"/>
                </a:lnTo>
                <a:lnTo>
                  <a:pt x="120712" y="380369"/>
                </a:lnTo>
                <a:lnTo>
                  <a:pt x="75133" y="372022"/>
                </a:lnTo>
                <a:lnTo>
                  <a:pt x="25566" y="357839"/>
                </a:lnTo>
                <a:lnTo>
                  <a:pt x="0" y="336550"/>
                </a:lnTo>
                <a:lnTo>
                  <a:pt x="0" y="67310"/>
                </a:lnTo>
                <a:close/>
              </a:path>
            </a:pathLst>
          </a:custGeom>
          <a:ln w="9144">
            <a:solidFill>
              <a:srgbClr val="46AAC5"/>
            </a:solidFill>
          </a:ln>
        </p:spPr>
        <p:txBody>
          <a:bodyPr wrap="square" lIns="0" tIns="0" rIns="0" bIns="0" rtlCol="0"/>
          <a:lstStyle/>
          <a:p>
            <a:endParaRPr/>
          </a:p>
        </p:txBody>
      </p:sp>
      <p:sp>
        <p:nvSpPr>
          <p:cNvPr id="110" name="object 110"/>
          <p:cNvSpPr txBox="1"/>
          <p:nvPr/>
        </p:nvSpPr>
        <p:spPr>
          <a:xfrm>
            <a:off x="8175117" y="3174365"/>
            <a:ext cx="788670" cy="246221"/>
          </a:xfrm>
          <a:prstGeom prst="rect">
            <a:avLst/>
          </a:prstGeom>
        </p:spPr>
        <p:txBody>
          <a:bodyPr vert="horz" wrap="square" lIns="0" tIns="0" rIns="0" bIns="0" rtlCol="0">
            <a:spAutoFit/>
          </a:bodyPr>
          <a:lstStyle/>
          <a:p>
            <a:pPr marL="12700"/>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amart</a:t>
            </a:r>
            <a:endParaRPr sz="1600">
              <a:latin typeface="Calibri"/>
              <a:cs typeface="Calibri"/>
            </a:endParaRPr>
          </a:p>
        </p:txBody>
      </p:sp>
      <p:sp>
        <p:nvSpPr>
          <p:cNvPr id="111" name="object 111"/>
          <p:cNvSpPr/>
          <p:nvPr/>
        </p:nvSpPr>
        <p:spPr>
          <a:xfrm>
            <a:off x="8481059" y="3083078"/>
            <a:ext cx="627672" cy="467715"/>
          </a:xfrm>
          <a:prstGeom prst="rect">
            <a:avLst/>
          </a:prstGeom>
          <a:blipFill>
            <a:blip r:embed="rId61" cstate="print"/>
            <a:stretch>
              <a:fillRect/>
            </a:stretch>
          </a:blipFill>
        </p:spPr>
        <p:txBody>
          <a:bodyPr wrap="square" lIns="0" tIns="0" rIns="0" bIns="0" rtlCol="0"/>
          <a:lstStyle/>
          <a:p>
            <a:endParaRPr/>
          </a:p>
        </p:txBody>
      </p:sp>
      <p:sp>
        <p:nvSpPr>
          <p:cNvPr id="112" name="object 112"/>
          <p:cNvSpPr/>
          <p:nvPr/>
        </p:nvSpPr>
        <p:spPr>
          <a:xfrm>
            <a:off x="8569453" y="2637408"/>
            <a:ext cx="535305" cy="375920"/>
          </a:xfrm>
          <a:custGeom>
            <a:avLst/>
            <a:gdLst/>
            <a:ahLst/>
            <a:cxnLst/>
            <a:rect l="l" t="t" r="r" b="b"/>
            <a:pathLst>
              <a:path w="535304" h="375919">
                <a:moveTo>
                  <a:pt x="46863" y="281304"/>
                </a:moveTo>
                <a:lnTo>
                  <a:pt x="43052" y="282701"/>
                </a:lnTo>
                <a:lnTo>
                  <a:pt x="41655" y="285876"/>
                </a:lnTo>
                <a:lnTo>
                  <a:pt x="0" y="375792"/>
                </a:lnTo>
                <a:lnTo>
                  <a:pt x="23525" y="373888"/>
                </a:lnTo>
                <a:lnTo>
                  <a:pt x="13970" y="373888"/>
                </a:lnTo>
                <a:lnTo>
                  <a:pt x="6730" y="363474"/>
                </a:lnTo>
                <a:lnTo>
                  <a:pt x="25943" y="350065"/>
                </a:lnTo>
                <a:lnTo>
                  <a:pt x="53086" y="291211"/>
                </a:lnTo>
                <a:lnTo>
                  <a:pt x="54609" y="288036"/>
                </a:lnTo>
                <a:lnTo>
                  <a:pt x="53213" y="284225"/>
                </a:lnTo>
                <a:lnTo>
                  <a:pt x="50038" y="282828"/>
                </a:lnTo>
                <a:lnTo>
                  <a:pt x="46863" y="281304"/>
                </a:lnTo>
                <a:close/>
              </a:path>
              <a:path w="535304" h="375919">
                <a:moveTo>
                  <a:pt x="25943" y="350065"/>
                </a:moveTo>
                <a:lnTo>
                  <a:pt x="6730" y="363474"/>
                </a:lnTo>
                <a:lnTo>
                  <a:pt x="13970" y="373888"/>
                </a:lnTo>
                <a:lnTo>
                  <a:pt x="17609" y="371348"/>
                </a:lnTo>
                <a:lnTo>
                  <a:pt x="16128" y="371348"/>
                </a:lnTo>
                <a:lnTo>
                  <a:pt x="9778" y="362330"/>
                </a:lnTo>
                <a:lnTo>
                  <a:pt x="20702" y="361431"/>
                </a:lnTo>
                <a:lnTo>
                  <a:pt x="25943" y="350065"/>
                </a:lnTo>
                <a:close/>
              </a:path>
              <a:path w="535304" h="375919">
                <a:moveTo>
                  <a:pt x="101219" y="354838"/>
                </a:moveTo>
                <a:lnTo>
                  <a:pt x="97663" y="355091"/>
                </a:lnTo>
                <a:lnTo>
                  <a:pt x="33307" y="360392"/>
                </a:lnTo>
                <a:lnTo>
                  <a:pt x="13970" y="373888"/>
                </a:lnTo>
                <a:lnTo>
                  <a:pt x="23525" y="373888"/>
                </a:lnTo>
                <a:lnTo>
                  <a:pt x="102234" y="367538"/>
                </a:lnTo>
                <a:lnTo>
                  <a:pt x="104901" y="364489"/>
                </a:lnTo>
                <a:lnTo>
                  <a:pt x="104574" y="361431"/>
                </a:lnTo>
                <a:lnTo>
                  <a:pt x="104267" y="357504"/>
                </a:lnTo>
                <a:lnTo>
                  <a:pt x="101219" y="354838"/>
                </a:lnTo>
                <a:close/>
              </a:path>
              <a:path w="535304" h="375919">
                <a:moveTo>
                  <a:pt x="20702" y="361431"/>
                </a:moveTo>
                <a:lnTo>
                  <a:pt x="9778" y="362330"/>
                </a:lnTo>
                <a:lnTo>
                  <a:pt x="16128" y="371348"/>
                </a:lnTo>
                <a:lnTo>
                  <a:pt x="20702" y="361431"/>
                </a:lnTo>
                <a:close/>
              </a:path>
              <a:path w="535304" h="375919">
                <a:moveTo>
                  <a:pt x="33307" y="360392"/>
                </a:moveTo>
                <a:lnTo>
                  <a:pt x="20702" y="361431"/>
                </a:lnTo>
                <a:lnTo>
                  <a:pt x="16128" y="371348"/>
                </a:lnTo>
                <a:lnTo>
                  <a:pt x="17609" y="371348"/>
                </a:lnTo>
                <a:lnTo>
                  <a:pt x="33307" y="360392"/>
                </a:lnTo>
                <a:close/>
              </a:path>
              <a:path w="535304" h="375919">
                <a:moveTo>
                  <a:pt x="527557" y="0"/>
                </a:moveTo>
                <a:lnTo>
                  <a:pt x="25943" y="350065"/>
                </a:lnTo>
                <a:lnTo>
                  <a:pt x="20702" y="361431"/>
                </a:lnTo>
                <a:lnTo>
                  <a:pt x="33307" y="360392"/>
                </a:lnTo>
                <a:lnTo>
                  <a:pt x="534797" y="10413"/>
                </a:lnTo>
                <a:lnTo>
                  <a:pt x="527557" y="0"/>
                </a:lnTo>
                <a:close/>
              </a:path>
            </a:pathLst>
          </a:custGeom>
          <a:solidFill>
            <a:srgbClr val="F69240"/>
          </a:solidFill>
        </p:spPr>
        <p:txBody>
          <a:bodyPr wrap="square" lIns="0" tIns="0" rIns="0" bIns="0" rtlCol="0"/>
          <a:lstStyle/>
          <a:p>
            <a:endParaRPr/>
          </a:p>
        </p:txBody>
      </p:sp>
      <p:sp>
        <p:nvSpPr>
          <p:cNvPr id="113" name="object 113"/>
          <p:cNvSpPr txBox="1"/>
          <p:nvPr/>
        </p:nvSpPr>
        <p:spPr>
          <a:xfrm>
            <a:off x="2346148" y="938403"/>
            <a:ext cx="1058545" cy="276999"/>
          </a:xfrm>
          <a:prstGeom prst="rect">
            <a:avLst/>
          </a:prstGeom>
        </p:spPr>
        <p:txBody>
          <a:bodyPr vert="horz" wrap="square" lIns="0" tIns="0" rIns="0" bIns="0" rtlCol="0">
            <a:spAutoFit/>
          </a:bodyPr>
          <a:lstStyle/>
          <a:p>
            <a:pPr marL="12700"/>
            <a:r>
              <a:rPr b="1" spc="-160" dirty="0">
                <a:latin typeface="Calibri"/>
                <a:cs typeface="Calibri"/>
              </a:rPr>
              <a:t>T</a:t>
            </a:r>
            <a:r>
              <a:rPr b="1" dirty="0">
                <a:latin typeface="Calibri"/>
                <a:cs typeface="Calibri"/>
              </a:rPr>
              <a:t>e</a:t>
            </a:r>
            <a:r>
              <a:rPr b="1" spc="-5" dirty="0">
                <a:latin typeface="Calibri"/>
                <a:cs typeface="Calibri"/>
              </a:rPr>
              <a:t>c</a:t>
            </a:r>
            <a:r>
              <a:rPr b="1" spc="5" dirty="0">
                <a:latin typeface="Calibri"/>
                <a:cs typeface="Calibri"/>
              </a:rPr>
              <a:t>h</a:t>
            </a:r>
            <a:r>
              <a:rPr b="1" spc="-10" dirty="0">
                <a:latin typeface="Calibri"/>
                <a:cs typeface="Calibri"/>
              </a:rPr>
              <a:t>n</a:t>
            </a:r>
            <a:r>
              <a:rPr b="1" spc="-15" dirty="0">
                <a:latin typeface="Calibri"/>
                <a:cs typeface="Calibri"/>
              </a:rPr>
              <a:t>i</a:t>
            </a:r>
            <a:r>
              <a:rPr b="1" spc="-10" dirty="0">
                <a:latin typeface="Calibri"/>
                <a:cs typeface="Calibri"/>
              </a:rPr>
              <a:t>ca</a:t>
            </a:r>
            <a:r>
              <a:rPr b="1" spc="-20" dirty="0">
                <a:latin typeface="Calibri"/>
                <a:cs typeface="Calibri"/>
              </a:rPr>
              <a:t>l</a:t>
            </a:r>
            <a:r>
              <a:rPr b="1" spc="-10" dirty="0">
                <a:latin typeface="Calibri"/>
                <a:cs typeface="Calibri"/>
              </a:rPr>
              <a:t>ly</a:t>
            </a:r>
            <a:endParaRPr>
              <a:latin typeface="Calibri"/>
              <a:cs typeface="Calibri"/>
            </a:endParaRPr>
          </a:p>
        </p:txBody>
      </p:sp>
      <p:sp>
        <p:nvSpPr>
          <p:cNvPr id="114" name="object 114"/>
          <p:cNvSpPr/>
          <p:nvPr/>
        </p:nvSpPr>
        <p:spPr>
          <a:xfrm>
            <a:off x="2072093" y="963930"/>
            <a:ext cx="152400" cy="160020"/>
          </a:xfrm>
          <a:prstGeom prst="rect">
            <a:avLst/>
          </a:prstGeom>
          <a:blipFill>
            <a:blip r:embed="rId62" cstate="print"/>
            <a:stretch>
              <a:fillRect/>
            </a:stretch>
          </a:blipFill>
        </p:spPr>
        <p:txBody>
          <a:bodyPr wrap="square" lIns="0" tIns="0" rIns="0" bIns="0" rtlCol="0"/>
          <a:lstStyle/>
          <a:p>
            <a:endParaRPr/>
          </a:p>
        </p:txBody>
      </p:sp>
      <p:sp>
        <p:nvSpPr>
          <p:cNvPr id="115" name="object 115"/>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20" dirty="0">
                <a:latin typeface="Arial Narrow"/>
                <a:cs typeface="Arial Narrow"/>
              </a:rPr>
              <a:t>T</a:t>
            </a:r>
            <a:r>
              <a:rPr b="1" dirty="0">
                <a:latin typeface="Arial Narrow"/>
                <a:cs typeface="Arial Narrow"/>
              </a:rPr>
              <a:t>e</a:t>
            </a:r>
            <a:r>
              <a:rPr b="1" spc="-10" dirty="0">
                <a:latin typeface="Arial Narrow"/>
                <a:cs typeface="Arial Narrow"/>
              </a:rPr>
              <a:t>chn</a:t>
            </a:r>
            <a:r>
              <a:rPr b="1" spc="-15" dirty="0">
                <a:latin typeface="Arial Narrow"/>
                <a:cs typeface="Arial Narrow"/>
              </a:rPr>
              <a:t>i</a:t>
            </a:r>
            <a:r>
              <a:rPr b="1" dirty="0">
                <a:latin typeface="Arial Narrow"/>
                <a:cs typeface="Arial Narrow"/>
              </a:rPr>
              <a:t>c</a:t>
            </a:r>
            <a:r>
              <a:rPr b="1" spc="-10" dirty="0">
                <a:latin typeface="Arial Narrow"/>
                <a:cs typeface="Arial Narrow"/>
              </a:rPr>
              <a:t>a</a:t>
            </a:r>
            <a:r>
              <a:rPr b="1" dirty="0">
                <a:latin typeface="Arial Narrow"/>
                <a:cs typeface="Arial Narrow"/>
              </a:rPr>
              <a:t>lly</a:t>
            </a:r>
            <a:endParaRPr>
              <a:latin typeface="Arial Narrow"/>
              <a:cs typeface="Arial Narrow"/>
            </a:endParaRPr>
          </a:p>
        </p:txBody>
      </p:sp>
      <p:sp>
        <p:nvSpPr>
          <p:cNvPr id="116" name="object 116"/>
          <p:cNvSpPr/>
          <p:nvPr/>
        </p:nvSpPr>
        <p:spPr>
          <a:xfrm>
            <a:off x="2688337" y="3875468"/>
            <a:ext cx="6232779" cy="1069530"/>
          </a:xfrm>
          <a:prstGeom prst="rect">
            <a:avLst/>
          </a:prstGeom>
          <a:blipFill>
            <a:blip r:embed="rId63" cstate="print"/>
            <a:stretch>
              <a:fillRect/>
            </a:stretch>
          </a:blipFill>
        </p:spPr>
        <p:txBody>
          <a:bodyPr wrap="square" lIns="0" tIns="0" rIns="0" bIns="0" rtlCol="0"/>
          <a:lstStyle/>
          <a:p>
            <a:endParaRPr/>
          </a:p>
        </p:txBody>
      </p:sp>
      <p:sp>
        <p:nvSpPr>
          <p:cNvPr id="117" name="object 117"/>
          <p:cNvSpPr/>
          <p:nvPr/>
        </p:nvSpPr>
        <p:spPr>
          <a:xfrm>
            <a:off x="2647189" y="3855745"/>
            <a:ext cx="2156079" cy="555980"/>
          </a:xfrm>
          <a:prstGeom prst="rect">
            <a:avLst/>
          </a:prstGeom>
          <a:blipFill>
            <a:blip r:embed="rId64" cstate="print"/>
            <a:stretch>
              <a:fillRect/>
            </a:stretch>
          </a:blipFill>
        </p:spPr>
        <p:txBody>
          <a:bodyPr wrap="square" lIns="0" tIns="0" rIns="0" bIns="0" rtlCol="0"/>
          <a:lstStyle/>
          <a:p>
            <a:endParaRPr/>
          </a:p>
        </p:txBody>
      </p:sp>
      <p:sp>
        <p:nvSpPr>
          <p:cNvPr id="118" name="object 118"/>
          <p:cNvSpPr/>
          <p:nvPr/>
        </p:nvSpPr>
        <p:spPr>
          <a:xfrm>
            <a:off x="2735580" y="3902964"/>
            <a:ext cx="6147816" cy="984504"/>
          </a:xfrm>
          <a:prstGeom prst="rect">
            <a:avLst/>
          </a:prstGeom>
          <a:blipFill>
            <a:blip r:embed="rId65" cstate="print"/>
            <a:stretch>
              <a:fillRect/>
            </a:stretch>
          </a:blipFill>
        </p:spPr>
        <p:txBody>
          <a:bodyPr wrap="square" lIns="0" tIns="0" rIns="0" bIns="0" rtlCol="0"/>
          <a:lstStyle/>
          <a:p>
            <a:endParaRPr/>
          </a:p>
        </p:txBody>
      </p:sp>
      <p:sp>
        <p:nvSpPr>
          <p:cNvPr id="119" name="object 119"/>
          <p:cNvSpPr/>
          <p:nvPr/>
        </p:nvSpPr>
        <p:spPr>
          <a:xfrm>
            <a:off x="2735580" y="3902965"/>
            <a:ext cx="6148070" cy="984885"/>
          </a:xfrm>
          <a:custGeom>
            <a:avLst/>
            <a:gdLst/>
            <a:ahLst/>
            <a:cxnLst/>
            <a:rect l="l" t="t" r="r" b="b"/>
            <a:pathLst>
              <a:path w="6148070" h="984885">
                <a:moveTo>
                  <a:pt x="0" y="984504"/>
                </a:moveTo>
                <a:lnTo>
                  <a:pt x="6147816" y="984504"/>
                </a:lnTo>
                <a:lnTo>
                  <a:pt x="6147816" y="0"/>
                </a:lnTo>
                <a:lnTo>
                  <a:pt x="0" y="0"/>
                </a:lnTo>
                <a:lnTo>
                  <a:pt x="0" y="984504"/>
                </a:lnTo>
                <a:close/>
              </a:path>
            </a:pathLst>
          </a:custGeom>
          <a:ln w="9144">
            <a:solidFill>
              <a:srgbClr val="000000"/>
            </a:solidFill>
          </a:ln>
        </p:spPr>
        <p:txBody>
          <a:bodyPr wrap="square" lIns="0" tIns="0" rIns="0" bIns="0" rtlCol="0"/>
          <a:lstStyle/>
          <a:p>
            <a:endParaRPr/>
          </a:p>
        </p:txBody>
      </p:sp>
      <p:sp>
        <p:nvSpPr>
          <p:cNvPr id="120" name="object 120"/>
          <p:cNvSpPr txBox="1"/>
          <p:nvPr/>
        </p:nvSpPr>
        <p:spPr>
          <a:xfrm>
            <a:off x="2815209" y="3978784"/>
            <a:ext cx="1831339" cy="276999"/>
          </a:xfrm>
          <a:prstGeom prst="rect">
            <a:avLst/>
          </a:prstGeom>
        </p:spPr>
        <p:txBody>
          <a:bodyPr vert="horz" wrap="square" lIns="0" tIns="0" rIns="0" bIns="0" rtlCol="0">
            <a:spAutoFit/>
          </a:bodyPr>
          <a:lstStyle/>
          <a:p>
            <a:pPr marL="12700"/>
            <a:r>
              <a:rPr b="1" dirty="0">
                <a:latin typeface="Calibri"/>
                <a:cs typeface="Calibri"/>
              </a:rPr>
              <a:t>D</a:t>
            </a:r>
            <a:r>
              <a:rPr b="1" spc="-25" dirty="0">
                <a:latin typeface="Calibri"/>
                <a:cs typeface="Calibri"/>
              </a:rPr>
              <a:t>at</a:t>
            </a:r>
            <a:r>
              <a:rPr b="1" spc="-10" dirty="0">
                <a:latin typeface="Calibri"/>
                <a:cs typeface="Calibri"/>
              </a:rPr>
              <a:t>a</a:t>
            </a:r>
            <a:r>
              <a:rPr b="1" spc="-15" dirty="0">
                <a:latin typeface="Calibri"/>
                <a:cs typeface="Calibri"/>
              </a:rPr>
              <a:t> </a:t>
            </a:r>
            <a:r>
              <a:rPr b="1" dirty="0">
                <a:latin typeface="Calibri"/>
                <a:cs typeface="Calibri"/>
              </a:rPr>
              <a:t>Ac</a:t>
            </a:r>
            <a:r>
              <a:rPr b="1" spc="5" dirty="0">
                <a:latin typeface="Calibri"/>
                <a:cs typeface="Calibri"/>
              </a:rPr>
              <a:t>c</a:t>
            </a:r>
            <a:r>
              <a:rPr b="1" spc="-10" dirty="0">
                <a:latin typeface="Calibri"/>
                <a:cs typeface="Calibri"/>
              </a:rPr>
              <a:t>u</a:t>
            </a:r>
            <a:r>
              <a:rPr b="1" spc="-5" dirty="0">
                <a:latin typeface="Calibri"/>
                <a:cs typeface="Calibri"/>
              </a:rPr>
              <a:t>m</a:t>
            </a:r>
            <a:r>
              <a:rPr b="1" dirty="0">
                <a:latin typeface="Calibri"/>
                <a:cs typeface="Calibri"/>
              </a:rPr>
              <a:t>u</a:t>
            </a:r>
            <a:r>
              <a:rPr b="1" spc="-5" dirty="0">
                <a:latin typeface="Calibri"/>
                <a:cs typeface="Calibri"/>
              </a:rPr>
              <a:t>l</a:t>
            </a:r>
            <a:r>
              <a:rPr b="1" spc="-35" dirty="0">
                <a:latin typeface="Calibri"/>
                <a:cs typeface="Calibri"/>
              </a:rPr>
              <a:t>a</a:t>
            </a:r>
            <a:r>
              <a:rPr b="1" spc="-10" dirty="0">
                <a:latin typeface="Calibri"/>
                <a:cs typeface="Calibri"/>
              </a:rPr>
              <a:t>ti</a:t>
            </a:r>
            <a:r>
              <a:rPr b="1" spc="-20" dirty="0">
                <a:latin typeface="Calibri"/>
                <a:cs typeface="Calibri"/>
              </a:rPr>
              <a:t>o</a:t>
            </a:r>
            <a:r>
              <a:rPr b="1" spc="-10" dirty="0">
                <a:latin typeface="Calibri"/>
                <a:cs typeface="Calibri"/>
              </a:rPr>
              <a:t>n</a:t>
            </a:r>
            <a:endParaRPr>
              <a:latin typeface="Calibri"/>
              <a:cs typeface="Calibri"/>
            </a:endParaRPr>
          </a:p>
        </p:txBody>
      </p:sp>
      <p:sp>
        <p:nvSpPr>
          <p:cNvPr id="121" name="object 121"/>
          <p:cNvSpPr/>
          <p:nvPr/>
        </p:nvSpPr>
        <p:spPr>
          <a:xfrm>
            <a:off x="7723632" y="3689603"/>
            <a:ext cx="690880" cy="181610"/>
          </a:xfrm>
          <a:custGeom>
            <a:avLst/>
            <a:gdLst/>
            <a:ahLst/>
            <a:cxnLst/>
            <a:rect l="l" t="t" r="r" b="b"/>
            <a:pathLst>
              <a:path w="690879" h="181610">
                <a:moveTo>
                  <a:pt x="690371" y="90678"/>
                </a:moveTo>
                <a:lnTo>
                  <a:pt x="0" y="90678"/>
                </a:lnTo>
                <a:lnTo>
                  <a:pt x="345186" y="181356"/>
                </a:lnTo>
                <a:lnTo>
                  <a:pt x="690371" y="90678"/>
                </a:lnTo>
                <a:close/>
              </a:path>
              <a:path w="690879" h="181610">
                <a:moveTo>
                  <a:pt x="517778" y="0"/>
                </a:moveTo>
                <a:lnTo>
                  <a:pt x="172592" y="0"/>
                </a:lnTo>
                <a:lnTo>
                  <a:pt x="172592" y="90678"/>
                </a:lnTo>
                <a:lnTo>
                  <a:pt x="517778" y="90678"/>
                </a:lnTo>
                <a:lnTo>
                  <a:pt x="517778" y="0"/>
                </a:lnTo>
                <a:close/>
              </a:path>
            </a:pathLst>
          </a:custGeom>
          <a:solidFill>
            <a:srgbClr val="000000"/>
          </a:solidFill>
        </p:spPr>
        <p:txBody>
          <a:bodyPr wrap="square" lIns="0" tIns="0" rIns="0" bIns="0" rtlCol="0"/>
          <a:lstStyle/>
          <a:p>
            <a:endParaRPr/>
          </a:p>
        </p:txBody>
      </p:sp>
      <p:sp>
        <p:nvSpPr>
          <p:cNvPr id="122" name="object 122"/>
          <p:cNvSpPr/>
          <p:nvPr/>
        </p:nvSpPr>
        <p:spPr>
          <a:xfrm>
            <a:off x="7723632" y="3689603"/>
            <a:ext cx="690880" cy="181610"/>
          </a:xfrm>
          <a:custGeom>
            <a:avLst/>
            <a:gdLst/>
            <a:ahLst/>
            <a:cxnLst/>
            <a:rect l="l" t="t" r="r" b="b"/>
            <a:pathLst>
              <a:path w="690879" h="181610">
                <a:moveTo>
                  <a:pt x="0" y="90678"/>
                </a:moveTo>
                <a:lnTo>
                  <a:pt x="172592" y="90678"/>
                </a:lnTo>
                <a:lnTo>
                  <a:pt x="172592" y="0"/>
                </a:lnTo>
                <a:lnTo>
                  <a:pt x="517778" y="0"/>
                </a:lnTo>
                <a:lnTo>
                  <a:pt x="517778" y="90678"/>
                </a:lnTo>
                <a:lnTo>
                  <a:pt x="690371" y="90678"/>
                </a:lnTo>
                <a:lnTo>
                  <a:pt x="345186" y="181356"/>
                </a:lnTo>
                <a:lnTo>
                  <a:pt x="0" y="90678"/>
                </a:lnTo>
                <a:close/>
              </a:path>
            </a:pathLst>
          </a:custGeom>
          <a:ln w="9144">
            <a:solidFill>
              <a:srgbClr val="000000"/>
            </a:solidFill>
          </a:ln>
        </p:spPr>
        <p:txBody>
          <a:bodyPr wrap="square" lIns="0" tIns="0" rIns="0" bIns="0" rtlCol="0"/>
          <a:lstStyle/>
          <a:p>
            <a:endParaRPr/>
          </a:p>
        </p:txBody>
      </p:sp>
      <p:sp>
        <p:nvSpPr>
          <p:cNvPr id="123" name="object 123"/>
          <p:cNvSpPr/>
          <p:nvPr/>
        </p:nvSpPr>
        <p:spPr>
          <a:xfrm>
            <a:off x="3147060" y="3727703"/>
            <a:ext cx="690880" cy="180340"/>
          </a:xfrm>
          <a:custGeom>
            <a:avLst/>
            <a:gdLst/>
            <a:ahLst/>
            <a:cxnLst/>
            <a:rect l="l" t="t" r="r" b="b"/>
            <a:pathLst>
              <a:path w="690880" h="180339">
                <a:moveTo>
                  <a:pt x="690372" y="89916"/>
                </a:moveTo>
                <a:lnTo>
                  <a:pt x="0" y="89916"/>
                </a:lnTo>
                <a:lnTo>
                  <a:pt x="345185" y="179832"/>
                </a:lnTo>
                <a:lnTo>
                  <a:pt x="690372" y="89916"/>
                </a:lnTo>
                <a:close/>
              </a:path>
              <a:path w="690880" h="180339">
                <a:moveTo>
                  <a:pt x="517778" y="0"/>
                </a:moveTo>
                <a:lnTo>
                  <a:pt x="172592" y="0"/>
                </a:lnTo>
                <a:lnTo>
                  <a:pt x="172592" y="89916"/>
                </a:lnTo>
                <a:lnTo>
                  <a:pt x="517778" y="89916"/>
                </a:lnTo>
                <a:lnTo>
                  <a:pt x="517778" y="0"/>
                </a:lnTo>
                <a:close/>
              </a:path>
            </a:pathLst>
          </a:custGeom>
          <a:solidFill>
            <a:srgbClr val="000000"/>
          </a:solidFill>
        </p:spPr>
        <p:txBody>
          <a:bodyPr wrap="square" lIns="0" tIns="0" rIns="0" bIns="0" rtlCol="0"/>
          <a:lstStyle/>
          <a:p>
            <a:endParaRPr/>
          </a:p>
        </p:txBody>
      </p:sp>
      <p:sp>
        <p:nvSpPr>
          <p:cNvPr id="124" name="object 124"/>
          <p:cNvSpPr/>
          <p:nvPr/>
        </p:nvSpPr>
        <p:spPr>
          <a:xfrm>
            <a:off x="3147060" y="3727703"/>
            <a:ext cx="690880" cy="180340"/>
          </a:xfrm>
          <a:custGeom>
            <a:avLst/>
            <a:gdLst/>
            <a:ahLst/>
            <a:cxnLst/>
            <a:rect l="l" t="t" r="r" b="b"/>
            <a:pathLst>
              <a:path w="690880" h="180339">
                <a:moveTo>
                  <a:pt x="0" y="89916"/>
                </a:moveTo>
                <a:lnTo>
                  <a:pt x="172592" y="89916"/>
                </a:lnTo>
                <a:lnTo>
                  <a:pt x="172592" y="0"/>
                </a:lnTo>
                <a:lnTo>
                  <a:pt x="517778" y="0"/>
                </a:lnTo>
                <a:lnTo>
                  <a:pt x="517778" y="89916"/>
                </a:lnTo>
                <a:lnTo>
                  <a:pt x="690372" y="89916"/>
                </a:lnTo>
                <a:lnTo>
                  <a:pt x="345185" y="179832"/>
                </a:lnTo>
                <a:lnTo>
                  <a:pt x="0" y="89916"/>
                </a:lnTo>
                <a:close/>
              </a:path>
            </a:pathLst>
          </a:custGeom>
          <a:ln w="9143">
            <a:solidFill>
              <a:srgbClr val="000000"/>
            </a:solidFill>
          </a:ln>
        </p:spPr>
        <p:txBody>
          <a:bodyPr wrap="square" lIns="0" tIns="0" rIns="0" bIns="0" rtlCol="0"/>
          <a:lstStyle/>
          <a:p>
            <a:endParaRPr/>
          </a:p>
        </p:txBody>
      </p:sp>
      <p:sp>
        <p:nvSpPr>
          <p:cNvPr id="125" name="object 125"/>
          <p:cNvSpPr/>
          <p:nvPr/>
        </p:nvSpPr>
        <p:spPr>
          <a:xfrm>
            <a:off x="4642104" y="3713988"/>
            <a:ext cx="692150" cy="180340"/>
          </a:xfrm>
          <a:custGeom>
            <a:avLst/>
            <a:gdLst/>
            <a:ahLst/>
            <a:cxnLst/>
            <a:rect l="l" t="t" r="r" b="b"/>
            <a:pathLst>
              <a:path w="692150" h="180339">
                <a:moveTo>
                  <a:pt x="691895" y="89916"/>
                </a:moveTo>
                <a:lnTo>
                  <a:pt x="0" y="89916"/>
                </a:lnTo>
                <a:lnTo>
                  <a:pt x="345947" y="179831"/>
                </a:lnTo>
                <a:lnTo>
                  <a:pt x="691895" y="89916"/>
                </a:lnTo>
                <a:close/>
              </a:path>
              <a:path w="692150" h="180339">
                <a:moveTo>
                  <a:pt x="518921" y="0"/>
                </a:moveTo>
                <a:lnTo>
                  <a:pt x="172973" y="0"/>
                </a:lnTo>
                <a:lnTo>
                  <a:pt x="172973" y="89916"/>
                </a:lnTo>
                <a:lnTo>
                  <a:pt x="518921" y="89916"/>
                </a:lnTo>
                <a:lnTo>
                  <a:pt x="518921" y="0"/>
                </a:lnTo>
                <a:close/>
              </a:path>
            </a:pathLst>
          </a:custGeom>
          <a:solidFill>
            <a:srgbClr val="000000"/>
          </a:solidFill>
        </p:spPr>
        <p:txBody>
          <a:bodyPr wrap="square" lIns="0" tIns="0" rIns="0" bIns="0" rtlCol="0"/>
          <a:lstStyle/>
          <a:p>
            <a:endParaRPr/>
          </a:p>
        </p:txBody>
      </p:sp>
      <p:sp>
        <p:nvSpPr>
          <p:cNvPr id="126" name="object 126"/>
          <p:cNvSpPr/>
          <p:nvPr/>
        </p:nvSpPr>
        <p:spPr>
          <a:xfrm>
            <a:off x="4642104" y="3713988"/>
            <a:ext cx="692150" cy="180340"/>
          </a:xfrm>
          <a:custGeom>
            <a:avLst/>
            <a:gdLst/>
            <a:ahLst/>
            <a:cxnLst/>
            <a:rect l="l" t="t" r="r" b="b"/>
            <a:pathLst>
              <a:path w="692150" h="180339">
                <a:moveTo>
                  <a:pt x="0" y="89916"/>
                </a:moveTo>
                <a:lnTo>
                  <a:pt x="172973" y="89916"/>
                </a:lnTo>
                <a:lnTo>
                  <a:pt x="172973" y="0"/>
                </a:lnTo>
                <a:lnTo>
                  <a:pt x="518921" y="0"/>
                </a:lnTo>
                <a:lnTo>
                  <a:pt x="518921" y="89916"/>
                </a:lnTo>
                <a:lnTo>
                  <a:pt x="691895" y="89916"/>
                </a:lnTo>
                <a:lnTo>
                  <a:pt x="345947" y="179831"/>
                </a:lnTo>
                <a:lnTo>
                  <a:pt x="0" y="89916"/>
                </a:lnTo>
                <a:close/>
              </a:path>
            </a:pathLst>
          </a:custGeom>
          <a:ln w="9144">
            <a:solidFill>
              <a:srgbClr val="000000"/>
            </a:solidFill>
          </a:ln>
        </p:spPr>
        <p:txBody>
          <a:bodyPr wrap="square" lIns="0" tIns="0" rIns="0" bIns="0" rtlCol="0"/>
          <a:lstStyle/>
          <a:p>
            <a:endParaRPr/>
          </a:p>
        </p:txBody>
      </p:sp>
      <p:sp>
        <p:nvSpPr>
          <p:cNvPr id="127" name="object 127"/>
          <p:cNvSpPr/>
          <p:nvPr/>
        </p:nvSpPr>
        <p:spPr>
          <a:xfrm>
            <a:off x="6394703" y="3692652"/>
            <a:ext cx="692150" cy="181610"/>
          </a:xfrm>
          <a:custGeom>
            <a:avLst/>
            <a:gdLst/>
            <a:ahLst/>
            <a:cxnLst/>
            <a:rect l="l" t="t" r="r" b="b"/>
            <a:pathLst>
              <a:path w="692150" h="181610">
                <a:moveTo>
                  <a:pt x="691896" y="90678"/>
                </a:moveTo>
                <a:lnTo>
                  <a:pt x="0" y="90678"/>
                </a:lnTo>
                <a:lnTo>
                  <a:pt x="345948" y="181356"/>
                </a:lnTo>
                <a:lnTo>
                  <a:pt x="691896" y="90678"/>
                </a:lnTo>
                <a:close/>
              </a:path>
              <a:path w="692150" h="181610">
                <a:moveTo>
                  <a:pt x="518922" y="0"/>
                </a:moveTo>
                <a:lnTo>
                  <a:pt x="172974" y="0"/>
                </a:lnTo>
                <a:lnTo>
                  <a:pt x="172974" y="90678"/>
                </a:lnTo>
                <a:lnTo>
                  <a:pt x="518922" y="90678"/>
                </a:lnTo>
                <a:lnTo>
                  <a:pt x="518922" y="0"/>
                </a:lnTo>
                <a:close/>
              </a:path>
            </a:pathLst>
          </a:custGeom>
          <a:solidFill>
            <a:srgbClr val="000000"/>
          </a:solidFill>
        </p:spPr>
        <p:txBody>
          <a:bodyPr wrap="square" lIns="0" tIns="0" rIns="0" bIns="0" rtlCol="0"/>
          <a:lstStyle/>
          <a:p>
            <a:endParaRPr/>
          </a:p>
        </p:txBody>
      </p:sp>
      <p:sp>
        <p:nvSpPr>
          <p:cNvPr id="128" name="object 128"/>
          <p:cNvSpPr/>
          <p:nvPr/>
        </p:nvSpPr>
        <p:spPr>
          <a:xfrm>
            <a:off x="6394703" y="3692652"/>
            <a:ext cx="692150" cy="181610"/>
          </a:xfrm>
          <a:custGeom>
            <a:avLst/>
            <a:gdLst/>
            <a:ahLst/>
            <a:cxnLst/>
            <a:rect l="l" t="t" r="r" b="b"/>
            <a:pathLst>
              <a:path w="692150" h="181610">
                <a:moveTo>
                  <a:pt x="0" y="90678"/>
                </a:moveTo>
                <a:lnTo>
                  <a:pt x="172974" y="90678"/>
                </a:lnTo>
                <a:lnTo>
                  <a:pt x="172974" y="0"/>
                </a:lnTo>
                <a:lnTo>
                  <a:pt x="518922" y="0"/>
                </a:lnTo>
                <a:lnTo>
                  <a:pt x="518922" y="90678"/>
                </a:lnTo>
                <a:lnTo>
                  <a:pt x="691896" y="90678"/>
                </a:lnTo>
                <a:lnTo>
                  <a:pt x="345948" y="181356"/>
                </a:lnTo>
                <a:lnTo>
                  <a:pt x="0" y="90678"/>
                </a:lnTo>
                <a:close/>
              </a:path>
            </a:pathLst>
          </a:custGeom>
          <a:ln w="9144">
            <a:solidFill>
              <a:srgbClr val="000000"/>
            </a:solidFill>
          </a:ln>
        </p:spPr>
        <p:txBody>
          <a:bodyPr wrap="square" lIns="0" tIns="0" rIns="0" bIns="0" rtlCol="0"/>
          <a:lstStyle/>
          <a:p>
            <a:endParaRPr/>
          </a:p>
        </p:txBody>
      </p:sp>
      <p:sp>
        <p:nvSpPr>
          <p:cNvPr id="129" name="object 129"/>
          <p:cNvSpPr/>
          <p:nvPr/>
        </p:nvSpPr>
        <p:spPr>
          <a:xfrm>
            <a:off x="3831336" y="4680254"/>
            <a:ext cx="4011041" cy="679526"/>
          </a:xfrm>
          <a:prstGeom prst="rect">
            <a:avLst/>
          </a:prstGeom>
          <a:blipFill>
            <a:blip r:embed="rId66" cstate="print"/>
            <a:stretch>
              <a:fillRect/>
            </a:stretch>
          </a:blipFill>
        </p:spPr>
        <p:txBody>
          <a:bodyPr wrap="square" lIns="0" tIns="0" rIns="0" bIns="0" rtlCol="0"/>
          <a:lstStyle/>
          <a:p>
            <a:endParaRPr/>
          </a:p>
        </p:txBody>
      </p:sp>
      <p:sp>
        <p:nvSpPr>
          <p:cNvPr id="130" name="object 130"/>
          <p:cNvSpPr/>
          <p:nvPr/>
        </p:nvSpPr>
        <p:spPr>
          <a:xfrm>
            <a:off x="3837433" y="4139133"/>
            <a:ext cx="3994023" cy="662482"/>
          </a:xfrm>
          <a:prstGeom prst="rect">
            <a:avLst/>
          </a:prstGeom>
          <a:blipFill>
            <a:blip r:embed="rId67" cstate="print"/>
            <a:stretch>
              <a:fillRect/>
            </a:stretch>
          </a:blipFill>
        </p:spPr>
        <p:txBody>
          <a:bodyPr wrap="square" lIns="0" tIns="0" rIns="0" bIns="0" rtlCol="0"/>
          <a:lstStyle/>
          <a:p>
            <a:endParaRPr/>
          </a:p>
        </p:txBody>
      </p:sp>
      <p:sp>
        <p:nvSpPr>
          <p:cNvPr id="131" name="object 131"/>
          <p:cNvSpPr/>
          <p:nvPr/>
        </p:nvSpPr>
        <p:spPr>
          <a:xfrm>
            <a:off x="3884676" y="4166616"/>
            <a:ext cx="3909060" cy="577595"/>
          </a:xfrm>
          <a:prstGeom prst="rect">
            <a:avLst/>
          </a:prstGeom>
          <a:blipFill>
            <a:blip r:embed="rId68" cstate="print"/>
            <a:stretch>
              <a:fillRect/>
            </a:stretch>
          </a:blipFill>
        </p:spPr>
        <p:txBody>
          <a:bodyPr wrap="square" lIns="0" tIns="0" rIns="0" bIns="0" rtlCol="0"/>
          <a:lstStyle/>
          <a:p>
            <a:endParaRPr/>
          </a:p>
        </p:txBody>
      </p:sp>
      <p:sp>
        <p:nvSpPr>
          <p:cNvPr id="132" name="object 132"/>
          <p:cNvSpPr/>
          <p:nvPr/>
        </p:nvSpPr>
        <p:spPr>
          <a:xfrm>
            <a:off x="3884676" y="4262882"/>
            <a:ext cx="3909060" cy="96520"/>
          </a:xfrm>
          <a:custGeom>
            <a:avLst/>
            <a:gdLst/>
            <a:ahLst/>
            <a:cxnLst/>
            <a:rect l="l" t="t" r="r" b="b"/>
            <a:pathLst>
              <a:path w="3909060" h="96520">
                <a:moveTo>
                  <a:pt x="3909060" y="0"/>
                </a:moveTo>
                <a:lnTo>
                  <a:pt x="3852258" y="23149"/>
                </a:lnTo>
                <a:lnTo>
                  <a:pt x="3809420" y="30445"/>
                </a:lnTo>
                <a:lnTo>
                  <a:pt x="3755469" y="37490"/>
                </a:lnTo>
                <a:lnTo>
                  <a:pt x="3690907" y="44260"/>
                </a:lnTo>
                <a:lnTo>
                  <a:pt x="3616236" y="50729"/>
                </a:lnTo>
                <a:lnTo>
                  <a:pt x="3531961" y="56873"/>
                </a:lnTo>
                <a:lnTo>
                  <a:pt x="3438584" y="62667"/>
                </a:lnTo>
                <a:lnTo>
                  <a:pt x="3336607" y="68087"/>
                </a:lnTo>
                <a:lnTo>
                  <a:pt x="3226534" y="73108"/>
                </a:lnTo>
                <a:lnTo>
                  <a:pt x="3108868" y="77705"/>
                </a:lnTo>
                <a:lnTo>
                  <a:pt x="2984112" y="81854"/>
                </a:lnTo>
                <a:lnTo>
                  <a:pt x="2852767" y="85529"/>
                </a:lnTo>
                <a:lnTo>
                  <a:pt x="2715339" y="88707"/>
                </a:lnTo>
                <a:lnTo>
                  <a:pt x="2572329" y="91362"/>
                </a:lnTo>
                <a:lnTo>
                  <a:pt x="2424240" y="93470"/>
                </a:lnTo>
                <a:lnTo>
                  <a:pt x="2271575" y="95007"/>
                </a:lnTo>
                <a:lnTo>
                  <a:pt x="2114837" y="95947"/>
                </a:lnTo>
                <a:lnTo>
                  <a:pt x="1954529" y="96266"/>
                </a:lnTo>
                <a:lnTo>
                  <a:pt x="1794222" y="95947"/>
                </a:lnTo>
                <a:lnTo>
                  <a:pt x="1637484" y="95007"/>
                </a:lnTo>
                <a:lnTo>
                  <a:pt x="1484819" y="93470"/>
                </a:lnTo>
                <a:lnTo>
                  <a:pt x="1336730" y="91362"/>
                </a:lnTo>
                <a:lnTo>
                  <a:pt x="1193720" y="88707"/>
                </a:lnTo>
                <a:lnTo>
                  <a:pt x="1056292" y="85529"/>
                </a:lnTo>
                <a:lnTo>
                  <a:pt x="924947" y="81854"/>
                </a:lnTo>
                <a:lnTo>
                  <a:pt x="800191" y="77705"/>
                </a:lnTo>
                <a:lnTo>
                  <a:pt x="682525" y="73108"/>
                </a:lnTo>
                <a:lnTo>
                  <a:pt x="572452" y="68087"/>
                </a:lnTo>
                <a:lnTo>
                  <a:pt x="470475" y="62667"/>
                </a:lnTo>
                <a:lnTo>
                  <a:pt x="377098" y="56873"/>
                </a:lnTo>
                <a:lnTo>
                  <a:pt x="292823" y="50729"/>
                </a:lnTo>
                <a:lnTo>
                  <a:pt x="218152" y="44260"/>
                </a:lnTo>
                <a:lnTo>
                  <a:pt x="153590" y="37490"/>
                </a:lnTo>
                <a:lnTo>
                  <a:pt x="99639" y="30445"/>
                </a:lnTo>
                <a:lnTo>
                  <a:pt x="56801" y="23149"/>
                </a:lnTo>
                <a:lnTo>
                  <a:pt x="6478" y="7901"/>
                </a:lnTo>
                <a:lnTo>
                  <a:pt x="0" y="0"/>
                </a:lnTo>
              </a:path>
            </a:pathLst>
          </a:custGeom>
          <a:ln w="9144">
            <a:solidFill>
              <a:srgbClr val="7C5F9F"/>
            </a:solidFill>
          </a:ln>
        </p:spPr>
        <p:txBody>
          <a:bodyPr wrap="square" lIns="0" tIns="0" rIns="0" bIns="0" rtlCol="0"/>
          <a:lstStyle/>
          <a:p>
            <a:endParaRPr/>
          </a:p>
        </p:txBody>
      </p:sp>
      <p:sp>
        <p:nvSpPr>
          <p:cNvPr id="133" name="object 133"/>
          <p:cNvSpPr/>
          <p:nvPr/>
        </p:nvSpPr>
        <p:spPr>
          <a:xfrm>
            <a:off x="3884676" y="4166615"/>
            <a:ext cx="3909060" cy="577850"/>
          </a:xfrm>
          <a:custGeom>
            <a:avLst/>
            <a:gdLst/>
            <a:ahLst/>
            <a:cxnLst/>
            <a:rect l="l" t="t" r="r" b="b"/>
            <a:pathLst>
              <a:path w="3909060" h="577850">
                <a:moveTo>
                  <a:pt x="0" y="96265"/>
                </a:moveTo>
                <a:lnTo>
                  <a:pt x="56801" y="73116"/>
                </a:lnTo>
                <a:lnTo>
                  <a:pt x="99639" y="65820"/>
                </a:lnTo>
                <a:lnTo>
                  <a:pt x="153590" y="58775"/>
                </a:lnTo>
                <a:lnTo>
                  <a:pt x="218152" y="52005"/>
                </a:lnTo>
                <a:lnTo>
                  <a:pt x="292823" y="45536"/>
                </a:lnTo>
                <a:lnTo>
                  <a:pt x="377098" y="39392"/>
                </a:lnTo>
                <a:lnTo>
                  <a:pt x="470475" y="33598"/>
                </a:lnTo>
                <a:lnTo>
                  <a:pt x="572452" y="28178"/>
                </a:lnTo>
                <a:lnTo>
                  <a:pt x="682525" y="23157"/>
                </a:lnTo>
                <a:lnTo>
                  <a:pt x="800191" y="18560"/>
                </a:lnTo>
                <a:lnTo>
                  <a:pt x="924947" y="14411"/>
                </a:lnTo>
                <a:lnTo>
                  <a:pt x="1056292" y="10736"/>
                </a:lnTo>
                <a:lnTo>
                  <a:pt x="1193720" y="7558"/>
                </a:lnTo>
                <a:lnTo>
                  <a:pt x="1336730" y="4903"/>
                </a:lnTo>
                <a:lnTo>
                  <a:pt x="1484819" y="2795"/>
                </a:lnTo>
                <a:lnTo>
                  <a:pt x="1637484" y="1258"/>
                </a:lnTo>
                <a:lnTo>
                  <a:pt x="1794222" y="318"/>
                </a:lnTo>
                <a:lnTo>
                  <a:pt x="1954529" y="0"/>
                </a:lnTo>
                <a:lnTo>
                  <a:pt x="2114837" y="318"/>
                </a:lnTo>
                <a:lnTo>
                  <a:pt x="2271575" y="1258"/>
                </a:lnTo>
                <a:lnTo>
                  <a:pt x="2424240" y="2795"/>
                </a:lnTo>
                <a:lnTo>
                  <a:pt x="2572329" y="4903"/>
                </a:lnTo>
                <a:lnTo>
                  <a:pt x="2715339" y="7558"/>
                </a:lnTo>
                <a:lnTo>
                  <a:pt x="2852767" y="10736"/>
                </a:lnTo>
                <a:lnTo>
                  <a:pt x="2984112" y="14411"/>
                </a:lnTo>
                <a:lnTo>
                  <a:pt x="3108868" y="18560"/>
                </a:lnTo>
                <a:lnTo>
                  <a:pt x="3226534" y="23157"/>
                </a:lnTo>
                <a:lnTo>
                  <a:pt x="3336607" y="28178"/>
                </a:lnTo>
                <a:lnTo>
                  <a:pt x="3438584" y="33598"/>
                </a:lnTo>
                <a:lnTo>
                  <a:pt x="3531961" y="39392"/>
                </a:lnTo>
                <a:lnTo>
                  <a:pt x="3616236" y="45536"/>
                </a:lnTo>
                <a:lnTo>
                  <a:pt x="3690907" y="52005"/>
                </a:lnTo>
                <a:lnTo>
                  <a:pt x="3755469" y="58775"/>
                </a:lnTo>
                <a:lnTo>
                  <a:pt x="3809420" y="65820"/>
                </a:lnTo>
                <a:lnTo>
                  <a:pt x="3852258" y="73116"/>
                </a:lnTo>
                <a:lnTo>
                  <a:pt x="3902581" y="88364"/>
                </a:lnTo>
                <a:lnTo>
                  <a:pt x="3909060" y="96265"/>
                </a:lnTo>
                <a:lnTo>
                  <a:pt x="3909060" y="481329"/>
                </a:lnTo>
                <a:lnTo>
                  <a:pt x="3852258" y="504479"/>
                </a:lnTo>
                <a:lnTo>
                  <a:pt x="3809420" y="511775"/>
                </a:lnTo>
                <a:lnTo>
                  <a:pt x="3755469" y="518820"/>
                </a:lnTo>
                <a:lnTo>
                  <a:pt x="3690907" y="525590"/>
                </a:lnTo>
                <a:lnTo>
                  <a:pt x="3616236" y="532059"/>
                </a:lnTo>
                <a:lnTo>
                  <a:pt x="3531961" y="538203"/>
                </a:lnTo>
                <a:lnTo>
                  <a:pt x="3438584" y="543997"/>
                </a:lnTo>
                <a:lnTo>
                  <a:pt x="3336607" y="549417"/>
                </a:lnTo>
                <a:lnTo>
                  <a:pt x="3226534" y="554438"/>
                </a:lnTo>
                <a:lnTo>
                  <a:pt x="3108868" y="559035"/>
                </a:lnTo>
                <a:lnTo>
                  <a:pt x="2984112" y="563184"/>
                </a:lnTo>
                <a:lnTo>
                  <a:pt x="2852767" y="566859"/>
                </a:lnTo>
                <a:lnTo>
                  <a:pt x="2715339" y="570037"/>
                </a:lnTo>
                <a:lnTo>
                  <a:pt x="2572329" y="572692"/>
                </a:lnTo>
                <a:lnTo>
                  <a:pt x="2424240" y="574800"/>
                </a:lnTo>
                <a:lnTo>
                  <a:pt x="2271575" y="576337"/>
                </a:lnTo>
                <a:lnTo>
                  <a:pt x="2114837" y="577277"/>
                </a:lnTo>
                <a:lnTo>
                  <a:pt x="1954529" y="577595"/>
                </a:lnTo>
                <a:lnTo>
                  <a:pt x="1794222" y="577277"/>
                </a:lnTo>
                <a:lnTo>
                  <a:pt x="1637484" y="576337"/>
                </a:lnTo>
                <a:lnTo>
                  <a:pt x="1484819" y="574800"/>
                </a:lnTo>
                <a:lnTo>
                  <a:pt x="1336730" y="572692"/>
                </a:lnTo>
                <a:lnTo>
                  <a:pt x="1193720" y="570037"/>
                </a:lnTo>
                <a:lnTo>
                  <a:pt x="1056292" y="566859"/>
                </a:lnTo>
                <a:lnTo>
                  <a:pt x="924947" y="563184"/>
                </a:lnTo>
                <a:lnTo>
                  <a:pt x="800191" y="559035"/>
                </a:lnTo>
                <a:lnTo>
                  <a:pt x="682525" y="554438"/>
                </a:lnTo>
                <a:lnTo>
                  <a:pt x="572452" y="549417"/>
                </a:lnTo>
                <a:lnTo>
                  <a:pt x="470475" y="543997"/>
                </a:lnTo>
                <a:lnTo>
                  <a:pt x="377098" y="538203"/>
                </a:lnTo>
                <a:lnTo>
                  <a:pt x="292823" y="532059"/>
                </a:lnTo>
                <a:lnTo>
                  <a:pt x="218152" y="525590"/>
                </a:lnTo>
                <a:lnTo>
                  <a:pt x="153590" y="518820"/>
                </a:lnTo>
                <a:lnTo>
                  <a:pt x="99639" y="511775"/>
                </a:lnTo>
                <a:lnTo>
                  <a:pt x="56801" y="504479"/>
                </a:lnTo>
                <a:lnTo>
                  <a:pt x="6478" y="489231"/>
                </a:lnTo>
                <a:lnTo>
                  <a:pt x="0" y="481329"/>
                </a:lnTo>
                <a:lnTo>
                  <a:pt x="0" y="96265"/>
                </a:lnTo>
                <a:close/>
              </a:path>
            </a:pathLst>
          </a:custGeom>
          <a:ln w="9144">
            <a:solidFill>
              <a:srgbClr val="7C5F9F"/>
            </a:solidFill>
          </a:ln>
        </p:spPr>
        <p:txBody>
          <a:bodyPr wrap="square" lIns="0" tIns="0" rIns="0" bIns="0" rtlCol="0"/>
          <a:lstStyle/>
          <a:p>
            <a:endParaRPr/>
          </a:p>
        </p:txBody>
      </p:sp>
      <p:sp>
        <p:nvSpPr>
          <p:cNvPr id="134" name="object 134"/>
          <p:cNvSpPr/>
          <p:nvPr/>
        </p:nvSpPr>
        <p:spPr>
          <a:xfrm>
            <a:off x="2779776" y="5228837"/>
            <a:ext cx="6017895" cy="1534286"/>
          </a:xfrm>
          <a:prstGeom prst="rect">
            <a:avLst/>
          </a:prstGeom>
          <a:blipFill>
            <a:blip r:embed="rId69" cstate="print"/>
            <a:stretch>
              <a:fillRect/>
            </a:stretch>
          </a:blipFill>
        </p:spPr>
        <p:txBody>
          <a:bodyPr wrap="square" lIns="0" tIns="0" rIns="0" bIns="0" rtlCol="0"/>
          <a:lstStyle/>
          <a:p>
            <a:endParaRPr/>
          </a:p>
        </p:txBody>
      </p:sp>
      <p:sp>
        <p:nvSpPr>
          <p:cNvPr id="135" name="object 135"/>
          <p:cNvSpPr/>
          <p:nvPr/>
        </p:nvSpPr>
        <p:spPr>
          <a:xfrm>
            <a:off x="2738628" y="5209032"/>
            <a:ext cx="1735455" cy="555980"/>
          </a:xfrm>
          <a:prstGeom prst="rect">
            <a:avLst/>
          </a:prstGeom>
          <a:blipFill>
            <a:blip r:embed="rId70" cstate="print"/>
            <a:stretch>
              <a:fillRect/>
            </a:stretch>
          </a:blipFill>
        </p:spPr>
        <p:txBody>
          <a:bodyPr wrap="square" lIns="0" tIns="0" rIns="0" bIns="0" rtlCol="0"/>
          <a:lstStyle/>
          <a:p>
            <a:endParaRPr/>
          </a:p>
        </p:txBody>
      </p:sp>
      <p:sp>
        <p:nvSpPr>
          <p:cNvPr id="136" name="object 136"/>
          <p:cNvSpPr/>
          <p:nvPr/>
        </p:nvSpPr>
        <p:spPr>
          <a:xfrm>
            <a:off x="2827019" y="5256276"/>
            <a:ext cx="5932932" cy="1449324"/>
          </a:xfrm>
          <a:prstGeom prst="rect">
            <a:avLst/>
          </a:prstGeom>
          <a:blipFill>
            <a:blip r:embed="rId71" cstate="print"/>
            <a:stretch>
              <a:fillRect/>
            </a:stretch>
          </a:blipFill>
        </p:spPr>
        <p:txBody>
          <a:bodyPr wrap="square" lIns="0" tIns="0" rIns="0" bIns="0" rtlCol="0"/>
          <a:lstStyle/>
          <a:p>
            <a:endParaRPr/>
          </a:p>
        </p:txBody>
      </p:sp>
      <p:sp>
        <p:nvSpPr>
          <p:cNvPr id="137" name="object 137"/>
          <p:cNvSpPr txBox="1"/>
          <p:nvPr/>
        </p:nvSpPr>
        <p:spPr>
          <a:xfrm>
            <a:off x="2827019" y="5256277"/>
            <a:ext cx="5933440" cy="276999"/>
          </a:xfrm>
          <a:prstGeom prst="rect">
            <a:avLst/>
          </a:prstGeom>
          <a:ln w="9144">
            <a:solidFill>
              <a:srgbClr val="000000"/>
            </a:solidFill>
          </a:ln>
        </p:spPr>
        <p:txBody>
          <a:bodyPr vert="horz" wrap="square" lIns="0" tIns="0" rIns="0" bIns="0" rtlCol="0">
            <a:spAutoFit/>
          </a:bodyPr>
          <a:lstStyle/>
          <a:p>
            <a:pPr marL="86995"/>
            <a:r>
              <a:rPr b="1" dirty="0">
                <a:latin typeface="Calibri"/>
                <a:cs typeface="Calibri"/>
              </a:rPr>
              <a:t>D</a:t>
            </a:r>
            <a:r>
              <a:rPr b="1" spc="-50" dirty="0">
                <a:latin typeface="Calibri"/>
                <a:cs typeface="Calibri"/>
              </a:rPr>
              <a:t>a</a:t>
            </a:r>
            <a:r>
              <a:rPr b="1" spc="-35" dirty="0">
                <a:latin typeface="Calibri"/>
                <a:cs typeface="Calibri"/>
              </a:rPr>
              <a:t>y</a:t>
            </a:r>
            <a:r>
              <a:rPr b="1" spc="-10" dirty="0">
                <a:latin typeface="Calibri"/>
                <a:cs typeface="Calibri"/>
              </a:rPr>
              <a:t>a</a:t>
            </a:r>
            <a:r>
              <a:rPr b="1" spc="5" dirty="0">
                <a:latin typeface="Calibri"/>
                <a:cs typeface="Calibri"/>
              </a:rPr>
              <a:t> </a:t>
            </a:r>
            <a:r>
              <a:rPr b="1" spc="-15" dirty="0">
                <a:latin typeface="Calibri"/>
                <a:cs typeface="Calibri"/>
              </a:rPr>
              <a:t>A</a:t>
            </a:r>
            <a:r>
              <a:rPr b="1" spc="-5" dirty="0">
                <a:latin typeface="Calibri"/>
                <a:cs typeface="Calibri"/>
              </a:rPr>
              <a:t>n</a:t>
            </a:r>
            <a:r>
              <a:rPr b="1" spc="-10" dirty="0">
                <a:latin typeface="Calibri"/>
                <a:cs typeface="Calibri"/>
              </a:rPr>
              <a:t>al</a:t>
            </a:r>
            <a:r>
              <a:rPr b="1" spc="-5" dirty="0">
                <a:latin typeface="Calibri"/>
                <a:cs typeface="Calibri"/>
              </a:rPr>
              <a:t>y</a:t>
            </a:r>
            <a:r>
              <a:rPr b="1" spc="-10" dirty="0">
                <a:latin typeface="Calibri"/>
                <a:cs typeface="Calibri"/>
              </a:rPr>
              <a:t>tics</a:t>
            </a:r>
            <a:endParaRPr>
              <a:latin typeface="Calibri"/>
              <a:cs typeface="Calibri"/>
            </a:endParaRPr>
          </a:p>
        </p:txBody>
      </p:sp>
      <p:sp>
        <p:nvSpPr>
          <p:cNvPr id="138" name="object 138"/>
          <p:cNvSpPr/>
          <p:nvPr/>
        </p:nvSpPr>
        <p:spPr>
          <a:xfrm>
            <a:off x="4824984" y="5397958"/>
            <a:ext cx="2020442" cy="1311783"/>
          </a:xfrm>
          <a:prstGeom prst="rect">
            <a:avLst/>
          </a:prstGeom>
          <a:blipFill>
            <a:blip r:embed="rId72" cstate="print"/>
            <a:stretch>
              <a:fillRect/>
            </a:stretch>
          </a:blipFill>
        </p:spPr>
        <p:txBody>
          <a:bodyPr wrap="square" lIns="0" tIns="0" rIns="0" bIns="0" rtlCol="0"/>
          <a:lstStyle/>
          <a:p>
            <a:endParaRPr/>
          </a:p>
        </p:txBody>
      </p:sp>
      <p:sp>
        <p:nvSpPr>
          <p:cNvPr id="139" name="object 139"/>
          <p:cNvSpPr/>
          <p:nvPr/>
        </p:nvSpPr>
        <p:spPr>
          <a:xfrm>
            <a:off x="4872228" y="5425441"/>
            <a:ext cx="1935480" cy="1227297"/>
          </a:xfrm>
          <a:prstGeom prst="rect">
            <a:avLst/>
          </a:prstGeom>
          <a:blipFill>
            <a:blip r:embed="rId73" cstate="print"/>
            <a:stretch>
              <a:fillRect/>
            </a:stretch>
          </a:blipFill>
        </p:spPr>
        <p:txBody>
          <a:bodyPr wrap="square" lIns="0" tIns="0" rIns="0" bIns="0" rtlCol="0"/>
          <a:lstStyle/>
          <a:p>
            <a:endParaRPr/>
          </a:p>
        </p:txBody>
      </p:sp>
      <p:sp>
        <p:nvSpPr>
          <p:cNvPr id="140" name="object 140"/>
          <p:cNvSpPr/>
          <p:nvPr/>
        </p:nvSpPr>
        <p:spPr>
          <a:xfrm>
            <a:off x="4872229" y="5634685"/>
            <a:ext cx="1666239" cy="1018540"/>
          </a:xfrm>
          <a:custGeom>
            <a:avLst/>
            <a:gdLst/>
            <a:ahLst/>
            <a:cxnLst/>
            <a:rect l="l" t="t" r="r" b="b"/>
            <a:pathLst>
              <a:path w="1666239" h="1018540">
                <a:moveTo>
                  <a:pt x="0" y="0"/>
                </a:moveTo>
                <a:lnTo>
                  <a:pt x="1666239" y="0"/>
                </a:lnTo>
                <a:lnTo>
                  <a:pt x="1666239" y="816902"/>
                </a:lnTo>
                <a:lnTo>
                  <a:pt x="1547312" y="819161"/>
                </a:lnTo>
                <a:lnTo>
                  <a:pt x="1439631" y="825545"/>
                </a:lnTo>
                <a:lnTo>
                  <a:pt x="1341948" y="835465"/>
                </a:lnTo>
                <a:lnTo>
                  <a:pt x="1253012" y="848331"/>
                </a:lnTo>
                <a:lnTo>
                  <a:pt x="1171574" y="863555"/>
                </a:lnTo>
                <a:lnTo>
                  <a:pt x="1096385" y="880546"/>
                </a:lnTo>
                <a:lnTo>
                  <a:pt x="1026195" y="898717"/>
                </a:lnTo>
                <a:lnTo>
                  <a:pt x="959754" y="917476"/>
                </a:lnTo>
                <a:lnTo>
                  <a:pt x="895812" y="936236"/>
                </a:lnTo>
                <a:lnTo>
                  <a:pt x="833119" y="954406"/>
                </a:lnTo>
                <a:lnTo>
                  <a:pt x="770427" y="971397"/>
                </a:lnTo>
                <a:lnTo>
                  <a:pt x="706485" y="986621"/>
                </a:lnTo>
                <a:lnTo>
                  <a:pt x="640044" y="999488"/>
                </a:lnTo>
                <a:lnTo>
                  <a:pt x="569854" y="1009408"/>
                </a:lnTo>
                <a:lnTo>
                  <a:pt x="494664" y="1015792"/>
                </a:lnTo>
                <a:lnTo>
                  <a:pt x="413227" y="1018051"/>
                </a:lnTo>
                <a:lnTo>
                  <a:pt x="324291" y="1015596"/>
                </a:lnTo>
                <a:lnTo>
                  <a:pt x="226608" y="1007837"/>
                </a:lnTo>
                <a:lnTo>
                  <a:pt x="118927" y="994186"/>
                </a:lnTo>
                <a:lnTo>
                  <a:pt x="0" y="974051"/>
                </a:lnTo>
                <a:lnTo>
                  <a:pt x="0" y="0"/>
                </a:lnTo>
                <a:close/>
              </a:path>
            </a:pathLst>
          </a:custGeom>
          <a:ln w="9144">
            <a:solidFill>
              <a:srgbClr val="F69240"/>
            </a:solidFill>
          </a:ln>
        </p:spPr>
        <p:txBody>
          <a:bodyPr wrap="square" lIns="0" tIns="0" rIns="0" bIns="0" rtlCol="0"/>
          <a:lstStyle/>
          <a:p>
            <a:endParaRPr/>
          </a:p>
        </p:txBody>
      </p:sp>
      <p:sp>
        <p:nvSpPr>
          <p:cNvPr id="141" name="object 141"/>
          <p:cNvSpPr/>
          <p:nvPr/>
        </p:nvSpPr>
        <p:spPr>
          <a:xfrm>
            <a:off x="5009515" y="5528817"/>
            <a:ext cx="1654810" cy="828040"/>
          </a:xfrm>
          <a:custGeom>
            <a:avLst/>
            <a:gdLst/>
            <a:ahLst/>
            <a:cxnLst/>
            <a:rect l="l" t="t" r="r" b="b"/>
            <a:pathLst>
              <a:path w="1654810" h="828039">
                <a:moveTo>
                  <a:pt x="0" y="105867"/>
                </a:moveTo>
                <a:lnTo>
                  <a:pt x="0" y="0"/>
                </a:lnTo>
                <a:lnTo>
                  <a:pt x="1654810" y="0"/>
                </a:lnTo>
                <a:lnTo>
                  <a:pt x="1654810" y="821982"/>
                </a:lnTo>
                <a:lnTo>
                  <a:pt x="1635859" y="822143"/>
                </a:lnTo>
                <a:lnTo>
                  <a:pt x="1617289" y="822582"/>
                </a:lnTo>
                <a:lnTo>
                  <a:pt x="1567738" y="824861"/>
                </a:lnTo>
                <a:lnTo>
                  <a:pt x="1535575" y="827114"/>
                </a:lnTo>
                <a:lnTo>
                  <a:pt x="1530528" y="827533"/>
                </a:lnTo>
              </a:path>
            </a:pathLst>
          </a:custGeom>
          <a:ln w="9144">
            <a:solidFill>
              <a:srgbClr val="F69240"/>
            </a:solidFill>
          </a:ln>
        </p:spPr>
        <p:txBody>
          <a:bodyPr wrap="square" lIns="0" tIns="0" rIns="0" bIns="0" rtlCol="0"/>
          <a:lstStyle/>
          <a:p>
            <a:endParaRPr/>
          </a:p>
        </p:txBody>
      </p:sp>
      <p:sp>
        <p:nvSpPr>
          <p:cNvPr id="142" name="object 142"/>
          <p:cNvSpPr/>
          <p:nvPr/>
        </p:nvSpPr>
        <p:spPr>
          <a:xfrm>
            <a:off x="5138546" y="5425440"/>
            <a:ext cx="1669414" cy="824230"/>
          </a:xfrm>
          <a:custGeom>
            <a:avLst/>
            <a:gdLst/>
            <a:ahLst/>
            <a:cxnLst/>
            <a:rect l="l" t="t" r="r" b="b"/>
            <a:pathLst>
              <a:path w="1669414" h="824229">
                <a:moveTo>
                  <a:pt x="0" y="103378"/>
                </a:moveTo>
                <a:lnTo>
                  <a:pt x="0" y="0"/>
                </a:lnTo>
                <a:lnTo>
                  <a:pt x="1669161" y="0"/>
                </a:lnTo>
                <a:lnTo>
                  <a:pt x="1669161" y="819454"/>
                </a:lnTo>
                <a:lnTo>
                  <a:pt x="1650183" y="819549"/>
                </a:lnTo>
                <a:lnTo>
                  <a:pt x="1631498" y="819808"/>
                </a:lnTo>
                <a:lnTo>
                  <a:pt x="1580198" y="821223"/>
                </a:lnTo>
                <a:lnTo>
                  <a:pt x="1534062" y="823265"/>
                </a:lnTo>
                <a:lnTo>
                  <a:pt x="1528499" y="823566"/>
                </a:lnTo>
                <a:lnTo>
                  <a:pt x="1525923" y="823713"/>
                </a:lnTo>
              </a:path>
            </a:pathLst>
          </a:custGeom>
          <a:ln w="9144">
            <a:solidFill>
              <a:srgbClr val="F69240"/>
            </a:solidFill>
          </a:ln>
        </p:spPr>
        <p:txBody>
          <a:bodyPr wrap="square" lIns="0" tIns="0" rIns="0" bIns="0" rtlCol="0"/>
          <a:lstStyle/>
          <a:p>
            <a:endParaRPr/>
          </a:p>
        </p:txBody>
      </p:sp>
      <p:sp>
        <p:nvSpPr>
          <p:cNvPr id="143" name="object 143"/>
          <p:cNvSpPr/>
          <p:nvPr/>
        </p:nvSpPr>
        <p:spPr>
          <a:xfrm>
            <a:off x="5169409" y="5682996"/>
            <a:ext cx="1036319" cy="972312"/>
          </a:xfrm>
          <a:prstGeom prst="rect">
            <a:avLst/>
          </a:prstGeom>
          <a:blipFill>
            <a:blip r:embed="rId74" cstate="print"/>
            <a:stretch>
              <a:fillRect/>
            </a:stretch>
          </a:blipFill>
        </p:spPr>
        <p:txBody>
          <a:bodyPr wrap="square" lIns="0" tIns="0" rIns="0" bIns="0" rtlCol="0"/>
          <a:lstStyle/>
          <a:p>
            <a:endParaRPr/>
          </a:p>
        </p:txBody>
      </p:sp>
      <p:sp>
        <p:nvSpPr>
          <p:cNvPr id="144" name="object 144"/>
          <p:cNvSpPr/>
          <p:nvPr/>
        </p:nvSpPr>
        <p:spPr>
          <a:xfrm>
            <a:off x="3697223" y="4995671"/>
            <a:ext cx="690880" cy="181610"/>
          </a:xfrm>
          <a:custGeom>
            <a:avLst/>
            <a:gdLst/>
            <a:ahLst/>
            <a:cxnLst/>
            <a:rect l="l" t="t" r="r" b="b"/>
            <a:pathLst>
              <a:path w="690880" h="181610">
                <a:moveTo>
                  <a:pt x="690371" y="90677"/>
                </a:moveTo>
                <a:lnTo>
                  <a:pt x="0" y="90677"/>
                </a:lnTo>
                <a:lnTo>
                  <a:pt x="345186" y="181355"/>
                </a:lnTo>
                <a:lnTo>
                  <a:pt x="690371" y="90677"/>
                </a:lnTo>
                <a:close/>
              </a:path>
              <a:path w="690880" h="181610">
                <a:moveTo>
                  <a:pt x="517778" y="0"/>
                </a:moveTo>
                <a:lnTo>
                  <a:pt x="172593" y="0"/>
                </a:lnTo>
                <a:lnTo>
                  <a:pt x="172593" y="90677"/>
                </a:lnTo>
                <a:lnTo>
                  <a:pt x="517778" y="90677"/>
                </a:lnTo>
                <a:lnTo>
                  <a:pt x="517778" y="0"/>
                </a:lnTo>
                <a:close/>
              </a:path>
            </a:pathLst>
          </a:custGeom>
          <a:solidFill>
            <a:srgbClr val="000000"/>
          </a:solidFill>
        </p:spPr>
        <p:txBody>
          <a:bodyPr wrap="square" lIns="0" tIns="0" rIns="0" bIns="0" rtlCol="0"/>
          <a:lstStyle/>
          <a:p>
            <a:endParaRPr/>
          </a:p>
        </p:txBody>
      </p:sp>
      <p:sp>
        <p:nvSpPr>
          <p:cNvPr id="145" name="object 145"/>
          <p:cNvSpPr/>
          <p:nvPr/>
        </p:nvSpPr>
        <p:spPr>
          <a:xfrm>
            <a:off x="3697223" y="4995671"/>
            <a:ext cx="690880" cy="181610"/>
          </a:xfrm>
          <a:custGeom>
            <a:avLst/>
            <a:gdLst/>
            <a:ahLst/>
            <a:cxnLst/>
            <a:rect l="l" t="t" r="r" b="b"/>
            <a:pathLst>
              <a:path w="690880" h="181610">
                <a:moveTo>
                  <a:pt x="0" y="90677"/>
                </a:moveTo>
                <a:lnTo>
                  <a:pt x="172593" y="90677"/>
                </a:lnTo>
                <a:lnTo>
                  <a:pt x="172593" y="0"/>
                </a:lnTo>
                <a:lnTo>
                  <a:pt x="517778" y="0"/>
                </a:lnTo>
                <a:lnTo>
                  <a:pt x="517778" y="90677"/>
                </a:lnTo>
                <a:lnTo>
                  <a:pt x="690371" y="90677"/>
                </a:lnTo>
                <a:lnTo>
                  <a:pt x="345186" y="181355"/>
                </a:lnTo>
                <a:lnTo>
                  <a:pt x="0" y="90677"/>
                </a:lnTo>
                <a:close/>
              </a:path>
            </a:pathLst>
          </a:custGeom>
          <a:ln w="9144">
            <a:solidFill>
              <a:srgbClr val="000000"/>
            </a:solidFill>
          </a:ln>
        </p:spPr>
        <p:txBody>
          <a:bodyPr wrap="square" lIns="0" tIns="0" rIns="0" bIns="0" rtlCol="0"/>
          <a:lstStyle/>
          <a:p>
            <a:endParaRPr/>
          </a:p>
        </p:txBody>
      </p:sp>
      <p:sp>
        <p:nvSpPr>
          <p:cNvPr id="146" name="object 146"/>
          <p:cNvSpPr/>
          <p:nvPr/>
        </p:nvSpPr>
        <p:spPr>
          <a:xfrm>
            <a:off x="5193791" y="4981955"/>
            <a:ext cx="690880" cy="181610"/>
          </a:xfrm>
          <a:custGeom>
            <a:avLst/>
            <a:gdLst/>
            <a:ahLst/>
            <a:cxnLst/>
            <a:rect l="l" t="t" r="r" b="b"/>
            <a:pathLst>
              <a:path w="690879" h="181610">
                <a:moveTo>
                  <a:pt x="690372" y="90678"/>
                </a:moveTo>
                <a:lnTo>
                  <a:pt x="0" y="90678"/>
                </a:lnTo>
                <a:lnTo>
                  <a:pt x="345186" y="181356"/>
                </a:lnTo>
                <a:lnTo>
                  <a:pt x="690372" y="90678"/>
                </a:lnTo>
                <a:close/>
              </a:path>
              <a:path w="690879" h="181610">
                <a:moveTo>
                  <a:pt x="517779" y="0"/>
                </a:moveTo>
                <a:lnTo>
                  <a:pt x="172593" y="0"/>
                </a:lnTo>
                <a:lnTo>
                  <a:pt x="172593" y="90678"/>
                </a:lnTo>
                <a:lnTo>
                  <a:pt x="517779" y="90678"/>
                </a:lnTo>
                <a:lnTo>
                  <a:pt x="517779" y="0"/>
                </a:lnTo>
                <a:close/>
              </a:path>
            </a:pathLst>
          </a:custGeom>
          <a:solidFill>
            <a:srgbClr val="000000"/>
          </a:solidFill>
        </p:spPr>
        <p:txBody>
          <a:bodyPr wrap="square" lIns="0" tIns="0" rIns="0" bIns="0" rtlCol="0"/>
          <a:lstStyle/>
          <a:p>
            <a:endParaRPr/>
          </a:p>
        </p:txBody>
      </p:sp>
      <p:sp>
        <p:nvSpPr>
          <p:cNvPr id="147" name="object 147"/>
          <p:cNvSpPr/>
          <p:nvPr/>
        </p:nvSpPr>
        <p:spPr>
          <a:xfrm>
            <a:off x="5193791" y="4981955"/>
            <a:ext cx="690880" cy="181610"/>
          </a:xfrm>
          <a:custGeom>
            <a:avLst/>
            <a:gdLst/>
            <a:ahLst/>
            <a:cxnLst/>
            <a:rect l="l" t="t" r="r" b="b"/>
            <a:pathLst>
              <a:path w="690879" h="181610">
                <a:moveTo>
                  <a:pt x="0" y="90678"/>
                </a:moveTo>
                <a:lnTo>
                  <a:pt x="172593" y="90678"/>
                </a:lnTo>
                <a:lnTo>
                  <a:pt x="172593" y="0"/>
                </a:lnTo>
                <a:lnTo>
                  <a:pt x="517779" y="0"/>
                </a:lnTo>
                <a:lnTo>
                  <a:pt x="517779" y="90678"/>
                </a:lnTo>
                <a:lnTo>
                  <a:pt x="690372" y="90678"/>
                </a:lnTo>
                <a:lnTo>
                  <a:pt x="345186" y="181356"/>
                </a:lnTo>
                <a:lnTo>
                  <a:pt x="0" y="90678"/>
                </a:lnTo>
                <a:close/>
              </a:path>
            </a:pathLst>
          </a:custGeom>
          <a:ln w="9144">
            <a:solidFill>
              <a:srgbClr val="000000"/>
            </a:solidFill>
          </a:ln>
        </p:spPr>
        <p:txBody>
          <a:bodyPr wrap="square" lIns="0" tIns="0" rIns="0" bIns="0" rtlCol="0"/>
          <a:lstStyle/>
          <a:p>
            <a:endParaRPr/>
          </a:p>
        </p:txBody>
      </p:sp>
      <p:sp>
        <p:nvSpPr>
          <p:cNvPr id="148" name="object 148"/>
          <p:cNvSpPr/>
          <p:nvPr/>
        </p:nvSpPr>
        <p:spPr>
          <a:xfrm>
            <a:off x="6946391" y="4962144"/>
            <a:ext cx="690880" cy="180340"/>
          </a:xfrm>
          <a:custGeom>
            <a:avLst/>
            <a:gdLst/>
            <a:ahLst/>
            <a:cxnLst/>
            <a:rect l="l" t="t" r="r" b="b"/>
            <a:pathLst>
              <a:path w="690879" h="180339">
                <a:moveTo>
                  <a:pt x="690372" y="89915"/>
                </a:moveTo>
                <a:lnTo>
                  <a:pt x="0" y="89915"/>
                </a:lnTo>
                <a:lnTo>
                  <a:pt x="345186" y="179831"/>
                </a:lnTo>
                <a:lnTo>
                  <a:pt x="690372" y="89915"/>
                </a:lnTo>
                <a:close/>
              </a:path>
              <a:path w="690879" h="180339">
                <a:moveTo>
                  <a:pt x="517779" y="0"/>
                </a:moveTo>
                <a:lnTo>
                  <a:pt x="172593" y="0"/>
                </a:lnTo>
                <a:lnTo>
                  <a:pt x="172593" y="89915"/>
                </a:lnTo>
                <a:lnTo>
                  <a:pt x="517779" y="89915"/>
                </a:lnTo>
                <a:lnTo>
                  <a:pt x="517779" y="0"/>
                </a:lnTo>
                <a:close/>
              </a:path>
            </a:pathLst>
          </a:custGeom>
          <a:solidFill>
            <a:srgbClr val="000000"/>
          </a:solidFill>
        </p:spPr>
        <p:txBody>
          <a:bodyPr wrap="square" lIns="0" tIns="0" rIns="0" bIns="0" rtlCol="0"/>
          <a:lstStyle/>
          <a:p>
            <a:endParaRPr/>
          </a:p>
        </p:txBody>
      </p:sp>
      <p:sp>
        <p:nvSpPr>
          <p:cNvPr id="149" name="object 149"/>
          <p:cNvSpPr/>
          <p:nvPr/>
        </p:nvSpPr>
        <p:spPr>
          <a:xfrm>
            <a:off x="6946391" y="4962144"/>
            <a:ext cx="690880" cy="180340"/>
          </a:xfrm>
          <a:custGeom>
            <a:avLst/>
            <a:gdLst/>
            <a:ahLst/>
            <a:cxnLst/>
            <a:rect l="l" t="t" r="r" b="b"/>
            <a:pathLst>
              <a:path w="690879" h="180339">
                <a:moveTo>
                  <a:pt x="0" y="89915"/>
                </a:moveTo>
                <a:lnTo>
                  <a:pt x="172593" y="89915"/>
                </a:lnTo>
                <a:lnTo>
                  <a:pt x="172593" y="0"/>
                </a:lnTo>
                <a:lnTo>
                  <a:pt x="517779" y="0"/>
                </a:lnTo>
                <a:lnTo>
                  <a:pt x="517779" y="89915"/>
                </a:lnTo>
                <a:lnTo>
                  <a:pt x="690372" y="89915"/>
                </a:lnTo>
                <a:lnTo>
                  <a:pt x="345186" y="179831"/>
                </a:lnTo>
                <a:lnTo>
                  <a:pt x="0" y="89915"/>
                </a:lnTo>
                <a:close/>
              </a:path>
            </a:pathLst>
          </a:custGeom>
          <a:ln w="9144">
            <a:solidFill>
              <a:srgbClr val="00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19BF41-2507-40FD-B09A-CDD4D3FBCE27}"/>
              </a:ext>
            </a:extLst>
          </p:cNvPr>
          <p:cNvSpPr>
            <a:spLocks noGrp="1"/>
          </p:cNvSpPr>
          <p:nvPr>
            <p:ph type="title"/>
          </p:nvPr>
        </p:nvSpPr>
        <p:spPr/>
        <p:txBody>
          <a:bodyPr/>
          <a:lstStyle/>
          <a:p>
            <a:r>
              <a:rPr lang="en-ID" dirty="0"/>
              <a:t>Big Data Analysis Techniques</a:t>
            </a:r>
          </a:p>
        </p:txBody>
      </p:sp>
      <p:sp>
        <p:nvSpPr>
          <p:cNvPr id="5" name="Content Placeholder 4">
            <a:extLst>
              <a:ext uri="{FF2B5EF4-FFF2-40B4-BE49-F238E27FC236}">
                <a16:creationId xmlns:a16="http://schemas.microsoft.com/office/drawing/2014/main" id="{F8FDABB1-F015-4E41-B84B-CF9D41F811B3}"/>
              </a:ext>
            </a:extLst>
          </p:cNvPr>
          <p:cNvSpPr>
            <a:spLocks noGrp="1"/>
          </p:cNvSpPr>
          <p:nvPr>
            <p:ph idx="1"/>
          </p:nvPr>
        </p:nvSpPr>
        <p:spPr/>
        <p:txBody>
          <a:bodyPr/>
          <a:lstStyle/>
          <a:p>
            <a:r>
              <a:rPr lang="en-ID" dirty="0"/>
              <a:t>Quantitative Analysis</a:t>
            </a:r>
          </a:p>
          <a:p>
            <a:r>
              <a:rPr lang="en-US" dirty="0"/>
              <a:t>Quantitative analysis is a data analysis technique that focuses on quantifying the patterns and correlations found in the data. Based on statistical practices, this technique involves analyzing a large number of observations from a dataset.</a:t>
            </a:r>
            <a:endParaRPr lang="en-ID" dirty="0"/>
          </a:p>
        </p:txBody>
      </p:sp>
      <p:pic>
        <p:nvPicPr>
          <p:cNvPr id="7" name="Picture 6">
            <a:extLst>
              <a:ext uri="{FF2B5EF4-FFF2-40B4-BE49-F238E27FC236}">
                <a16:creationId xmlns:a16="http://schemas.microsoft.com/office/drawing/2014/main" id="{B58F68CA-562F-4842-BDC7-98742CC17DDD}"/>
              </a:ext>
            </a:extLst>
          </p:cNvPr>
          <p:cNvPicPr>
            <a:picLocks noChangeAspect="1"/>
          </p:cNvPicPr>
          <p:nvPr/>
        </p:nvPicPr>
        <p:blipFill>
          <a:blip r:embed="rId2"/>
          <a:stretch>
            <a:fillRect/>
          </a:stretch>
        </p:blipFill>
        <p:spPr>
          <a:xfrm>
            <a:off x="4908006" y="4001294"/>
            <a:ext cx="2871428" cy="1584703"/>
          </a:xfrm>
          <a:prstGeom prst="rect">
            <a:avLst/>
          </a:prstGeom>
        </p:spPr>
      </p:pic>
    </p:spTree>
    <p:extLst>
      <p:ext uri="{BB962C8B-B14F-4D97-AF65-F5344CB8AC3E}">
        <p14:creationId xmlns:p14="http://schemas.microsoft.com/office/powerpoint/2010/main" val="340044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3F92-7ADB-423D-8315-0016E07AE039}"/>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DAD4AAF-B2F7-4C15-9158-645ED424A875}"/>
              </a:ext>
            </a:extLst>
          </p:cNvPr>
          <p:cNvSpPr>
            <a:spLocks noGrp="1"/>
          </p:cNvSpPr>
          <p:nvPr>
            <p:ph idx="1"/>
          </p:nvPr>
        </p:nvSpPr>
        <p:spPr/>
        <p:txBody>
          <a:bodyPr/>
          <a:lstStyle/>
          <a:p>
            <a:r>
              <a:rPr lang="en-US" dirty="0"/>
              <a:t>Quantitative analysis results are absolute in nature and can therefore be used for numerical comparisons. For example, a quantitative analysis of ice cream sales may discover that a 5 degree increase in temperature increases ice cream sales by 15%.</a:t>
            </a:r>
            <a:endParaRPr lang="en-ID" dirty="0"/>
          </a:p>
        </p:txBody>
      </p:sp>
    </p:spTree>
    <p:extLst>
      <p:ext uri="{BB962C8B-B14F-4D97-AF65-F5344CB8AC3E}">
        <p14:creationId xmlns:p14="http://schemas.microsoft.com/office/powerpoint/2010/main" val="46229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0102-0893-4F40-8EAD-D96ABF1D2899}"/>
              </a:ext>
            </a:extLst>
          </p:cNvPr>
          <p:cNvSpPr>
            <a:spLocks noGrp="1"/>
          </p:cNvSpPr>
          <p:nvPr>
            <p:ph type="title"/>
          </p:nvPr>
        </p:nvSpPr>
        <p:spPr/>
        <p:txBody>
          <a:bodyPr/>
          <a:lstStyle/>
          <a:p>
            <a:r>
              <a:rPr lang="en-ID" dirty="0"/>
              <a:t>Qualitative Analysis</a:t>
            </a:r>
          </a:p>
        </p:txBody>
      </p:sp>
      <p:sp>
        <p:nvSpPr>
          <p:cNvPr id="3" name="Content Placeholder 2">
            <a:extLst>
              <a:ext uri="{FF2B5EF4-FFF2-40B4-BE49-F238E27FC236}">
                <a16:creationId xmlns:a16="http://schemas.microsoft.com/office/drawing/2014/main" id="{2AAC1378-D9D6-4093-94D3-80406F725E7A}"/>
              </a:ext>
            </a:extLst>
          </p:cNvPr>
          <p:cNvSpPr>
            <a:spLocks noGrp="1"/>
          </p:cNvSpPr>
          <p:nvPr>
            <p:ph idx="1"/>
          </p:nvPr>
        </p:nvSpPr>
        <p:spPr/>
        <p:txBody>
          <a:bodyPr/>
          <a:lstStyle/>
          <a:p>
            <a:r>
              <a:rPr lang="en-US" dirty="0"/>
              <a:t>Qualitative analysis is a data analysis technique that focuses on describing various data qualities using words. It involves analyzing a smaller sample in greater depth compared to quantitative data analysis. These analysis results cannot be generalized to an entire dataset due to the small sample size.</a:t>
            </a:r>
          </a:p>
          <a:p>
            <a:endParaRPr lang="en-ID" dirty="0"/>
          </a:p>
        </p:txBody>
      </p:sp>
      <p:pic>
        <p:nvPicPr>
          <p:cNvPr id="5" name="Picture 4">
            <a:extLst>
              <a:ext uri="{FF2B5EF4-FFF2-40B4-BE49-F238E27FC236}">
                <a16:creationId xmlns:a16="http://schemas.microsoft.com/office/drawing/2014/main" id="{28C28FBA-0FC9-4448-BD40-FF1B6967F6D0}"/>
              </a:ext>
            </a:extLst>
          </p:cNvPr>
          <p:cNvPicPr>
            <a:picLocks noChangeAspect="1"/>
          </p:cNvPicPr>
          <p:nvPr/>
        </p:nvPicPr>
        <p:blipFill>
          <a:blip r:embed="rId2"/>
          <a:stretch>
            <a:fillRect/>
          </a:stretch>
        </p:blipFill>
        <p:spPr>
          <a:xfrm>
            <a:off x="4526238" y="3894319"/>
            <a:ext cx="2477729" cy="1366684"/>
          </a:xfrm>
          <a:prstGeom prst="rect">
            <a:avLst/>
          </a:prstGeom>
        </p:spPr>
      </p:pic>
    </p:spTree>
    <p:extLst>
      <p:ext uri="{BB962C8B-B14F-4D97-AF65-F5344CB8AC3E}">
        <p14:creationId xmlns:p14="http://schemas.microsoft.com/office/powerpoint/2010/main" val="76297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3715-6B02-4E12-BAA1-58862EAC1F9C}"/>
              </a:ext>
            </a:extLst>
          </p:cNvPr>
          <p:cNvSpPr>
            <a:spLocks noGrp="1"/>
          </p:cNvSpPr>
          <p:nvPr>
            <p:ph type="title"/>
          </p:nvPr>
        </p:nvSpPr>
        <p:spPr/>
        <p:txBody>
          <a:bodyPr/>
          <a:lstStyle/>
          <a:p>
            <a:r>
              <a:rPr lang="en-ID" dirty="0"/>
              <a:t>Data Mining</a:t>
            </a:r>
          </a:p>
        </p:txBody>
      </p:sp>
      <p:sp>
        <p:nvSpPr>
          <p:cNvPr id="3" name="Content Placeholder 2">
            <a:extLst>
              <a:ext uri="{FF2B5EF4-FFF2-40B4-BE49-F238E27FC236}">
                <a16:creationId xmlns:a16="http://schemas.microsoft.com/office/drawing/2014/main" id="{2CC9D3A7-8440-4820-B7E7-69B09354A77E}"/>
              </a:ext>
            </a:extLst>
          </p:cNvPr>
          <p:cNvSpPr>
            <a:spLocks noGrp="1"/>
          </p:cNvSpPr>
          <p:nvPr>
            <p:ph idx="1"/>
          </p:nvPr>
        </p:nvSpPr>
        <p:spPr/>
        <p:txBody>
          <a:bodyPr/>
          <a:lstStyle/>
          <a:p>
            <a:r>
              <a:rPr lang="en-US" dirty="0"/>
              <a:t>Data mining, also known as data discovery, is a specialized form of data analysis that targets large datasets. In relation to Big Data analysis, data mining generally refers to automated, software-based techniques that sift through massive datasets to identify patterns and trends.</a:t>
            </a:r>
          </a:p>
          <a:p>
            <a:endParaRPr lang="en-ID" dirty="0"/>
          </a:p>
        </p:txBody>
      </p:sp>
      <p:pic>
        <p:nvPicPr>
          <p:cNvPr id="5" name="Picture 4">
            <a:extLst>
              <a:ext uri="{FF2B5EF4-FFF2-40B4-BE49-F238E27FC236}">
                <a16:creationId xmlns:a16="http://schemas.microsoft.com/office/drawing/2014/main" id="{CD14ACBD-7A65-44AC-B401-B8167DDD7855}"/>
              </a:ext>
            </a:extLst>
          </p:cNvPr>
          <p:cNvPicPr>
            <a:picLocks noChangeAspect="1"/>
          </p:cNvPicPr>
          <p:nvPr/>
        </p:nvPicPr>
        <p:blipFill>
          <a:blip r:embed="rId2"/>
          <a:stretch>
            <a:fillRect/>
          </a:stretch>
        </p:blipFill>
        <p:spPr>
          <a:xfrm>
            <a:off x="5332504" y="3603087"/>
            <a:ext cx="943897" cy="796413"/>
          </a:xfrm>
          <a:prstGeom prst="rect">
            <a:avLst/>
          </a:prstGeom>
        </p:spPr>
      </p:pic>
      <p:sp>
        <p:nvSpPr>
          <p:cNvPr id="7" name="TextBox 6">
            <a:extLst>
              <a:ext uri="{FF2B5EF4-FFF2-40B4-BE49-F238E27FC236}">
                <a16:creationId xmlns:a16="http://schemas.microsoft.com/office/drawing/2014/main" id="{895CD314-8D16-4E52-9E4C-10ED8F6F9D30}"/>
              </a:ext>
            </a:extLst>
          </p:cNvPr>
          <p:cNvSpPr txBox="1"/>
          <p:nvPr/>
        </p:nvSpPr>
        <p:spPr>
          <a:xfrm>
            <a:off x="3473242" y="4918899"/>
            <a:ext cx="6098344" cy="369332"/>
          </a:xfrm>
          <a:prstGeom prst="rect">
            <a:avLst/>
          </a:prstGeom>
          <a:noFill/>
        </p:spPr>
        <p:txBody>
          <a:bodyPr wrap="square">
            <a:spAutoFit/>
          </a:bodyPr>
          <a:lstStyle/>
          <a:p>
            <a:r>
              <a:rPr lang="en-US" dirty="0"/>
              <a:t>Figure 8.4 The symbol used to represent data mining.</a:t>
            </a:r>
            <a:endParaRPr lang="en-ID" dirty="0"/>
          </a:p>
        </p:txBody>
      </p:sp>
    </p:spTree>
    <p:extLst>
      <p:ext uri="{BB962C8B-B14F-4D97-AF65-F5344CB8AC3E}">
        <p14:creationId xmlns:p14="http://schemas.microsoft.com/office/powerpoint/2010/main" val="65221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8851-AA13-48D4-B085-F21DDE7A61C6}"/>
              </a:ext>
            </a:extLst>
          </p:cNvPr>
          <p:cNvSpPr>
            <a:spLocks noGrp="1"/>
          </p:cNvSpPr>
          <p:nvPr>
            <p:ph type="title"/>
          </p:nvPr>
        </p:nvSpPr>
        <p:spPr/>
        <p:txBody>
          <a:bodyPr/>
          <a:lstStyle/>
          <a:p>
            <a:r>
              <a:rPr lang="en-ID" dirty="0"/>
              <a:t>Statistical Analysis</a:t>
            </a:r>
          </a:p>
        </p:txBody>
      </p:sp>
      <p:sp>
        <p:nvSpPr>
          <p:cNvPr id="3" name="Content Placeholder 2">
            <a:extLst>
              <a:ext uri="{FF2B5EF4-FFF2-40B4-BE49-F238E27FC236}">
                <a16:creationId xmlns:a16="http://schemas.microsoft.com/office/drawing/2014/main" id="{AA2A7149-14E0-4E4F-85AB-2885F8AFFB68}"/>
              </a:ext>
            </a:extLst>
          </p:cNvPr>
          <p:cNvSpPr>
            <a:spLocks noGrp="1"/>
          </p:cNvSpPr>
          <p:nvPr>
            <p:ph idx="1"/>
          </p:nvPr>
        </p:nvSpPr>
        <p:spPr/>
        <p:txBody>
          <a:bodyPr/>
          <a:lstStyle/>
          <a:p>
            <a:pPr algn="just"/>
            <a:r>
              <a:rPr lang="en-US" dirty="0"/>
              <a:t>Statistical analysis uses statistical methods based on mathematical formulas as a means for analyzing data. Statistical analysis is most often quantitative, but can also be qualitative. This type of analysis is commonly used to describe datasets via summarization, such as providing the mean, median, or mode of statistics associated with the dataset. It can also be used to infer patterns and relationships within the dataset, such as regression and correlation.</a:t>
            </a:r>
          </a:p>
          <a:p>
            <a:pPr algn="just"/>
            <a:r>
              <a:rPr lang="en-ID" dirty="0"/>
              <a:t>A/B Testing</a:t>
            </a:r>
          </a:p>
          <a:p>
            <a:pPr algn="just"/>
            <a:r>
              <a:rPr lang="en-ID" dirty="0"/>
              <a:t>Correlation</a:t>
            </a:r>
          </a:p>
          <a:p>
            <a:pPr algn="just"/>
            <a:r>
              <a:rPr lang="en-ID" dirty="0"/>
              <a:t>Regression</a:t>
            </a:r>
          </a:p>
        </p:txBody>
      </p:sp>
    </p:spTree>
    <p:extLst>
      <p:ext uri="{BB962C8B-B14F-4D97-AF65-F5344CB8AC3E}">
        <p14:creationId xmlns:p14="http://schemas.microsoft.com/office/powerpoint/2010/main" val="357023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FCC4-79B8-467F-9805-6D5BE5BDB651}"/>
              </a:ext>
            </a:extLst>
          </p:cNvPr>
          <p:cNvSpPr>
            <a:spLocks noGrp="1"/>
          </p:cNvSpPr>
          <p:nvPr>
            <p:ph type="title"/>
          </p:nvPr>
        </p:nvSpPr>
        <p:spPr/>
        <p:txBody>
          <a:bodyPr/>
          <a:lstStyle/>
          <a:p>
            <a:r>
              <a:rPr lang="en-ID" dirty="0"/>
              <a:t>Correlation</a:t>
            </a:r>
          </a:p>
        </p:txBody>
      </p:sp>
      <p:sp>
        <p:nvSpPr>
          <p:cNvPr id="3" name="Content Placeholder 2">
            <a:extLst>
              <a:ext uri="{FF2B5EF4-FFF2-40B4-BE49-F238E27FC236}">
                <a16:creationId xmlns:a16="http://schemas.microsoft.com/office/drawing/2014/main" id="{BC884591-E30F-44BA-B700-50C61D9F6F5A}"/>
              </a:ext>
            </a:extLst>
          </p:cNvPr>
          <p:cNvSpPr>
            <a:spLocks noGrp="1"/>
          </p:cNvSpPr>
          <p:nvPr>
            <p:ph idx="1"/>
          </p:nvPr>
        </p:nvSpPr>
        <p:spPr/>
        <p:txBody>
          <a:bodyPr/>
          <a:lstStyle/>
          <a:p>
            <a:pPr algn="just"/>
            <a:r>
              <a:rPr lang="en-US" dirty="0"/>
              <a:t>Correlation is an analysis technique used to determine whether two variables are related to each other. If they are found to be related, the next step is to determine what their relationship is. For example, the value of Variable A increases whenever the value of Variable B increases. We may be further interested in discovering how closely Variables A and B are related, which means we may also want to analyze the extent to which Variable B increases in relation to Variable </a:t>
            </a:r>
            <a:r>
              <a:rPr lang="en-US" dirty="0" err="1"/>
              <a:t>Aâ</a:t>
            </a:r>
            <a:r>
              <a:rPr lang="en-US" dirty="0"/>
              <a:t>€™s increase.</a:t>
            </a:r>
            <a:endParaRPr lang="en-ID" dirty="0"/>
          </a:p>
        </p:txBody>
      </p:sp>
    </p:spTree>
    <p:extLst>
      <p:ext uri="{BB962C8B-B14F-4D97-AF65-F5344CB8AC3E}">
        <p14:creationId xmlns:p14="http://schemas.microsoft.com/office/powerpoint/2010/main" val="152773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720C-F257-4CC5-93A3-CCE284EDE3D7}"/>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6C2E8DB1-C588-4438-8464-DA802F797533}"/>
              </a:ext>
            </a:extLst>
          </p:cNvPr>
          <p:cNvPicPr>
            <a:picLocks noGrp="1" noChangeAspect="1"/>
          </p:cNvPicPr>
          <p:nvPr>
            <p:ph idx="1"/>
          </p:nvPr>
        </p:nvPicPr>
        <p:blipFill>
          <a:blip r:embed="rId2"/>
          <a:stretch>
            <a:fillRect/>
          </a:stretch>
        </p:blipFill>
        <p:spPr>
          <a:xfrm>
            <a:off x="4660490" y="2742765"/>
            <a:ext cx="2871019" cy="2517058"/>
          </a:xfrm>
        </p:spPr>
      </p:pic>
    </p:spTree>
    <p:extLst>
      <p:ext uri="{BB962C8B-B14F-4D97-AF65-F5344CB8AC3E}">
        <p14:creationId xmlns:p14="http://schemas.microsoft.com/office/powerpoint/2010/main" val="49544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F68F-5DBD-4D4D-AED2-BE8FCA4DC808}"/>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1BF6BAC2-7904-42D0-BB76-EBDB3BC2C3A8}"/>
              </a:ext>
            </a:extLst>
          </p:cNvPr>
          <p:cNvPicPr>
            <a:picLocks noGrp="1" noChangeAspect="1"/>
          </p:cNvPicPr>
          <p:nvPr>
            <p:ph idx="1"/>
          </p:nvPr>
        </p:nvPicPr>
        <p:blipFill>
          <a:blip r:embed="rId2"/>
          <a:stretch>
            <a:fillRect/>
          </a:stretch>
        </p:blipFill>
        <p:spPr>
          <a:xfrm>
            <a:off x="3657601" y="2441643"/>
            <a:ext cx="4113060" cy="3605971"/>
          </a:xfrm>
        </p:spPr>
      </p:pic>
    </p:spTree>
    <p:extLst>
      <p:ext uri="{BB962C8B-B14F-4D97-AF65-F5344CB8AC3E}">
        <p14:creationId xmlns:p14="http://schemas.microsoft.com/office/powerpoint/2010/main" val="210307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FB3-98DF-4BA9-8C3C-3C4E4504A7B3}"/>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3C4F7873-2366-4D1D-BE75-59143087DC12}"/>
              </a:ext>
            </a:extLst>
          </p:cNvPr>
          <p:cNvPicPr>
            <a:picLocks noGrp="1" noChangeAspect="1"/>
          </p:cNvPicPr>
          <p:nvPr>
            <p:ph idx="1"/>
          </p:nvPr>
        </p:nvPicPr>
        <p:blipFill>
          <a:blip r:embed="rId2"/>
          <a:stretch>
            <a:fillRect/>
          </a:stretch>
        </p:blipFill>
        <p:spPr>
          <a:xfrm>
            <a:off x="3601330" y="1814185"/>
            <a:ext cx="3930180" cy="3445638"/>
          </a:xfrm>
        </p:spPr>
      </p:pic>
    </p:spTree>
    <p:extLst>
      <p:ext uri="{BB962C8B-B14F-4D97-AF65-F5344CB8AC3E}">
        <p14:creationId xmlns:p14="http://schemas.microsoft.com/office/powerpoint/2010/main" val="383002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0" dirty="0">
                <a:latin typeface="Arial Narrow"/>
                <a:cs typeface="Arial Narrow"/>
              </a:rPr>
              <a:t>Con</a:t>
            </a:r>
            <a:r>
              <a:rPr b="1" spc="-20" dirty="0">
                <a:latin typeface="Arial Narrow"/>
                <a:cs typeface="Arial Narrow"/>
              </a:rPr>
              <a:t>c</a:t>
            </a:r>
            <a:r>
              <a:rPr b="1" dirty="0">
                <a:latin typeface="Arial Narrow"/>
                <a:cs typeface="Arial Narrow"/>
              </a:rPr>
              <a:t>e</a:t>
            </a:r>
            <a:r>
              <a:rPr b="1" spc="-10" dirty="0">
                <a:latin typeface="Arial Narrow"/>
                <a:cs typeface="Arial Narrow"/>
              </a:rPr>
              <a:t>p</a:t>
            </a:r>
            <a:r>
              <a:rPr b="1" spc="-5" dirty="0">
                <a:latin typeface="Arial Narrow"/>
                <a:cs typeface="Arial Narrow"/>
              </a:rPr>
              <a:t>t</a:t>
            </a:r>
            <a:endParaRPr>
              <a:latin typeface="Arial Narrow"/>
              <a:cs typeface="Arial Narrow"/>
            </a:endParaRPr>
          </a:p>
        </p:txBody>
      </p:sp>
      <p:sp>
        <p:nvSpPr>
          <p:cNvPr id="3" name="object 3"/>
          <p:cNvSpPr txBox="1"/>
          <p:nvPr/>
        </p:nvSpPr>
        <p:spPr>
          <a:xfrm>
            <a:off x="2230324" y="991905"/>
            <a:ext cx="1481455" cy="369332"/>
          </a:xfrm>
          <a:prstGeom prst="rect">
            <a:avLst/>
          </a:prstGeom>
        </p:spPr>
        <p:txBody>
          <a:bodyPr vert="horz" wrap="square" lIns="0" tIns="0" rIns="0" bIns="0" rtlCol="0">
            <a:spAutoFit/>
          </a:bodyPr>
          <a:lstStyle/>
          <a:p>
            <a:pPr marL="469900" indent="-457200">
              <a:buClr>
                <a:srgbClr val="C00000"/>
              </a:buClr>
              <a:buFont typeface="Microsoft Sans Serif"/>
              <a:buChar char="▪"/>
              <a:tabLst>
                <a:tab pos="469900" algn="l"/>
              </a:tabLst>
            </a:pPr>
            <a:r>
              <a:rPr sz="2400" b="1" dirty="0">
                <a:latin typeface="Arial Narrow"/>
                <a:cs typeface="Arial Narrow"/>
              </a:rPr>
              <a:t>C</a:t>
            </a:r>
            <a:r>
              <a:rPr sz="2400" b="1" spc="-10" dirty="0">
                <a:latin typeface="Arial Narrow"/>
                <a:cs typeface="Arial Narrow"/>
              </a:rPr>
              <a:t>o</a:t>
            </a:r>
            <a:r>
              <a:rPr sz="2400" b="1" dirty="0">
                <a:latin typeface="Arial Narrow"/>
                <a:cs typeface="Arial Narrow"/>
              </a:rPr>
              <a:t>nc</a:t>
            </a:r>
            <a:r>
              <a:rPr sz="2400" b="1" spc="-10" dirty="0">
                <a:latin typeface="Arial Narrow"/>
                <a:cs typeface="Arial Narrow"/>
              </a:rPr>
              <a:t>e</a:t>
            </a:r>
            <a:r>
              <a:rPr sz="2400" b="1" dirty="0">
                <a:latin typeface="Arial Narrow"/>
                <a:cs typeface="Arial Narrow"/>
              </a:rPr>
              <a:t>pt</a:t>
            </a:r>
            <a:endParaRPr sz="2400">
              <a:latin typeface="Arial Narrow"/>
              <a:cs typeface="Arial Narrow"/>
            </a:endParaRPr>
          </a:p>
        </p:txBody>
      </p:sp>
      <p:sp>
        <p:nvSpPr>
          <p:cNvPr id="4" name="object 4"/>
          <p:cNvSpPr/>
          <p:nvPr/>
        </p:nvSpPr>
        <p:spPr>
          <a:xfrm>
            <a:off x="2151887" y="2548127"/>
            <a:ext cx="2057400"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162300" y="1969136"/>
            <a:ext cx="2758440" cy="579755"/>
          </a:xfrm>
          <a:custGeom>
            <a:avLst/>
            <a:gdLst/>
            <a:ahLst/>
            <a:cxnLst/>
            <a:rect l="l" t="t" r="r" b="b"/>
            <a:pathLst>
              <a:path w="2758440" h="579755">
                <a:moveTo>
                  <a:pt x="58293" y="427989"/>
                </a:moveTo>
                <a:lnTo>
                  <a:pt x="33147" y="465200"/>
                </a:lnTo>
                <a:lnTo>
                  <a:pt x="13207" y="507364"/>
                </a:lnTo>
                <a:lnTo>
                  <a:pt x="2158" y="550417"/>
                </a:lnTo>
                <a:lnTo>
                  <a:pt x="0" y="578103"/>
                </a:lnTo>
                <a:lnTo>
                  <a:pt x="38100" y="579501"/>
                </a:lnTo>
                <a:lnTo>
                  <a:pt x="38607" y="566292"/>
                </a:lnTo>
                <a:lnTo>
                  <a:pt x="40005" y="554863"/>
                </a:lnTo>
                <a:lnTo>
                  <a:pt x="54101" y="507364"/>
                </a:lnTo>
                <a:lnTo>
                  <a:pt x="74041" y="471424"/>
                </a:lnTo>
                <a:lnTo>
                  <a:pt x="88773" y="450976"/>
                </a:lnTo>
                <a:lnTo>
                  <a:pt x="58293" y="427989"/>
                </a:lnTo>
                <a:close/>
              </a:path>
              <a:path w="2758440" h="579755">
                <a:moveTo>
                  <a:pt x="270891" y="257175"/>
                </a:moveTo>
                <a:lnTo>
                  <a:pt x="223393" y="285495"/>
                </a:lnTo>
                <a:lnTo>
                  <a:pt x="187451" y="309372"/>
                </a:lnTo>
                <a:lnTo>
                  <a:pt x="154177" y="334010"/>
                </a:lnTo>
                <a:lnTo>
                  <a:pt x="142112" y="343788"/>
                </a:lnTo>
                <a:lnTo>
                  <a:pt x="165862" y="373506"/>
                </a:lnTo>
                <a:lnTo>
                  <a:pt x="178054" y="363727"/>
                </a:lnTo>
                <a:lnTo>
                  <a:pt x="193548" y="351916"/>
                </a:lnTo>
                <a:lnTo>
                  <a:pt x="226568" y="328929"/>
                </a:lnTo>
                <a:lnTo>
                  <a:pt x="262381" y="306197"/>
                </a:lnTo>
                <a:lnTo>
                  <a:pt x="289687" y="290322"/>
                </a:lnTo>
                <a:lnTo>
                  <a:pt x="270891" y="257175"/>
                </a:lnTo>
                <a:close/>
              </a:path>
              <a:path w="2758440" h="579755">
                <a:moveTo>
                  <a:pt x="516889" y="146685"/>
                </a:moveTo>
                <a:lnTo>
                  <a:pt x="488695" y="156972"/>
                </a:lnTo>
                <a:lnTo>
                  <a:pt x="439038" y="176402"/>
                </a:lnTo>
                <a:lnTo>
                  <a:pt x="391413" y="196723"/>
                </a:lnTo>
                <a:lnTo>
                  <a:pt x="374142" y="204724"/>
                </a:lnTo>
                <a:lnTo>
                  <a:pt x="390270" y="239267"/>
                </a:lnTo>
                <a:lnTo>
                  <a:pt x="407543" y="231266"/>
                </a:lnTo>
                <a:lnTo>
                  <a:pt x="454025" y="211454"/>
                </a:lnTo>
                <a:lnTo>
                  <a:pt x="502666" y="192404"/>
                </a:lnTo>
                <a:lnTo>
                  <a:pt x="529844" y="182499"/>
                </a:lnTo>
                <a:lnTo>
                  <a:pt x="516889" y="146685"/>
                </a:lnTo>
                <a:close/>
              </a:path>
              <a:path w="2758440" h="579755">
                <a:moveTo>
                  <a:pt x="774826" y="70992"/>
                </a:moveTo>
                <a:lnTo>
                  <a:pt x="762000" y="73913"/>
                </a:lnTo>
                <a:lnTo>
                  <a:pt x="704469" y="88391"/>
                </a:lnTo>
                <a:lnTo>
                  <a:pt x="648081" y="104012"/>
                </a:lnTo>
                <a:lnTo>
                  <a:pt x="626363" y="110616"/>
                </a:lnTo>
                <a:lnTo>
                  <a:pt x="637413" y="147065"/>
                </a:lnTo>
                <a:lnTo>
                  <a:pt x="659130" y="140462"/>
                </a:lnTo>
                <a:lnTo>
                  <a:pt x="714629" y="125094"/>
                </a:lnTo>
                <a:lnTo>
                  <a:pt x="771270" y="110870"/>
                </a:lnTo>
                <a:lnTo>
                  <a:pt x="783336" y="108076"/>
                </a:lnTo>
                <a:lnTo>
                  <a:pt x="774826" y="70992"/>
                </a:lnTo>
                <a:close/>
              </a:path>
              <a:path w="2758440" h="579755">
                <a:moveTo>
                  <a:pt x="1038860" y="23113"/>
                </a:moveTo>
                <a:lnTo>
                  <a:pt x="1003807" y="27686"/>
                </a:lnTo>
                <a:lnTo>
                  <a:pt x="941958" y="37464"/>
                </a:lnTo>
                <a:lnTo>
                  <a:pt x="887602" y="47116"/>
                </a:lnTo>
                <a:lnTo>
                  <a:pt x="894207" y="84709"/>
                </a:lnTo>
                <a:lnTo>
                  <a:pt x="948689" y="74929"/>
                </a:lnTo>
                <a:lnTo>
                  <a:pt x="1009776" y="65404"/>
                </a:lnTo>
                <a:lnTo>
                  <a:pt x="1043813" y="60832"/>
                </a:lnTo>
                <a:lnTo>
                  <a:pt x="1038860" y="23113"/>
                </a:lnTo>
                <a:close/>
              </a:path>
              <a:path w="2758440" h="579755">
                <a:moveTo>
                  <a:pt x="1306322" y="1269"/>
                </a:moveTo>
                <a:lnTo>
                  <a:pt x="1257681" y="3048"/>
                </a:lnTo>
                <a:lnTo>
                  <a:pt x="1193545" y="7112"/>
                </a:lnTo>
                <a:lnTo>
                  <a:pt x="1153414" y="10540"/>
                </a:lnTo>
                <a:lnTo>
                  <a:pt x="1156589" y="48513"/>
                </a:lnTo>
                <a:lnTo>
                  <a:pt x="1196848" y="45085"/>
                </a:lnTo>
                <a:lnTo>
                  <a:pt x="1260094" y="41020"/>
                </a:lnTo>
                <a:lnTo>
                  <a:pt x="1307845" y="39369"/>
                </a:lnTo>
                <a:lnTo>
                  <a:pt x="1306322" y="1269"/>
                </a:lnTo>
                <a:close/>
              </a:path>
              <a:path w="2758440" h="579755">
                <a:moveTo>
                  <a:pt x="1421511" y="0"/>
                </a:moveTo>
                <a:lnTo>
                  <a:pt x="1421257" y="38100"/>
                </a:lnTo>
                <a:lnTo>
                  <a:pt x="1451229" y="38226"/>
                </a:lnTo>
                <a:lnTo>
                  <a:pt x="1514983" y="39242"/>
                </a:lnTo>
                <a:lnTo>
                  <a:pt x="1573276" y="40766"/>
                </a:lnTo>
                <a:lnTo>
                  <a:pt x="1574292" y="2666"/>
                </a:lnTo>
                <a:lnTo>
                  <a:pt x="1451356" y="126"/>
                </a:lnTo>
                <a:lnTo>
                  <a:pt x="1421511" y="0"/>
                </a:lnTo>
                <a:close/>
              </a:path>
              <a:path w="2758440" h="579755">
                <a:moveTo>
                  <a:pt x="1688846" y="6985"/>
                </a:moveTo>
                <a:lnTo>
                  <a:pt x="1687067" y="45085"/>
                </a:lnTo>
                <a:lnTo>
                  <a:pt x="1704466" y="45847"/>
                </a:lnTo>
                <a:lnTo>
                  <a:pt x="1838705" y="53975"/>
                </a:lnTo>
                <a:lnTo>
                  <a:pt x="1841500" y="16001"/>
                </a:lnTo>
                <a:lnTo>
                  <a:pt x="1830197" y="15112"/>
                </a:lnTo>
                <a:lnTo>
                  <a:pt x="1706117" y="7747"/>
                </a:lnTo>
                <a:lnTo>
                  <a:pt x="1688846" y="6985"/>
                </a:lnTo>
                <a:close/>
              </a:path>
              <a:path w="2758440" h="579755">
                <a:moveTo>
                  <a:pt x="1955800" y="25018"/>
                </a:moveTo>
                <a:lnTo>
                  <a:pt x="1952244" y="62864"/>
                </a:lnTo>
                <a:lnTo>
                  <a:pt x="2062988" y="73787"/>
                </a:lnTo>
                <a:lnTo>
                  <a:pt x="2103501" y="78359"/>
                </a:lnTo>
                <a:lnTo>
                  <a:pt x="2107819" y="40512"/>
                </a:lnTo>
                <a:lnTo>
                  <a:pt x="2009394" y="29972"/>
                </a:lnTo>
                <a:lnTo>
                  <a:pt x="1955800" y="25018"/>
                </a:lnTo>
                <a:close/>
              </a:path>
              <a:path w="2758440" h="579755">
                <a:moveTo>
                  <a:pt x="2221611" y="54990"/>
                </a:moveTo>
                <a:lnTo>
                  <a:pt x="2216530" y="92710"/>
                </a:lnTo>
                <a:lnTo>
                  <a:pt x="2225294" y="93852"/>
                </a:lnTo>
                <a:lnTo>
                  <a:pt x="2275966" y="101345"/>
                </a:lnTo>
                <a:lnTo>
                  <a:pt x="2324735" y="109219"/>
                </a:lnTo>
                <a:lnTo>
                  <a:pt x="2366264" y="116459"/>
                </a:lnTo>
                <a:lnTo>
                  <a:pt x="2372867" y="78866"/>
                </a:lnTo>
                <a:lnTo>
                  <a:pt x="2330830" y="71500"/>
                </a:lnTo>
                <a:lnTo>
                  <a:pt x="2281554" y="63626"/>
                </a:lnTo>
                <a:lnTo>
                  <a:pt x="2230374" y="56134"/>
                </a:lnTo>
                <a:lnTo>
                  <a:pt x="2221611" y="54990"/>
                </a:lnTo>
                <a:close/>
              </a:path>
              <a:path w="2758440" h="579755">
                <a:moveTo>
                  <a:pt x="2623840" y="128708"/>
                </a:moveTo>
                <a:lnTo>
                  <a:pt x="2613381" y="132162"/>
                </a:lnTo>
                <a:lnTo>
                  <a:pt x="2611357" y="134629"/>
                </a:lnTo>
                <a:lnTo>
                  <a:pt x="2613787" y="135381"/>
                </a:lnTo>
                <a:lnTo>
                  <a:pt x="2629280" y="140462"/>
                </a:lnTo>
                <a:lnTo>
                  <a:pt x="2634741" y="142366"/>
                </a:lnTo>
                <a:lnTo>
                  <a:pt x="2624876" y="170855"/>
                </a:lnTo>
                <a:lnTo>
                  <a:pt x="2755391" y="247650"/>
                </a:lnTo>
                <a:lnTo>
                  <a:pt x="2755706" y="229107"/>
                </a:lnTo>
                <a:lnTo>
                  <a:pt x="2724530" y="229107"/>
                </a:lnTo>
                <a:lnTo>
                  <a:pt x="2720340" y="225425"/>
                </a:lnTo>
                <a:lnTo>
                  <a:pt x="2719704" y="224916"/>
                </a:lnTo>
                <a:lnTo>
                  <a:pt x="2727661" y="214249"/>
                </a:lnTo>
                <a:lnTo>
                  <a:pt x="2717927" y="214249"/>
                </a:lnTo>
                <a:lnTo>
                  <a:pt x="2718448" y="182287"/>
                </a:lnTo>
                <a:lnTo>
                  <a:pt x="2623840" y="128708"/>
                </a:lnTo>
                <a:close/>
              </a:path>
              <a:path w="2758440" h="579755">
                <a:moveTo>
                  <a:pt x="2742438" y="194437"/>
                </a:moveTo>
                <a:lnTo>
                  <a:pt x="2741684" y="195446"/>
                </a:lnTo>
                <a:lnTo>
                  <a:pt x="2746629" y="198247"/>
                </a:lnTo>
                <a:lnTo>
                  <a:pt x="2734590" y="204958"/>
                </a:lnTo>
                <a:lnTo>
                  <a:pt x="2719704" y="224916"/>
                </a:lnTo>
                <a:lnTo>
                  <a:pt x="2720340" y="225425"/>
                </a:lnTo>
                <a:lnTo>
                  <a:pt x="2724530" y="229107"/>
                </a:lnTo>
                <a:lnTo>
                  <a:pt x="2749296" y="200151"/>
                </a:lnTo>
                <a:lnTo>
                  <a:pt x="2743200" y="194944"/>
                </a:lnTo>
                <a:lnTo>
                  <a:pt x="2742438" y="194437"/>
                </a:lnTo>
                <a:close/>
              </a:path>
              <a:path w="2758440" h="579755">
                <a:moveTo>
                  <a:pt x="2756293" y="194437"/>
                </a:moveTo>
                <a:lnTo>
                  <a:pt x="2742438" y="194437"/>
                </a:lnTo>
                <a:lnTo>
                  <a:pt x="2743200" y="194944"/>
                </a:lnTo>
                <a:lnTo>
                  <a:pt x="2749296" y="200151"/>
                </a:lnTo>
                <a:lnTo>
                  <a:pt x="2724530" y="229107"/>
                </a:lnTo>
                <a:lnTo>
                  <a:pt x="2755706" y="229107"/>
                </a:lnTo>
                <a:lnTo>
                  <a:pt x="2756293" y="194437"/>
                </a:lnTo>
                <a:close/>
              </a:path>
              <a:path w="2758440" h="579755">
                <a:moveTo>
                  <a:pt x="2718448" y="182287"/>
                </a:moveTo>
                <a:lnTo>
                  <a:pt x="2717927" y="214249"/>
                </a:lnTo>
                <a:lnTo>
                  <a:pt x="2734590" y="204958"/>
                </a:lnTo>
                <a:lnTo>
                  <a:pt x="2741684" y="195446"/>
                </a:lnTo>
                <a:lnTo>
                  <a:pt x="2718448" y="182287"/>
                </a:lnTo>
                <a:close/>
              </a:path>
              <a:path w="2758440" h="579755">
                <a:moveTo>
                  <a:pt x="2734590" y="204958"/>
                </a:moveTo>
                <a:lnTo>
                  <a:pt x="2717927" y="214249"/>
                </a:lnTo>
                <a:lnTo>
                  <a:pt x="2727661" y="214249"/>
                </a:lnTo>
                <a:lnTo>
                  <a:pt x="2734590" y="204958"/>
                </a:lnTo>
                <a:close/>
              </a:path>
              <a:path w="2758440" h="579755">
                <a:moveTo>
                  <a:pt x="2741684" y="195446"/>
                </a:moveTo>
                <a:lnTo>
                  <a:pt x="2734590" y="204958"/>
                </a:lnTo>
                <a:lnTo>
                  <a:pt x="2746629" y="198247"/>
                </a:lnTo>
                <a:lnTo>
                  <a:pt x="2741684" y="195446"/>
                </a:lnTo>
                <a:close/>
              </a:path>
              <a:path w="2758440" h="579755">
                <a:moveTo>
                  <a:pt x="2737439" y="63331"/>
                </a:moveTo>
                <a:lnTo>
                  <a:pt x="2725260" y="69339"/>
                </a:lnTo>
                <a:lnTo>
                  <a:pt x="2720086" y="82041"/>
                </a:lnTo>
                <a:lnTo>
                  <a:pt x="2718448" y="182287"/>
                </a:lnTo>
                <a:lnTo>
                  <a:pt x="2741684" y="195446"/>
                </a:lnTo>
                <a:lnTo>
                  <a:pt x="2742438" y="194437"/>
                </a:lnTo>
                <a:lnTo>
                  <a:pt x="2756293" y="194437"/>
                </a:lnTo>
                <a:lnTo>
                  <a:pt x="2758186" y="82676"/>
                </a:lnTo>
                <a:lnTo>
                  <a:pt x="2757931" y="79089"/>
                </a:lnTo>
                <a:lnTo>
                  <a:pt x="2751305" y="67948"/>
                </a:lnTo>
                <a:lnTo>
                  <a:pt x="2737439" y="63331"/>
                </a:lnTo>
                <a:close/>
              </a:path>
              <a:path w="2758440" h="579755">
                <a:moveTo>
                  <a:pt x="2485644" y="101473"/>
                </a:moveTo>
                <a:lnTo>
                  <a:pt x="2477516" y="138684"/>
                </a:lnTo>
                <a:lnTo>
                  <a:pt x="2478913" y="138937"/>
                </a:lnTo>
                <a:lnTo>
                  <a:pt x="2517648" y="148081"/>
                </a:lnTo>
                <a:lnTo>
                  <a:pt x="2570734" y="162178"/>
                </a:lnTo>
                <a:lnTo>
                  <a:pt x="2617470" y="176656"/>
                </a:lnTo>
                <a:lnTo>
                  <a:pt x="2622296" y="178307"/>
                </a:lnTo>
                <a:lnTo>
                  <a:pt x="2624876" y="170855"/>
                </a:lnTo>
                <a:lnTo>
                  <a:pt x="2613152" y="163956"/>
                </a:lnTo>
                <a:lnTo>
                  <a:pt x="2605287" y="154935"/>
                </a:lnTo>
                <a:lnTo>
                  <a:pt x="2604279" y="143255"/>
                </a:lnTo>
                <a:lnTo>
                  <a:pt x="2611357" y="134629"/>
                </a:lnTo>
                <a:lnTo>
                  <a:pt x="2597785" y="130428"/>
                </a:lnTo>
                <a:lnTo>
                  <a:pt x="2563495" y="120650"/>
                </a:lnTo>
                <a:lnTo>
                  <a:pt x="2545334" y="115824"/>
                </a:lnTo>
                <a:lnTo>
                  <a:pt x="2526665" y="111125"/>
                </a:lnTo>
                <a:lnTo>
                  <a:pt x="2487041" y="101726"/>
                </a:lnTo>
                <a:lnTo>
                  <a:pt x="2485644" y="101473"/>
                </a:lnTo>
                <a:close/>
              </a:path>
              <a:path w="2758440" h="579755">
                <a:moveTo>
                  <a:pt x="2611357" y="134629"/>
                </a:moveTo>
                <a:lnTo>
                  <a:pt x="2604279" y="143255"/>
                </a:lnTo>
                <a:lnTo>
                  <a:pt x="2605287" y="154935"/>
                </a:lnTo>
                <a:lnTo>
                  <a:pt x="2613152" y="163956"/>
                </a:lnTo>
                <a:lnTo>
                  <a:pt x="2624876" y="170855"/>
                </a:lnTo>
                <a:lnTo>
                  <a:pt x="2634741" y="142366"/>
                </a:lnTo>
                <a:lnTo>
                  <a:pt x="2629280" y="140462"/>
                </a:lnTo>
                <a:lnTo>
                  <a:pt x="2613787" y="135381"/>
                </a:lnTo>
                <a:lnTo>
                  <a:pt x="2611357" y="134629"/>
                </a:lnTo>
                <a:close/>
              </a:path>
            </a:pathLst>
          </a:custGeom>
          <a:solidFill>
            <a:srgbClr val="FF0000"/>
          </a:solidFill>
        </p:spPr>
        <p:txBody>
          <a:bodyPr wrap="square" lIns="0" tIns="0" rIns="0" bIns="0" rtlCol="0"/>
          <a:lstStyle/>
          <a:p>
            <a:endParaRPr/>
          </a:p>
        </p:txBody>
      </p:sp>
      <p:sp>
        <p:nvSpPr>
          <p:cNvPr id="6" name="object 6"/>
          <p:cNvSpPr txBox="1"/>
          <p:nvPr/>
        </p:nvSpPr>
        <p:spPr>
          <a:xfrm>
            <a:off x="4197095" y="2779776"/>
            <a:ext cx="576580" cy="553998"/>
          </a:xfrm>
          <a:prstGeom prst="rect">
            <a:avLst/>
          </a:prstGeom>
          <a:solidFill>
            <a:srgbClr val="000000"/>
          </a:solidFill>
          <a:ln w="9143">
            <a:solidFill>
              <a:srgbClr val="A6A6A6"/>
            </a:solidFill>
          </a:ln>
        </p:spPr>
        <p:txBody>
          <a:bodyPr vert="horz" wrap="square" lIns="0" tIns="0" rIns="0" bIns="0" rtlCol="0">
            <a:spAutoFit/>
          </a:bodyPr>
          <a:lstStyle/>
          <a:p>
            <a:pPr marL="170180"/>
            <a:r>
              <a:rPr sz="3600" b="1" dirty="0">
                <a:solidFill>
                  <a:srgbClr val="FFFFFF"/>
                </a:solidFill>
                <a:latin typeface="Calibri"/>
                <a:cs typeface="Calibri"/>
              </a:rPr>
              <a:t>+</a:t>
            </a:r>
            <a:endParaRPr sz="3600">
              <a:latin typeface="Calibri"/>
              <a:cs typeface="Calibri"/>
            </a:endParaRPr>
          </a:p>
        </p:txBody>
      </p:sp>
      <p:sp>
        <p:nvSpPr>
          <p:cNvPr id="7" name="object 7"/>
          <p:cNvSpPr/>
          <p:nvPr/>
        </p:nvSpPr>
        <p:spPr>
          <a:xfrm>
            <a:off x="7761733" y="1999437"/>
            <a:ext cx="2613533" cy="121899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086344" y="2740151"/>
            <a:ext cx="2423159" cy="106984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6749796" y="2807207"/>
            <a:ext cx="1109980" cy="553998"/>
          </a:xfrm>
          <a:prstGeom prst="rect">
            <a:avLst/>
          </a:prstGeom>
          <a:solidFill>
            <a:srgbClr val="000000"/>
          </a:solidFill>
          <a:ln w="9144">
            <a:solidFill>
              <a:srgbClr val="A6A6A6"/>
            </a:solidFill>
          </a:ln>
        </p:spPr>
        <p:txBody>
          <a:bodyPr vert="horz" wrap="square" lIns="0" tIns="0" rIns="0" bIns="0" rtlCol="0">
            <a:spAutoFit/>
          </a:bodyPr>
          <a:lstStyle/>
          <a:p>
            <a:pPr marL="2540" algn="ctr"/>
            <a:r>
              <a:rPr sz="3600" b="1" dirty="0">
                <a:solidFill>
                  <a:srgbClr val="FFFFFF"/>
                </a:solidFill>
                <a:latin typeface="Calibri"/>
                <a:cs typeface="Calibri"/>
              </a:rPr>
              <a:t>=</a:t>
            </a:r>
            <a:endParaRPr sz="3600">
              <a:latin typeface="Calibri"/>
              <a:cs typeface="Calibri"/>
            </a:endParaRPr>
          </a:p>
        </p:txBody>
      </p:sp>
      <p:sp>
        <p:nvSpPr>
          <p:cNvPr id="10" name="object 10"/>
          <p:cNvSpPr/>
          <p:nvPr/>
        </p:nvSpPr>
        <p:spPr>
          <a:xfrm>
            <a:off x="2238755" y="3834384"/>
            <a:ext cx="1743710" cy="893444"/>
          </a:xfrm>
          <a:custGeom>
            <a:avLst/>
            <a:gdLst/>
            <a:ahLst/>
            <a:cxnLst/>
            <a:rect l="l" t="t" r="r" b="b"/>
            <a:pathLst>
              <a:path w="1743710" h="893445">
                <a:moveTo>
                  <a:pt x="0" y="893063"/>
                </a:moveTo>
                <a:lnTo>
                  <a:pt x="1743456" y="893063"/>
                </a:lnTo>
                <a:lnTo>
                  <a:pt x="1743456" y="0"/>
                </a:lnTo>
                <a:lnTo>
                  <a:pt x="0" y="0"/>
                </a:lnTo>
                <a:lnTo>
                  <a:pt x="0" y="893063"/>
                </a:lnTo>
                <a:close/>
              </a:path>
            </a:pathLst>
          </a:custGeom>
          <a:solidFill>
            <a:srgbClr val="FFFFFF"/>
          </a:solidFill>
        </p:spPr>
        <p:txBody>
          <a:bodyPr wrap="square" lIns="0" tIns="0" rIns="0" bIns="0" rtlCol="0"/>
          <a:lstStyle/>
          <a:p>
            <a:endParaRPr/>
          </a:p>
        </p:txBody>
      </p:sp>
      <p:sp>
        <p:nvSpPr>
          <p:cNvPr id="11" name="object 11"/>
          <p:cNvSpPr txBox="1"/>
          <p:nvPr/>
        </p:nvSpPr>
        <p:spPr>
          <a:xfrm>
            <a:off x="2238755" y="3834385"/>
            <a:ext cx="1743710" cy="813043"/>
          </a:xfrm>
          <a:prstGeom prst="rect">
            <a:avLst/>
          </a:prstGeom>
          <a:solidFill>
            <a:srgbClr val="FFFFFF"/>
          </a:solidFill>
          <a:ln w="9144">
            <a:solidFill>
              <a:srgbClr val="A6A6A6"/>
            </a:solidFill>
          </a:ln>
        </p:spPr>
        <p:txBody>
          <a:bodyPr vert="horz" wrap="square" lIns="0" tIns="0" rIns="0" bIns="0" rtlCol="0">
            <a:spAutoFit/>
          </a:bodyPr>
          <a:lstStyle/>
          <a:p>
            <a:pPr marL="86360"/>
            <a:r>
              <a:rPr sz="2400" b="1" spc="-15" dirty="0">
                <a:latin typeface="Calibri"/>
                <a:cs typeface="Calibri"/>
              </a:rPr>
              <a:t>Big</a:t>
            </a:r>
            <a:r>
              <a:rPr sz="2400" b="1" dirty="0">
                <a:latin typeface="Calibri"/>
                <a:cs typeface="Calibri"/>
              </a:rPr>
              <a:t> </a:t>
            </a:r>
            <a:r>
              <a:rPr sz="2400" b="1" spc="-5" dirty="0">
                <a:latin typeface="Calibri"/>
                <a:cs typeface="Calibri"/>
              </a:rPr>
              <a:t>D</a:t>
            </a:r>
            <a:r>
              <a:rPr sz="2400" b="1" spc="-25" dirty="0">
                <a:latin typeface="Calibri"/>
                <a:cs typeface="Calibri"/>
              </a:rPr>
              <a:t>a</a:t>
            </a:r>
            <a:r>
              <a:rPr sz="2400" b="1" spc="-40" dirty="0">
                <a:latin typeface="Calibri"/>
                <a:cs typeface="Calibri"/>
              </a:rPr>
              <a:t>t</a:t>
            </a:r>
            <a:r>
              <a:rPr sz="2400" b="1" spc="-15" dirty="0">
                <a:latin typeface="Calibri"/>
                <a:cs typeface="Calibri"/>
              </a:rPr>
              <a:t>a</a:t>
            </a:r>
            <a:endParaRPr sz="2400">
              <a:latin typeface="Calibri"/>
              <a:cs typeface="Calibri"/>
            </a:endParaRPr>
          </a:p>
          <a:p>
            <a:pPr marL="86360" marR="458470">
              <a:spcBef>
                <a:spcPts val="65"/>
              </a:spcBef>
            </a:pPr>
            <a:r>
              <a:rPr sz="1400" spc="-5" dirty="0">
                <a:latin typeface="Calibri"/>
                <a:cs typeface="Calibri"/>
              </a:rPr>
              <a:t>D</a:t>
            </a:r>
            <a:r>
              <a:rPr sz="1400" spc="-15" dirty="0">
                <a:latin typeface="Calibri"/>
                <a:cs typeface="Calibri"/>
              </a:rPr>
              <a:t>at</a:t>
            </a:r>
            <a:r>
              <a:rPr sz="1400" dirty="0">
                <a:latin typeface="Calibri"/>
                <a:cs typeface="Calibri"/>
              </a:rPr>
              <a:t>a</a:t>
            </a:r>
            <a:r>
              <a:rPr sz="1400" spc="-5" dirty="0">
                <a:latin typeface="Calibri"/>
                <a:cs typeface="Calibri"/>
              </a:rPr>
              <a:t> </a:t>
            </a:r>
            <a:r>
              <a:rPr sz="1400" dirty="0">
                <a:latin typeface="Calibri"/>
                <a:cs typeface="Calibri"/>
              </a:rPr>
              <a:t>Ac</a:t>
            </a:r>
            <a:r>
              <a:rPr sz="1400" spc="-10" dirty="0">
                <a:latin typeface="Calibri"/>
                <a:cs typeface="Calibri"/>
              </a:rPr>
              <a:t>qu</a:t>
            </a:r>
            <a:r>
              <a:rPr sz="1400" dirty="0">
                <a:latin typeface="Calibri"/>
                <a:cs typeface="Calibri"/>
              </a:rPr>
              <a:t>isition </a:t>
            </a:r>
            <a:r>
              <a:rPr sz="1400" spc="-5" dirty="0">
                <a:latin typeface="Calibri"/>
                <a:cs typeface="Calibri"/>
              </a:rPr>
              <a:t>D</a:t>
            </a:r>
            <a:r>
              <a:rPr sz="1400" spc="-15" dirty="0">
                <a:latin typeface="Calibri"/>
                <a:cs typeface="Calibri"/>
              </a:rPr>
              <a:t>at</a:t>
            </a:r>
            <a:r>
              <a:rPr sz="1400" dirty="0">
                <a:latin typeface="Calibri"/>
                <a:cs typeface="Calibri"/>
              </a:rPr>
              <a:t>a</a:t>
            </a:r>
            <a:r>
              <a:rPr sz="1400" spc="-5" dirty="0">
                <a:latin typeface="Calibri"/>
                <a:cs typeface="Calibri"/>
              </a:rPr>
              <a:t> S</a:t>
            </a:r>
            <a:r>
              <a:rPr sz="1400" spc="-15" dirty="0">
                <a:latin typeface="Calibri"/>
                <a:cs typeface="Calibri"/>
              </a:rPr>
              <a:t>t</a:t>
            </a:r>
            <a:r>
              <a:rPr sz="1400" spc="-5" dirty="0">
                <a:latin typeface="Calibri"/>
                <a:cs typeface="Calibri"/>
              </a:rPr>
              <a:t>o</a:t>
            </a:r>
            <a:r>
              <a:rPr sz="1400" spc="-20" dirty="0">
                <a:latin typeface="Calibri"/>
                <a:cs typeface="Calibri"/>
              </a:rPr>
              <a:t>r</a:t>
            </a:r>
            <a:r>
              <a:rPr sz="1400" dirty="0">
                <a:latin typeface="Calibri"/>
                <a:cs typeface="Calibri"/>
              </a:rPr>
              <a:t>a</a:t>
            </a:r>
            <a:r>
              <a:rPr sz="1400" spc="-15" dirty="0">
                <a:latin typeface="Calibri"/>
                <a:cs typeface="Calibri"/>
              </a:rPr>
              <a:t>g</a:t>
            </a:r>
            <a:r>
              <a:rPr sz="1400" dirty="0">
                <a:latin typeface="Calibri"/>
                <a:cs typeface="Calibri"/>
              </a:rPr>
              <a:t>e</a:t>
            </a:r>
            <a:endParaRPr sz="1400">
              <a:latin typeface="Calibri"/>
              <a:cs typeface="Calibri"/>
            </a:endParaRPr>
          </a:p>
        </p:txBody>
      </p:sp>
      <p:sp>
        <p:nvSpPr>
          <p:cNvPr id="12" name="object 12"/>
          <p:cNvSpPr/>
          <p:nvPr/>
        </p:nvSpPr>
        <p:spPr>
          <a:xfrm>
            <a:off x="4817365" y="3819144"/>
            <a:ext cx="2121535" cy="2185670"/>
          </a:xfrm>
          <a:custGeom>
            <a:avLst/>
            <a:gdLst/>
            <a:ahLst/>
            <a:cxnLst/>
            <a:rect l="l" t="t" r="r" b="b"/>
            <a:pathLst>
              <a:path w="2121535" h="2185670">
                <a:moveTo>
                  <a:pt x="0" y="2185416"/>
                </a:moveTo>
                <a:lnTo>
                  <a:pt x="2121408" y="2185416"/>
                </a:lnTo>
                <a:lnTo>
                  <a:pt x="2121408" y="0"/>
                </a:lnTo>
                <a:lnTo>
                  <a:pt x="0" y="0"/>
                </a:lnTo>
                <a:lnTo>
                  <a:pt x="0" y="2185416"/>
                </a:lnTo>
                <a:close/>
              </a:path>
            </a:pathLst>
          </a:custGeom>
          <a:solidFill>
            <a:srgbClr val="FFFFFF"/>
          </a:solidFill>
        </p:spPr>
        <p:txBody>
          <a:bodyPr wrap="square" lIns="0" tIns="0" rIns="0" bIns="0" rtlCol="0"/>
          <a:lstStyle/>
          <a:p>
            <a:endParaRPr/>
          </a:p>
        </p:txBody>
      </p:sp>
      <p:sp>
        <p:nvSpPr>
          <p:cNvPr id="13" name="object 13"/>
          <p:cNvSpPr txBox="1"/>
          <p:nvPr/>
        </p:nvSpPr>
        <p:spPr>
          <a:xfrm>
            <a:off x="4817365" y="3819144"/>
            <a:ext cx="2121535" cy="2185670"/>
          </a:xfrm>
          <a:prstGeom prst="rect">
            <a:avLst/>
          </a:prstGeom>
          <a:solidFill>
            <a:srgbClr val="FFFFFF"/>
          </a:solidFill>
          <a:ln w="9144">
            <a:solidFill>
              <a:srgbClr val="A6A6A6"/>
            </a:solidFill>
          </a:ln>
        </p:spPr>
        <p:txBody>
          <a:bodyPr vert="horz" wrap="square" lIns="0" tIns="0" rIns="0" bIns="0" rtlCol="0">
            <a:spAutoFit/>
          </a:bodyPr>
          <a:lstStyle/>
          <a:p>
            <a:pPr marL="86360"/>
            <a:r>
              <a:rPr sz="2400" b="1" spc="-15" dirty="0">
                <a:latin typeface="Calibri"/>
                <a:cs typeface="Calibri"/>
              </a:rPr>
              <a:t>Anal</a:t>
            </a:r>
            <a:r>
              <a:rPr sz="2400" b="1" dirty="0">
                <a:latin typeface="Calibri"/>
                <a:cs typeface="Calibri"/>
              </a:rPr>
              <a:t>y</a:t>
            </a:r>
            <a:r>
              <a:rPr sz="2400" b="1" spc="-10" dirty="0">
                <a:latin typeface="Calibri"/>
                <a:cs typeface="Calibri"/>
              </a:rPr>
              <a:t>t</a:t>
            </a:r>
            <a:r>
              <a:rPr sz="2400" b="1" spc="-20" dirty="0">
                <a:latin typeface="Calibri"/>
                <a:cs typeface="Calibri"/>
              </a:rPr>
              <a:t>i</a:t>
            </a:r>
            <a:r>
              <a:rPr sz="2400" b="1" spc="-5" dirty="0">
                <a:latin typeface="Calibri"/>
                <a:cs typeface="Calibri"/>
              </a:rPr>
              <a:t>cs</a:t>
            </a:r>
            <a:endParaRPr sz="2400">
              <a:latin typeface="Calibri"/>
              <a:cs typeface="Calibri"/>
            </a:endParaRPr>
          </a:p>
          <a:p>
            <a:pPr marL="86360" marR="1058545">
              <a:spcBef>
                <a:spcPts val="65"/>
              </a:spcBef>
            </a:pPr>
            <a:r>
              <a:rPr sz="1400" spc="-5" dirty="0">
                <a:latin typeface="Calibri"/>
                <a:cs typeface="Calibri"/>
              </a:rPr>
              <a:t>D</a:t>
            </a:r>
            <a:r>
              <a:rPr sz="1400" spc="-15" dirty="0">
                <a:latin typeface="Calibri"/>
                <a:cs typeface="Calibri"/>
              </a:rPr>
              <a:t>at</a:t>
            </a:r>
            <a:r>
              <a:rPr sz="1400" dirty="0">
                <a:latin typeface="Calibri"/>
                <a:cs typeface="Calibri"/>
              </a:rPr>
              <a:t>a</a:t>
            </a:r>
            <a:r>
              <a:rPr sz="1400" spc="-5" dirty="0">
                <a:latin typeface="Calibri"/>
                <a:cs typeface="Calibri"/>
              </a:rPr>
              <a:t> </a:t>
            </a:r>
            <a:r>
              <a:rPr sz="1400" dirty="0">
                <a:latin typeface="Calibri"/>
                <a:cs typeface="Calibri"/>
              </a:rPr>
              <a:t>Anal</a:t>
            </a:r>
            <a:r>
              <a:rPr sz="1400" spc="-15" dirty="0">
                <a:latin typeface="Calibri"/>
                <a:cs typeface="Calibri"/>
              </a:rPr>
              <a:t>y</a:t>
            </a:r>
            <a:r>
              <a:rPr sz="1400" spc="-5" dirty="0">
                <a:latin typeface="Calibri"/>
                <a:cs typeface="Calibri"/>
              </a:rPr>
              <a:t>sis D</a:t>
            </a:r>
            <a:r>
              <a:rPr sz="1400" spc="-15" dirty="0">
                <a:latin typeface="Calibri"/>
                <a:cs typeface="Calibri"/>
              </a:rPr>
              <a:t>at</a:t>
            </a:r>
            <a:r>
              <a:rPr sz="1400" dirty="0">
                <a:latin typeface="Calibri"/>
                <a:cs typeface="Calibri"/>
              </a:rPr>
              <a:t>a</a:t>
            </a:r>
            <a:r>
              <a:rPr sz="1400" spc="-5" dirty="0">
                <a:latin typeface="Calibri"/>
                <a:cs typeface="Calibri"/>
              </a:rPr>
              <a:t> </a:t>
            </a:r>
            <a:r>
              <a:rPr sz="1400" dirty="0">
                <a:latin typeface="Calibri"/>
                <a:cs typeface="Calibri"/>
              </a:rPr>
              <a:t>Quality</a:t>
            </a:r>
            <a:endParaRPr sz="1400">
              <a:latin typeface="Calibri"/>
              <a:cs typeface="Calibri"/>
            </a:endParaRPr>
          </a:p>
          <a:p>
            <a:pPr marL="86360" marR="229870"/>
            <a:r>
              <a:rPr sz="1400" spc="-5" dirty="0">
                <a:latin typeface="Calibri"/>
                <a:cs typeface="Calibri"/>
              </a:rPr>
              <a:t>D</a:t>
            </a:r>
            <a:r>
              <a:rPr sz="1400" spc="-15" dirty="0">
                <a:latin typeface="Calibri"/>
                <a:cs typeface="Calibri"/>
              </a:rPr>
              <a:t>a</a:t>
            </a:r>
            <a:r>
              <a:rPr sz="1400" spc="-20" dirty="0">
                <a:latin typeface="Calibri"/>
                <a:cs typeface="Calibri"/>
              </a:rPr>
              <a:t>t</a:t>
            </a:r>
            <a:r>
              <a:rPr sz="1400" dirty="0">
                <a:latin typeface="Calibri"/>
                <a:cs typeface="Calibri"/>
              </a:rPr>
              <a:t>a</a:t>
            </a:r>
            <a:r>
              <a:rPr sz="1400" spc="-5" dirty="0">
                <a:latin typeface="Calibri"/>
                <a:cs typeface="Calibri"/>
              </a:rPr>
              <a:t> </a:t>
            </a:r>
            <a:r>
              <a:rPr sz="1400" spc="-10" dirty="0">
                <a:latin typeface="Calibri"/>
                <a:cs typeface="Calibri"/>
              </a:rPr>
              <a:t>V</a:t>
            </a:r>
            <a:r>
              <a:rPr sz="1400" dirty="0">
                <a:latin typeface="Calibri"/>
                <a:cs typeface="Calibri"/>
              </a:rPr>
              <a:t>isu</a:t>
            </a:r>
            <a:r>
              <a:rPr sz="1400" spc="-10" dirty="0">
                <a:latin typeface="Calibri"/>
                <a:cs typeface="Calibri"/>
              </a:rPr>
              <a:t>a</a:t>
            </a:r>
            <a:r>
              <a:rPr sz="1400" dirty="0">
                <a:latin typeface="Calibri"/>
                <a:cs typeface="Calibri"/>
              </a:rPr>
              <a:t>li</a:t>
            </a:r>
            <a:r>
              <a:rPr sz="1400" spc="-30" dirty="0">
                <a:latin typeface="Calibri"/>
                <a:cs typeface="Calibri"/>
              </a:rPr>
              <a:t>z</a:t>
            </a:r>
            <a:r>
              <a:rPr sz="1400" spc="-15" dirty="0">
                <a:latin typeface="Calibri"/>
                <a:cs typeface="Calibri"/>
              </a:rPr>
              <a:t>a</a:t>
            </a:r>
            <a:r>
              <a:rPr sz="1400" dirty="0">
                <a:latin typeface="Calibri"/>
                <a:cs typeface="Calibri"/>
              </a:rPr>
              <a:t>tion B</a:t>
            </a:r>
            <a:r>
              <a:rPr sz="1400" spc="-10" dirty="0">
                <a:latin typeface="Calibri"/>
                <a:cs typeface="Calibri"/>
              </a:rPr>
              <a:t>u</a:t>
            </a:r>
            <a:r>
              <a:rPr sz="1400" spc="-5" dirty="0">
                <a:latin typeface="Calibri"/>
                <a:cs typeface="Calibri"/>
              </a:rPr>
              <a:t>sines</a:t>
            </a:r>
            <a:r>
              <a:rPr sz="1400" dirty="0">
                <a:latin typeface="Calibri"/>
                <a:cs typeface="Calibri"/>
              </a:rPr>
              <a:t>s </a:t>
            </a:r>
            <a:r>
              <a:rPr sz="1400" spc="-1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elli</a:t>
            </a:r>
            <a:r>
              <a:rPr sz="1400" spc="-15" dirty="0">
                <a:latin typeface="Calibri"/>
                <a:cs typeface="Calibri"/>
              </a:rPr>
              <a:t>g</a:t>
            </a:r>
            <a:r>
              <a:rPr sz="1400" dirty="0">
                <a:latin typeface="Calibri"/>
                <a:cs typeface="Calibri"/>
              </a:rPr>
              <a:t>e</a:t>
            </a:r>
            <a:r>
              <a:rPr sz="1400" spc="-10" dirty="0">
                <a:latin typeface="Calibri"/>
                <a:cs typeface="Calibri"/>
              </a:rPr>
              <a:t>nc</a:t>
            </a:r>
            <a:r>
              <a:rPr sz="1400" dirty="0">
                <a:latin typeface="Calibri"/>
                <a:cs typeface="Calibri"/>
              </a:rPr>
              <a:t>e</a:t>
            </a:r>
            <a:r>
              <a:rPr sz="1400" spc="25" dirty="0">
                <a:latin typeface="Calibri"/>
                <a:cs typeface="Calibri"/>
              </a:rPr>
              <a:t> </a:t>
            </a:r>
            <a:r>
              <a:rPr sz="1400" spc="-10" dirty="0">
                <a:latin typeface="Calibri"/>
                <a:cs typeface="Calibri"/>
              </a:rPr>
              <a:t>(</a:t>
            </a:r>
            <a:r>
              <a:rPr sz="1400" dirty="0">
                <a:latin typeface="Calibri"/>
                <a:cs typeface="Calibri"/>
              </a:rPr>
              <a:t>B</a:t>
            </a:r>
            <a:r>
              <a:rPr sz="1400" spc="-10" dirty="0">
                <a:latin typeface="Calibri"/>
                <a:cs typeface="Calibri"/>
              </a:rPr>
              <a:t>I</a:t>
            </a:r>
            <a:r>
              <a:rPr sz="1400" dirty="0">
                <a:latin typeface="Calibri"/>
                <a:cs typeface="Calibri"/>
              </a:rPr>
              <a:t>) </a:t>
            </a:r>
            <a:r>
              <a:rPr sz="1400" spc="-5" dirty="0">
                <a:latin typeface="Calibri"/>
                <a:cs typeface="Calibri"/>
              </a:rPr>
              <a:t>OL</a:t>
            </a:r>
            <a:r>
              <a:rPr sz="1400" dirty="0">
                <a:latin typeface="Calibri"/>
                <a:cs typeface="Calibri"/>
              </a:rPr>
              <a:t>AP</a:t>
            </a:r>
            <a:r>
              <a:rPr sz="1400" spc="-10" dirty="0">
                <a:latin typeface="Calibri"/>
                <a:cs typeface="Calibri"/>
              </a:rPr>
              <a:t> (</a:t>
            </a:r>
            <a:r>
              <a:rPr sz="1400" spc="-5" dirty="0">
                <a:latin typeface="Calibri"/>
                <a:cs typeface="Calibri"/>
              </a:rPr>
              <a:t>O</a:t>
            </a:r>
            <a:r>
              <a:rPr sz="1400" spc="-10" dirty="0">
                <a:latin typeface="Calibri"/>
                <a:cs typeface="Calibri"/>
              </a:rPr>
              <a:t>n</a:t>
            </a:r>
            <a:r>
              <a:rPr sz="1400" dirty="0">
                <a:latin typeface="Calibri"/>
                <a:cs typeface="Calibri"/>
              </a:rPr>
              <a:t>line</a:t>
            </a:r>
            <a:r>
              <a:rPr sz="1400" spc="10" dirty="0">
                <a:latin typeface="Calibri"/>
                <a:cs typeface="Calibri"/>
              </a:rPr>
              <a:t> </a:t>
            </a:r>
            <a:r>
              <a:rPr sz="1400" dirty="0">
                <a:latin typeface="Calibri"/>
                <a:cs typeface="Calibri"/>
              </a:rPr>
              <a:t>Anal</a:t>
            </a:r>
            <a:r>
              <a:rPr sz="1400" spc="5" dirty="0">
                <a:latin typeface="Calibri"/>
                <a:cs typeface="Calibri"/>
              </a:rPr>
              <a:t>y</a:t>
            </a:r>
            <a:r>
              <a:rPr sz="1400" dirty="0">
                <a:latin typeface="Calibri"/>
                <a:cs typeface="Calibri"/>
              </a:rPr>
              <a:t>ti</a:t>
            </a:r>
            <a:r>
              <a:rPr sz="1400" spc="-20" dirty="0">
                <a:latin typeface="Calibri"/>
                <a:cs typeface="Calibri"/>
              </a:rPr>
              <a:t>c</a:t>
            </a:r>
            <a:r>
              <a:rPr sz="1400" dirty="0">
                <a:latin typeface="Calibri"/>
                <a:cs typeface="Calibri"/>
              </a:rPr>
              <a:t>al </a:t>
            </a:r>
            <a:r>
              <a:rPr sz="1400" spc="-5" dirty="0">
                <a:latin typeface="Calibri"/>
                <a:cs typeface="Calibri"/>
              </a:rPr>
              <a:t>P</a:t>
            </a:r>
            <a:r>
              <a:rPr sz="1400" spc="-25" dirty="0">
                <a:latin typeface="Calibri"/>
                <a:cs typeface="Calibri"/>
              </a:rPr>
              <a:t>r</a:t>
            </a:r>
            <a:r>
              <a:rPr sz="1400" spc="-5" dirty="0">
                <a:latin typeface="Calibri"/>
                <a:cs typeface="Calibri"/>
              </a:rPr>
              <a:t>oces</a:t>
            </a:r>
            <a:r>
              <a:rPr sz="1400" dirty="0">
                <a:latin typeface="Calibri"/>
                <a:cs typeface="Calibri"/>
              </a:rPr>
              <a:t>sin</a:t>
            </a:r>
            <a:r>
              <a:rPr sz="1400" spc="-5" dirty="0">
                <a:latin typeface="Calibri"/>
                <a:cs typeface="Calibri"/>
              </a:rPr>
              <a:t>g</a:t>
            </a:r>
            <a:r>
              <a:rPr sz="1400" dirty="0">
                <a:latin typeface="Calibri"/>
                <a:cs typeface="Calibri"/>
              </a:rPr>
              <a:t>)</a:t>
            </a:r>
            <a:endParaRPr sz="1400">
              <a:latin typeface="Calibri"/>
              <a:cs typeface="Calibri"/>
            </a:endParaRPr>
          </a:p>
          <a:p>
            <a:pPr marL="86360" marR="245110"/>
            <a:r>
              <a:rPr sz="1400" dirty="0">
                <a:latin typeface="Calibri"/>
                <a:cs typeface="Calibri"/>
              </a:rPr>
              <a:t>Ma</a:t>
            </a:r>
            <a:r>
              <a:rPr sz="1400" spc="-5" dirty="0">
                <a:latin typeface="Calibri"/>
                <a:cs typeface="Calibri"/>
              </a:rPr>
              <a:t>c</a:t>
            </a:r>
            <a:r>
              <a:rPr sz="1400" spc="-10" dirty="0">
                <a:latin typeface="Calibri"/>
                <a:cs typeface="Calibri"/>
              </a:rPr>
              <a:t>h</a:t>
            </a:r>
            <a:r>
              <a:rPr sz="1400" dirty="0">
                <a:latin typeface="Calibri"/>
                <a:cs typeface="Calibri"/>
              </a:rPr>
              <a:t>ine</a:t>
            </a:r>
            <a:r>
              <a:rPr sz="1400" spc="10" dirty="0">
                <a:latin typeface="Calibri"/>
                <a:cs typeface="Calibri"/>
              </a:rPr>
              <a:t> </a:t>
            </a:r>
            <a:r>
              <a:rPr sz="1400" spc="-5" dirty="0">
                <a:latin typeface="Calibri"/>
                <a:cs typeface="Calibri"/>
              </a:rPr>
              <a:t>Le</a:t>
            </a:r>
            <a:r>
              <a:rPr sz="1400" dirty="0">
                <a:latin typeface="Calibri"/>
                <a:cs typeface="Calibri"/>
              </a:rPr>
              <a:t>arni</a:t>
            </a:r>
            <a:r>
              <a:rPr sz="1400" spc="-10" dirty="0">
                <a:latin typeface="Calibri"/>
                <a:cs typeface="Calibri"/>
              </a:rPr>
              <a:t>n</a:t>
            </a:r>
            <a:r>
              <a:rPr sz="1400" dirty="0">
                <a:latin typeface="Calibri"/>
                <a:cs typeface="Calibri"/>
              </a:rPr>
              <a:t>g</a:t>
            </a:r>
            <a:r>
              <a:rPr sz="1400" spc="5" dirty="0">
                <a:latin typeface="Calibri"/>
                <a:cs typeface="Calibri"/>
              </a:rPr>
              <a:t> </a:t>
            </a:r>
            <a:r>
              <a:rPr sz="1400" spc="-10" dirty="0">
                <a:latin typeface="Calibri"/>
                <a:cs typeface="Calibri"/>
              </a:rPr>
              <a:t>(</a:t>
            </a:r>
            <a:r>
              <a:rPr sz="1400" dirty="0">
                <a:latin typeface="Calibri"/>
                <a:cs typeface="Calibri"/>
              </a:rPr>
              <a:t>ML) AI</a:t>
            </a:r>
            <a:r>
              <a:rPr sz="1400" spc="-10" dirty="0">
                <a:latin typeface="Calibri"/>
                <a:cs typeface="Calibri"/>
              </a:rPr>
              <a:t> </a:t>
            </a:r>
            <a:r>
              <a:rPr sz="1400" spc="-5" dirty="0">
                <a:latin typeface="Calibri"/>
                <a:cs typeface="Calibri"/>
              </a:rPr>
              <a:t>(</a:t>
            </a:r>
            <a:r>
              <a:rPr sz="1400" dirty="0">
                <a:latin typeface="Calibri"/>
                <a:cs typeface="Calibri"/>
              </a:rPr>
              <a:t>Artificial</a:t>
            </a:r>
            <a:r>
              <a:rPr sz="1400" spc="-5" dirty="0">
                <a:latin typeface="Calibri"/>
                <a:cs typeface="Calibri"/>
              </a:rPr>
              <a:t> </a:t>
            </a:r>
            <a:r>
              <a:rPr sz="1400" spc="-10" dirty="0">
                <a:latin typeface="Calibri"/>
                <a:cs typeface="Calibri"/>
              </a:rPr>
              <a:t>I</a:t>
            </a:r>
            <a:r>
              <a:rPr sz="1400" spc="-20" dirty="0">
                <a:latin typeface="Calibri"/>
                <a:cs typeface="Calibri"/>
              </a:rPr>
              <a:t>n</a:t>
            </a:r>
            <a:r>
              <a:rPr sz="1400" spc="-15" dirty="0">
                <a:latin typeface="Calibri"/>
                <a:cs typeface="Calibri"/>
              </a:rPr>
              <a:t>t</a:t>
            </a:r>
            <a:r>
              <a:rPr sz="1400" dirty="0">
                <a:latin typeface="Calibri"/>
                <a:cs typeface="Calibri"/>
              </a:rPr>
              <a:t>elli</a:t>
            </a:r>
            <a:r>
              <a:rPr sz="1400" spc="-15" dirty="0">
                <a:latin typeface="Calibri"/>
                <a:cs typeface="Calibri"/>
              </a:rPr>
              <a:t>g</a:t>
            </a:r>
            <a:r>
              <a:rPr sz="1400" dirty="0">
                <a:latin typeface="Calibri"/>
                <a:cs typeface="Calibri"/>
              </a:rPr>
              <a:t>e</a:t>
            </a:r>
            <a:r>
              <a:rPr sz="1400" spc="-10" dirty="0">
                <a:latin typeface="Calibri"/>
                <a:cs typeface="Calibri"/>
              </a:rPr>
              <a:t>nc</a:t>
            </a:r>
            <a:r>
              <a:rPr sz="1400" dirty="0">
                <a:latin typeface="Calibri"/>
                <a:cs typeface="Calibri"/>
              </a:rPr>
              <a:t>e)</a:t>
            </a:r>
            <a:endParaRPr sz="1400">
              <a:latin typeface="Calibri"/>
              <a:cs typeface="Calibri"/>
            </a:endParaRPr>
          </a:p>
        </p:txBody>
      </p:sp>
      <p:sp>
        <p:nvSpPr>
          <p:cNvPr id="14" name="object 14"/>
          <p:cNvSpPr/>
          <p:nvPr/>
        </p:nvSpPr>
        <p:spPr>
          <a:xfrm>
            <a:off x="7795259" y="3762755"/>
            <a:ext cx="2710180" cy="462280"/>
          </a:xfrm>
          <a:custGeom>
            <a:avLst/>
            <a:gdLst/>
            <a:ahLst/>
            <a:cxnLst/>
            <a:rect l="l" t="t" r="r" b="b"/>
            <a:pathLst>
              <a:path w="2710179" h="462279">
                <a:moveTo>
                  <a:pt x="0" y="461772"/>
                </a:moveTo>
                <a:lnTo>
                  <a:pt x="2709672" y="461772"/>
                </a:lnTo>
                <a:lnTo>
                  <a:pt x="2709672" y="0"/>
                </a:lnTo>
                <a:lnTo>
                  <a:pt x="0" y="0"/>
                </a:lnTo>
                <a:lnTo>
                  <a:pt x="0" y="461772"/>
                </a:lnTo>
                <a:close/>
              </a:path>
            </a:pathLst>
          </a:custGeom>
          <a:solidFill>
            <a:srgbClr val="FFFFFF"/>
          </a:solidFill>
        </p:spPr>
        <p:txBody>
          <a:bodyPr wrap="square" lIns="0" tIns="0" rIns="0" bIns="0" rtlCol="0"/>
          <a:lstStyle/>
          <a:p>
            <a:endParaRPr/>
          </a:p>
        </p:txBody>
      </p:sp>
      <p:sp>
        <p:nvSpPr>
          <p:cNvPr id="15" name="object 15"/>
          <p:cNvSpPr txBox="1"/>
          <p:nvPr/>
        </p:nvSpPr>
        <p:spPr>
          <a:xfrm>
            <a:off x="7795259" y="3762755"/>
            <a:ext cx="2710180" cy="369332"/>
          </a:xfrm>
          <a:prstGeom prst="rect">
            <a:avLst/>
          </a:prstGeom>
          <a:solidFill>
            <a:srgbClr val="FFFFFF"/>
          </a:solidFill>
          <a:ln w="9144">
            <a:solidFill>
              <a:srgbClr val="A6A6A6"/>
            </a:solidFill>
          </a:ln>
        </p:spPr>
        <p:txBody>
          <a:bodyPr vert="horz" wrap="square" lIns="0" tIns="0" rIns="0" bIns="0" rtlCol="0">
            <a:spAutoFit/>
          </a:bodyPr>
          <a:lstStyle/>
          <a:p>
            <a:pPr marL="87630"/>
            <a:r>
              <a:rPr sz="2400" b="1" spc="-5" dirty="0">
                <a:latin typeface="Calibri"/>
                <a:cs typeface="Calibri"/>
              </a:rPr>
              <a:t>Bi</a:t>
            </a:r>
            <a:r>
              <a:rPr sz="2400" b="1" dirty="0">
                <a:latin typeface="Calibri"/>
                <a:cs typeface="Calibri"/>
              </a:rPr>
              <a:t>g</a:t>
            </a:r>
            <a:r>
              <a:rPr sz="2400" b="1" spc="-5" dirty="0">
                <a:latin typeface="Calibri"/>
                <a:cs typeface="Calibri"/>
              </a:rPr>
              <a:t> D</a:t>
            </a:r>
            <a:r>
              <a:rPr sz="2400" b="1" spc="-25" dirty="0">
                <a:latin typeface="Calibri"/>
                <a:cs typeface="Calibri"/>
              </a:rPr>
              <a:t>a</a:t>
            </a:r>
            <a:r>
              <a:rPr sz="2400" b="1" spc="-30" dirty="0">
                <a:latin typeface="Calibri"/>
                <a:cs typeface="Calibri"/>
              </a:rPr>
              <a:t>t</a:t>
            </a:r>
            <a:r>
              <a:rPr sz="2400" b="1" dirty="0">
                <a:latin typeface="Calibri"/>
                <a:cs typeface="Calibri"/>
              </a:rPr>
              <a:t>a</a:t>
            </a:r>
            <a:r>
              <a:rPr sz="2400" b="1" spc="10" dirty="0">
                <a:latin typeface="Calibri"/>
                <a:cs typeface="Calibri"/>
              </a:rPr>
              <a:t> </a:t>
            </a:r>
            <a:r>
              <a:rPr sz="2400" b="1" dirty="0">
                <a:latin typeface="Calibri"/>
                <a:cs typeface="Calibri"/>
              </a:rPr>
              <a:t>A</a:t>
            </a:r>
            <a:r>
              <a:rPr sz="2400" b="1" spc="-10" dirty="0">
                <a:latin typeface="Calibri"/>
                <a:cs typeface="Calibri"/>
              </a:rPr>
              <a:t>n</a:t>
            </a:r>
            <a:r>
              <a:rPr sz="2400" b="1" dirty="0">
                <a:latin typeface="Calibri"/>
                <a:cs typeface="Calibri"/>
              </a:rPr>
              <a:t>al</a:t>
            </a:r>
            <a:r>
              <a:rPr sz="2400" b="1" spc="10" dirty="0">
                <a:latin typeface="Calibri"/>
                <a:cs typeface="Calibri"/>
              </a:rPr>
              <a:t>y</a:t>
            </a:r>
            <a:r>
              <a:rPr sz="2400" b="1" spc="-10" dirty="0">
                <a:latin typeface="Calibri"/>
                <a:cs typeface="Calibri"/>
              </a:rPr>
              <a:t>t</a:t>
            </a:r>
            <a:r>
              <a:rPr sz="2400" b="1" spc="-20" dirty="0">
                <a:latin typeface="Calibri"/>
                <a:cs typeface="Calibri"/>
              </a:rPr>
              <a:t>i</a:t>
            </a:r>
            <a:r>
              <a:rPr sz="2400" b="1" spc="-5" dirty="0">
                <a:latin typeface="Calibri"/>
                <a:cs typeface="Calibri"/>
              </a:rPr>
              <a:t>cs</a:t>
            </a:r>
            <a:endParaRPr sz="2400">
              <a:latin typeface="Calibri"/>
              <a:cs typeface="Calibri"/>
            </a:endParaRPr>
          </a:p>
        </p:txBody>
      </p:sp>
      <p:sp>
        <p:nvSpPr>
          <p:cNvPr id="16" name="object 16"/>
          <p:cNvSpPr/>
          <p:nvPr/>
        </p:nvSpPr>
        <p:spPr>
          <a:xfrm>
            <a:off x="5038344" y="2357627"/>
            <a:ext cx="1680972" cy="145237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2917-6045-40EF-ABA6-BD1145AD0E88}"/>
              </a:ext>
            </a:extLst>
          </p:cNvPr>
          <p:cNvSpPr>
            <a:spLocks noGrp="1"/>
          </p:cNvSpPr>
          <p:nvPr>
            <p:ph type="title"/>
          </p:nvPr>
        </p:nvSpPr>
        <p:spPr/>
        <p:txBody>
          <a:bodyPr/>
          <a:lstStyle/>
          <a:p>
            <a:r>
              <a:rPr lang="en-ID" dirty="0"/>
              <a:t>Regression</a:t>
            </a:r>
          </a:p>
        </p:txBody>
      </p:sp>
      <p:sp>
        <p:nvSpPr>
          <p:cNvPr id="3" name="Content Placeholder 2">
            <a:extLst>
              <a:ext uri="{FF2B5EF4-FFF2-40B4-BE49-F238E27FC236}">
                <a16:creationId xmlns:a16="http://schemas.microsoft.com/office/drawing/2014/main" id="{81887A4C-2203-41A4-AB59-33E9C4302016}"/>
              </a:ext>
            </a:extLst>
          </p:cNvPr>
          <p:cNvSpPr>
            <a:spLocks noGrp="1"/>
          </p:cNvSpPr>
          <p:nvPr>
            <p:ph idx="1"/>
          </p:nvPr>
        </p:nvSpPr>
        <p:spPr/>
        <p:txBody>
          <a:bodyPr/>
          <a:lstStyle/>
          <a:p>
            <a:pPr algn="just"/>
            <a:r>
              <a:rPr lang="en-US" dirty="0"/>
              <a:t>The analysis technique of regression explores how a dependent variable is related to an independent variable within a dataset. As a sample scenario, regression could help determine the type of relationship that exists between temperature, the independent variable, and crop yield, the dependent variable.</a:t>
            </a:r>
            <a:endParaRPr lang="en-ID" dirty="0"/>
          </a:p>
        </p:txBody>
      </p:sp>
    </p:spTree>
    <p:extLst>
      <p:ext uri="{BB962C8B-B14F-4D97-AF65-F5344CB8AC3E}">
        <p14:creationId xmlns:p14="http://schemas.microsoft.com/office/powerpoint/2010/main" val="1895682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E75E-3AC3-4819-932D-672FE3ED51BD}"/>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03DFAE59-AABB-4CE4-A97C-EC51B7479274}"/>
              </a:ext>
            </a:extLst>
          </p:cNvPr>
          <p:cNvPicPr>
            <a:picLocks noGrp="1" noChangeAspect="1"/>
          </p:cNvPicPr>
          <p:nvPr>
            <p:ph idx="1"/>
          </p:nvPr>
        </p:nvPicPr>
        <p:blipFill>
          <a:blip r:embed="rId2"/>
          <a:stretch>
            <a:fillRect/>
          </a:stretch>
        </p:blipFill>
        <p:spPr>
          <a:xfrm>
            <a:off x="4503174" y="2595281"/>
            <a:ext cx="3185652" cy="2812026"/>
          </a:xfrm>
        </p:spPr>
      </p:pic>
    </p:spTree>
    <p:extLst>
      <p:ext uri="{BB962C8B-B14F-4D97-AF65-F5344CB8AC3E}">
        <p14:creationId xmlns:p14="http://schemas.microsoft.com/office/powerpoint/2010/main" val="116021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3C34-CBB2-45A9-A1BC-1F88E81E79E3}"/>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9DE4039E-D12E-48E7-B492-B9F3A84026A2}"/>
              </a:ext>
            </a:extLst>
          </p:cNvPr>
          <p:cNvPicPr>
            <a:picLocks noGrp="1" noChangeAspect="1"/>
          </p:cNvPicPr>
          <p:nvPr>
            <p:ph idx="1"/>
          </p:nvPr>
        </p:nvPicPr>
        <p:blipFill>
          <a:blip r:embed="rId2"/>
          <a:stretch>
            <a:fillRect/>
          </a:stretch>
        </p:blipFill>
        <p:spPr>
          <a:xfrm>
            <a:off x="4503174" y="2600197"/>
            <a:ext cx="3185652" cy="2802194"/>
          </a:xfrm>
        </p:spPr>
      </p:pic>
    </p:spTree>
    <p:extLst>
      <p:ext uri="{BB962C8B-B14F-4D97-AF65-F5344CB8AC3E}">
        <p14:creationId xmlns:p14="http://schemas.microsoft.com/office/powerpoint/2010/main" val="3643740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8685-C203-4FD6-8CD6-6FF7D5A591C2}"/>
              </a:ext>
            </a:extLst>
          </p:cNvPr>
          <p:cNvSpPr>
            <a:spLocks noGrp="1"/>
          </p:cNvSpPr>
          <p:nvPr>
            <p:ph type="title"/>
          </p:nvPr>
        </p:nvSpPr>
        <p:spPr/>
        <p:txBody>
          <a:bodyPr/>
          <a:lstStyle/>
          <a:p>
            <a:r>
              <a:rPr lang="en-ID" dirty="0"/>
              <a:t>Machine Learning</a:t>
            </a:r>
            <a:br>
              <a:rPr lang="en-ID" dirty="0"/>
            </a:br>
            <a:endParaRPr lang="en-ID" dirty="0"/>
          </a:p>
        </p:txBody>
      </p:sp>
      <p:sp>
        <p:nvSpPr>
          <p:cNvPr id="3" name="Content Placeholder 2">
            <a:extLst>
              <a:ext uri="{FF2B5EF4-FFF2-40B4-BE49-F238E27FC236}">
                <a16:creationId xmlns:a16="http://schemas.microsoft.com/office/drawing/2014/main" id="{261EBB6A-D952-4B1B-8CD9-A889F0FCB7CE}"/>
              </a:ext>
            </a:extLst>
          </p:cNvPr>
          <p:cNvSpPr>
            <a:spLocks noGrp="1"/>
          </p:cNvSpPr>
          <p:nvPr>
            <p:ph idx="1"/>
          </p:nvPr>
        </p:nvSpPr>
        <p:spPr/>
        <p:txBody>
          <a:bodyPr/>
          <a:lstStyle/>
          <a:p>
            <a:r>
              <a:rPr lang="en-US" dirty="0"/>
              <a:t>Humans are good at spotting patterns and relationships within data. Unfortunately, we cannot process large amounts of data very quickly. Machines, on the other hand, are very adept at processing large amounts of data quickly, but only if they know how.</a:t>
            </a:r>
            <a:endParaRPr lang="en-ID" dirty="0"/>
          </a:p>
        </p:txBody>
      </p:sp>
    </p:spTree>
    <p:extLst>
      <p:ext uri="{BB962C8B-B14F-4D97-AF65-F5344CB8AC3E}">
        <p14:creationId xmlns:p14="http://schemas.microsoft.com/office/powerpoint/2010/main" val="310476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D34E-9E9D-410B-B3A3-898E0BFE34AA}"/>
              </a:ext>
            </a:extLst>
          </p:cNvPr>
          <p:cNvSpPr>
            <a:spLocks noGrp="1"/>
          </p:cNvSpPr>
          <p:nvPr>
            <p:ph type="title"/>
          </p:nvPr>
        </p:nvSpPr>
        <p:spPr/>
        <p:txBody>
          <a:bodyPr/>
          <a:lstStyle/>
          <a:p>
            <a:r>
              <a:rPr lang="en-ID" dirty="0"/>
              <a:t>Classification (Supervised Machine Learning)</a:t>
            </a:r>
          </a:p>
        </p:txBody>
      </p:sp>
      <p:pic>
        <p:nvPicPr>
          <p:cNvPr id="5" name="Content Placeholder 4">
            <a:extLst>
              <a:ext uri="{FF2B5EF4-FFF2-40B4-BE49-F238E27FC236}">
                <a16:creationId xmlns:a16="http://schemas.microsoft.com/office/drawing/2014/main" id="{11A6F33F-5414-4E80-B228-604F2439150D}"/>
              </a:ext>
            </a:extLst>
          </p:cNvPr>
          <p:cNvPicPr>
            <a:picLocks noGrp="1" noChangeAspect="1"/>
          </p:cNvPicPr>
          <p:nvPr>
            <p:ph idx="1"/>
          </p:nvPr>
        </p:nvPicPr>
        <p:blipFill>
          <a:blip r:embed="rId2"/>
          <a:stretch>
            <a:fillRect/>
          </a:stretch>
        </p:blipFill>
        <p:spPr>
          <a:xfrm>
            <a:off x="4660267" y="2906967"/>
            <a:ext cx="2871465" cy="2188654"/>
          </a:xfrm>
        </p:spPr>
      </p:pic>
    </p:spTree>
    <p:extLst>
      <p:ext uri="{BB962C8B-B14F-4D97-AF65-F5344CB8AC3E}">
        <p14:creationId xmlns:p14="http://schemas.microsoft.com/office/powerpoint/2010/main" val="1234796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DC4C-FAFF-4969-9583-823841E02A31}"/>
              </a:ext>
            </a:extLst>
          </p:cNvPr>
          <p:cNvSpPr>
            <a:spLocks noGrp="1"/>
          </p:cNvSpPr>
          <p:nvPr>
            <p:ph type="title"/>
          </p:nvPr>
        </p:nvSpPr>
        <p:spPr/>
        <p:txBody>
          <a:bodyPr/>
          <a:lstStyle/>
          <a:p>
            <a:r>
              <a:rPr lang="en-ID" dirty="0"/>
              <a:t>Clustering (Unsupervised Machine Learning)</a:t>
            </a:r>
          </a:p>
        </p:txBody>
      </p:sp>
      <p:pic>
        <p:nvPicPr>
          <p:cNvPr id="5" name="Content Placeholder 4">
            <a:extLst>
              <a:ext uri="{FF2B5EF4-FFF2-40B4-BE49-F238E27FC236}">
                <a16:creationId xmlns:a16="http://schemas.microsoft.com/office/drawing/2014/main" id="{B8F12DD5-5BB8-48CA-B882-5A0B39423686}"/>
              </a:ext>
            </a:extLst>
          </p:cNvPr>
          <p:cNvPicPr>
            <a:picLocks noGrp="1" noChangeAspect="1"/>
          </p:cNvPicPr>
          <p:nvPr>
            <p:ph idx="1"/>
          </p:nvPr>
        </p:nvPicPr>
        <p:blipFill>
          <a:blip r:embed="rId2"/>
          <a:stretch>
            <a:fillRect/>
          </a:stretch>
        </p:blipFill>
        <p:spPr>
          <a:xfrm>
            <a:off x="4660490" y="2732932"/>
            <a:ext cx="2871019" cy="2536723"/>
          </a:xfrm>
        </p:spPr>
      </p:pic>
    </p:spTree>
    <p:extLst>
      <p:ext uri="{BB962C8B-B14F-4D97-AF65-F5344CB8AC3E}">
        <p14:creationId xmlns:p14="http://schemas.microsoft.com/office/powerpoint/2010/main" val="3916007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7AB4-2BD0-4FC8-A1DF-7EB9624FD3EA}"/>
              </a:ext>
            </a:extLst>
          </p:cNvPr>
          <p:cNvSpPr>
            <a:spLocks noGrp="1"/>
          </p:cNvSpPr>
          <p:nvPr>
            <p:ph type="title"/>
          </p:nvPr>
        </p:nvSpPr>
        <p:spPr/>
        <p:txBody>
          <a:bodyPr/>
          <a:lstStyle/>
          <a:p>
            <a:r>
              <a:rPr lang="en-ID" dirty="0"/>
              <a:t>Outlier Detection</a:t>
            </a:r>
          </a:p>
        </p:txBody>
      </p:sp>
      <p:pic>
        <p:nvPicPr>
          <p:cNvPr id="5" name="Content Placeholder 4">
            <a:extLst>
              <a:ext uri="{FF2B5EF4-FFF2-40B4-BE49-F238E27FC236}">
                <a16:creationId xmlns:a16="http://schemas.microsoft.com/office/drawing/2014/main" id="{ED2868B6-496F-4D7E-976D-34A4D4F1B6D5}"/>
              </a:ext>
            </a:extLst>
          </p:cNvPr>
          <p:cNvPicPr>
            <a:picLocks noGrp="1" noChangeAspect="1"/>
          </p:cNvPicPr>
          <p:nvPr>
            <p:ph idx="1"/>
          </p:nvPr>
        </p:nvPicPr>
        <p:blipFill>
          <a:blip r:embed="rId2"/>
          <a:stretch>
            <a:fillRect/>
          </a:stretch>
        </p:blipFill>
        <p:spPr>
          <a:xfrm>
            <a:off x="4660490" y="2732932"/>
            <a:ext cx="2871019" cy="2536723"/>
          </a:xfrm>
        </p:spPr>
      </p:pic>
    </p:spTree>
    <p:extLst>
      <p:ext uri="{BB962C8B-B14F-4D97-AF65-F5344CB8AC3E}">
        <p14:creationId xmlns:p14="http://schemas.microsoft.com/office/powerpoint/2010/main" val="392417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A041-8EE5-48B8-9E8F-A1AC734D0FA4}"/>
              </a:ext>
            </a:extLst>
          </p:cNvPr>
          <p:cNvSpPr>
            <a:spLocks noGrp="1"/>
          </p:cNvSpPr>
          <p:nvPr>
            <p:ph type="title"/>
          </p:nvPr>
        </p:nvSpPr>
        <p:spPr/>
        <p:txBody>
          <a:bodyPr/>
          <a:lstStyle/>
          <a:p>
            <a:r>
              <a:rPr lang="en-ID" dirty="0"/>
              <a:t>Filtering</a:t>
            </a:r>
          </a:p>
        </p:txBody>
      </p:sp>
      <p:sp>
        <p:nvSpPr>
          <p:cNvPr id="3" name="Content Placeholder 2">
            <a:extLst>
              <a:ext uri="{FF2B5EF4-FFF2-40B4-BE49-F238E27FC236}">
                <a16:creationId xmlns:a16="http://schemas.microsoft.com/office/drawing/2014/main" id="{19C64A29-A815-4FC2-927A-9D4DEACD3392}"/>
              </a:ext>
            </a:extLst>
          </p:cNvPr>
          <p:cNvSpPr>
            <a:spLocks noGrp="1"/>
          </p:cNvSpPr>
          <p:nvPr>
            <p:ph idx="1"/>
          </p:nvPr>
        </p:nvSpPr>
        <p:spPr/>
        <p:txBody>
          <a:bodyPr/>
          <a:lstStyle/>
          <a:p>
            <a:r>
              <a:rPr lang="en-ID" dirty="0"/>
              <a:t>collaborative filtering</a:t>
            </a:r>
          </a:p>
          <a:p>
            <a:r>
              <a:rPr lang="en-ID" dirty="0"/>
              <a:t>content-based filtering</a:t>
            </a:r>
          </a:p>
        </p:txBody>
      </p:sp>
    </p:spTree>
    <p:extLst>
      <p:ext uri="{BB962C8B-B14F-4D97-AF65-F5344CB8AC3E}">
        <p14:creationId xmlns:p14="http://schemas.microsoft.com/office/powerpoint/2010/main" val="103787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735D-9928-4DE2-8EF5-09114452E6EB}"/>
              </a:ext>
            </a:extLst>
          </p:cNvPr>
          <p:cNvSpPr>
            <a:spLocks noGrp="1"/>
          </p:cNvSpPr>
          <p:nvPr>
            <p:ph type="title"/>
          </p:nvPr>
        </p:nvSpPr>
        <p:spPr/>
        <p:txBody>
          <a:bodyPr/>
          <a:lstStyle/>
          <a:p>
            <a:r>
              <a:rPr lang="en-ID" dirty="0"/>
              <a:t>Semantic Analysis</a:t>
            </a:r>
          </a:p>
        </p:txBody>
      </p:sp>
      <p:sp>
        <p:nvSpPr>
          <p:cNvPr id="3" name="Content Placeholder 2">
            <a:extLst>
              <a:ext uri="{FF2B5EF4-FFF2-40B4-BE49-F238E27FC236}">
                <a16:creationId xmlns:a16="http://schemas.microsoft.com/office/drawing/2014/main" id="{479E44A5-5FCB-495D-8456-C3A04C9FABAC}"/>
              </a:ext>
            </a:extLst>
          </p:cNvPr>
          <p:cNvSpPr>
            <a:spLocks noGrp="1"/>
          </p:cNvSpPr>
          <p:nvPr>
            <p:ph idx="1"/>
          </p:nvPr>
        </p:nvSpPr>
        <p:spPr/>
        <p:txBody>
          <a:bodyPr/>
          <a:lstStyle/>
          <a:p>
            <a:pPr algn="l"/>
            <a:r>
              <a:rPr lang="en-ID" sz="1800" b="0" i="0" u="none" strike="noStrike" baseline="0" dirty="0">
                <a:solidFill>
                  <a:srgbClr val="000000"/>
                </a:solidFill>
                <a:latin typeface="LiberationSerif"/>
              </a:rPr>
              <a:t>• </a:t>
            </a:r>
            <a:r>
              <a:rPr lang="en-ID" sz="1800" b="0" i="0" u="none" strike="noStrike" baseline="0" dirty="0">
                <a:solidFill>
                  <a:srgbClr val="0000EF"/>
                </a:solidFill>
                <a:latin typeface="LiberationSerif"/>
              </a:rPr>
              <a:t>Natural Language Processing</a:t>
            </a:r>
          </a:p>
          <a:p>
            <a:pPr algn="l"/>
            <a:r>
              <a:rPr lang="en-ID" sz="1800" b="0" i="0" u="none" strike="noStrike" baseline="0" dirty="0">
                <a:solidFill>
                  <a:srgbClr val="000000"/>
                </a:solidFill>
                <a:latin typeface="LiberationSerif"/>
              </a:rPr>
              <a:t>• </a:t>
            </a:r>
            <a:r>
              <a:rPr lang="en-ID" sz="1800" b="0" i="0" u="none" strike="noStrike" baseline="0" dirty="0">
                <a:solidFill>
                  <a:srgbClr val="0000EF"/>
                </a:solidFill>
                <a:latin typeface="LiberationSerif"/>
              </a:rPr>
              <a:t>Text Analytics</a:t>
            </a:r>
          </a:p>
          <a:p>
            <a:pPr algn="l"/>
            <a:r>
              <a:rPr lang="en-ID" sz="1800" b="0" i="0" u="none" strike="noStrike" baseline="0" dirty="0">
                <a:solidFill>
                  <a:srgbClr val="000000"/>
                </a:solidFill>
                <a:latin typeface="LiberationSerif"/>
              </a:rPr>
              <a:t>• </a:t>
            </a:r>
            <a:r>
              <a:rPr lang="en-ID" sz="1800" b="0" i="0" u="none" strike="noStrike" baseline="0" dirty="0">
                <a:solidFill>
                  <a:srgbClr val="0000EF"/>
                </a:solidFill>
                <a:latin typeface="LiberationSerif"/>
              </a:rPr>
              <a:t>Sentiment Analysis</a:t>
            </a:r>
            <a:endParaRPr lang="en-ID" dirty="0"/>
          </a:p>
        </p:txBody>
      </p:sp>
    </p:spTree>
    <p:extLst>
      <p:ext uri="{BB962C8B-B14F-4D97-AF65-F5344CB8AC3E}">
        <p14:creationId xmlns:p14="http://schemas.microsoft.com/office/powerpoint/2010/main" val="2483014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C587-265C-4CEF-8C4E-82313548B186}"/>
              </a:ext>
            </a:extLst>
          </p:cNvPr>
          <p:cNvSpPr>
            <a:spLocks noGrp="1"/>
          </p:cNvSpPr>
          <p:nvPr>
            <p:ph type="title"/>
          </p:nvPr>
        </p:nvSpPr>
        <p:spPr/>
        <p:txBody>
          <a:bodyPr>
            <a:normAutofit/>
          </a:bodyPr>
          <a:lstStyle/>
          <a:p>
            <a:r>
              <a:rPr lang="en-ID" sz="4000" b="1" i="0" u="none" strike="noStrike" baseline="0" dirty="0">
                <a:latin typeface="LiberationSerif-Bold"/>
              </a:rPr>
              <a:t>Visual Analysis</a:t>
            </a:r>
            <a:endParaRPr lang="en-ID" sz="8000" dirty="0"/>
          </a:p>
        </p:txBody>
      </p:sp>
      <p:sp>
        <p:nvSpPr>
          <p:cNvPr id="3" name="Content Placeholder 2">
            <a:extLst>
              <a:ext uri="{FF2B5EF4-FFF2-40B4-BE49-F238E27FC236}">
                <a16:creationId xmlns:a16="http://schemas.microsoft.com/office/drawing/2014/main" id="{46CEB229-00C5-4097-8E6E-67DB24326693}"/>
              </a:ext>
            </a:extLst>
          </p:cNvPr>
          <p:cNvSpPr>
            <a:spLocks noGrp="1"/>
          </p:cNvSpPr>
          <p:nvPr>
            <p:ph idx="1"/>
          </p:nvPr>
        </p:nvSpPr>
        <p:spPr/>
        <p:txBody>
          <a:bodyPr/>
          <a:lstStyle/>
          <a:p>
            <a:endParaRPr lang="en-ID" dirty="0"/>
          </a:p>
        </p:txBody>
      </p:sp>
    </p:spTree>
    <p:extLst>
      <p:ext uri="{BB962C8B-B14F-4D97-AF65-F5344CB8AC3E}">
        <p14:creationId xmlns:p14="http://schemas.microsoft.com/office/powerpoint/2010/main" val="85167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869691" y="1935479"/>
            <a:ext cx="6120384" cy="4157472"/>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984492" y="2281416"/>
            <a:ext cx="1462913" cy="510425"/>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632192" y="2613634"/>
            <a:ext cx="1467485" cy="508914"/>
          </a:xfrm>
          <a:prstGeom prst="rect">
            <a:avLst/>
          </a:prstGeom>
          <a:blipFill>
            <a:blip r:embed="rId5" cstate="print"/>
            <a:stretch>
              <a:fillRect/>
            </a:stretch>
          </a:blipFill>
        </p:spPr>
        <p:txBody>
          <a:bodyPr wrap="square" lIns="0" tIns="0" rIns="0" bIns="0" rtlCol="0"/>
          <a:lstStyle/>
          <a:p>
            <a:endParaRPr/>
          </a:p>
        </p:txBody>
      </p:sp>
      <p:sp>
        <p:nvSpPr>
          <p:cNvPr id="5" name="object 5"/>
          <p:cNvSpPr txBox="1"/>
          <p:nvPr/>
        </p:nvSpPr>
        <p:spPr>
          <a:xfrm>
            <a:off x="7190360" y="2389912"/>
            <a:ext cx="1696085" cy="582211"/>
          </a:xfrm>
          <a:prstGeom prst="rect">
            <a:avLst/>
          </a:prstGeom>
        </p:spPr>
        <p:txBody>
          <a:bodyPr vert="horz" wrap="square" lIns="0" tIns="0" rIns="0" bIns="0" rtlCol="0">
            <a:spAutoFit/>
          </a:bodyPr>
          <a:lstStyle/>
          <a:p>
            <a:pPr marL="12700"/>
            <a:r>
              <a:rPr sz="1600" b="1" spc="-10" dirty="0">
                <a:latin typeface="Calibri"/>
                <a:cs typeface="Calibri"/>
              </a:rPr>
              <a:t>t</a:t>
            </a:r>
            <a:r>
              <a:rPr sz="1600" b="1" spc="-55" dirty="0">
                <a:latin typeface="Calibri"/>
                <a:cs typeface="Calibri"/>
              </a:rPr>
              <a:t>r</a:t>
            </a:r>
            <a:r>
              <a:rPr sz="1600" b="1" spc="-10" dirty="0">
                <a:latin typeface="Calibri"/>
                <a:cs typeface="Calibri"/>
              </a:rPr>
              <a:t>an</a:t>
            </a:r>
            <a:r>
              <a:rPr sz="1600" b="1" spc="-20" dirty="0">
                <a:latin typeface="Calibri"/>
                <a:cs typeface="Calibri"/>
              </a:rPr>
              <a:t>s</a:t>
            </a:r>
            <a:r>
              <a:rPr sz="1600" b="1" spc="-10" dirty="0">
                <a:latin typeface="Calibri"/>
                <a:cs typeface="Calibri"/>
              </a:rPr>
              <a:t>actions</a:t>
            </a:r>
            <a:endParaRPr sz="1600">
              <a:latin typeface="Calibri"/>
              <a:cs typeface="Calibri"/>
            </a:endParaRPr>
          </a:p>
          <a:p>
            <a:pPr marL="674370">
              <a:spcBef>
                <a:spcPts val="690"/>
              </a:spcBef>
            </a:pPr>
            <a:r>
              <a:rPr sz="1600" b="1" spc="-5" dirty="0">
                <a:latin typeface="Calibri"/>
                <a:cs typeface="Calibri"/>
              </a:rPr>
              <a:t>lo</a:t>
            </a:r>
            <a:r>
              <a:rPr sz="1600" b="1" spc="-15" dirty="0">
                <a:latin typeface="Calibri"/>
                <a:cs typeface="Calibri"/>
              </a:rPr>
              <a:t>g</a:t>
            </a:r>
            <a:r>
              <a:rPr sz="1600" b="1" spc="-10" dirty="0">
                <a:latin typeface="Calibri"/>
                <a:cs typeface="Calibri"/>
              </a:rPr>
              <a:t>s</a:t>
            </a:r>
            <a:r>
              <a:rPr sz="1600" b="1" dirty="0">
                <a:latin typeface="Calibri"/>
                <a:cs typeface="Calibri"/>
              </a:rPr>
              <a:t> </a:t>
            </a:r>
            <a:r>
              <a:rPr sz="1600" b="1" spc="-15" dirty="0">
                <a:latin typeface="Calibri"/>
                <a:cs typeface="Calibri"/>
              </a:rPr>
              <a:t>(</a:t>
            </a:r>
            <a:r>
              <a:rPr sz="1600" b="1" spc="-10" dirty="0">
                <a:latin typeface="Calibri"/>
                <a:cs typeface="Calibri"/>
              </a:rPr>
              <a:t>t</a:t>
            </a:r>
            <a:r>
              <a:rPr sz="1600" b="1" spc="-55" dirty="0">
                <a:latin typeface="Calibri"/>
                <a:cs typeface="Calibri"/>
              </a:rPr>
              <a:t>r</a:t>
            </a:r>
            <a:r>
              <a:rPr sz="1600" b="1" spc="-10" dirty="0">
                <a:latin typeface="Calibri"/>
                <a:cs typeface="Calibri"/>
              </a:rPr>
              <a:t>a</a:t>
            </a:r>
            <a:r>
              <a:rPr sz="1600" b="1" spc="-5" dirty="0">
                <a:latin typeface="Calibri"/>
                <a:cs typeface="Calibri"/>
              </a:rPr>
              <a:t>c</a:t>
            </a:r>
            <a:r>
              <a:rPr sz="1600" b="1" spc="-20" dirty="0">
                <a:latin typeface="Calibri"/>
                <a:cs typeface="Calibri"/>
              </a:rPr>
              <a:t>k</a:t>
            </a:r>
            <a:r>
              <a:rPr sz="1600" b="1" spc="-10" dirty="0">
                <a:latin typeface="Calibri"/>
                <a:cs typeface="Calibri"/>
              </a:rPr>
              <a:t>s)</a:t>
            </a:r>
            <a:endParaRPr sz="1600">
              <a:latin typeface="Calibri"/>
              <a:cs typeface="Calibri"/>
            </a:endParaRPr>
          </a:p>
        </p:txBody>
      </p:sp>
      <p:sp>
        <p:nvSpPr>
          <p:cNvPr id="6" name="object 6"/>
          <p:cNvSpPr/>
          <p:nvPr/>
        </p:nvSpPr>
        <p:spPr>
          <a:xfrm>
            <a:off x="4501896" y="1918690"/>
            <a:ext cx="1139799" cy="508914"/>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4749164" y="2026158"/>
            <a:ext cx="648970" cy="246221"/>
          </a:xfrm>
          <a:prstGeom prst="rect">
            <a:avLst/>
          </a:prstGeom>
        </p:spPr>
        <p:txBody>
          <a:bodyPr vert="horz" wrap="square" lIns="0" tIns="0" rIns="0" bIns="0" rtlCol="0">
            <a:spAutoFit/>
          </a:bodyPr>
          <a:lstStyle/>
          <a:p>
            <a:pPr marL="12700"/>
            <a:r>
              <a:rPr sz="1600" b="1" spc="-15" dirty="0">
                <a:latin typeface="Calibri"/>
                <a:cs typeface="Calibri"/>
              </a:rPr>
              <a:t>d</a:t>
            </a:r>
            <a:r>
              <a:rPr sz="1600" b="1" spc="-25" dirty="0">
                <a:latin typeface="Calibri"/>
                <a:cs typeface="Calibri"/>
              </a:rPr>
              <a:t>e</a:t>
            </a:r>
            <a:r>
              <a:rPr sz="1600" b="1" spc="-15" dirty="0">
                <a:latin typeface="Calibri"/>
                <a:cs typeface="Calibri"/>
              </a:rPr>
              <a:t>vi</a:t>
            </a:r>
            <a:r>
              <a:rPr sz="1600" b="1" spc="-5" dirty="0">
                <a:latin typeface="Calibri"/>
                <a:cs typeface="Calibri"/>
              </a:rPr>
              <a:t>c</a:t>
            </a:r>
            <a:r>
              <a:rPr sz="1600" b="1" spc="-15" dirty="0">
                <a:latin typeface="Calibri"/>
                <a:cs typeface="Calibri"/>
              </a:rPr>
              <a:t>es</a:t>
            </a:r>
            <a:endParaRPr sz="1600">
              <a:latin typeface="Calibri"/>
              <a:cs typeface="Calibri"/>
            </a:endParaRPr>
          </a:p>
        </p:txBody>
      </p:sp>
      <p:sp>
        <p:nvSpPr>
          <p:cNvPr id="8" name="object 8"/>
          <p:cNvSpPr/>
          <p:nvPr/>
        </p:nvSpPr>
        <p:spPr>
          <a:xfrm>
            <a:off x="3214117" y="2250922"/>
            <a:ext cx="1138275" cy="508914"/>
          </a:xfrm>
          <a:prstGeom prst="rect">
            <a:avLst/>
          </a:prstGeom>
          <a:blipFill>
            <a:blip r:embed="rId7" cstate="print"/>
            <a:stretch>
              <a:fillRect/>
            </a:stretch>
          </a:blipFill>
        </p:spPr>
        <p:txBody>
          <a:bodyPr wrap="square" lIns="0" tIns="0" rIns="0" bIns="0" rtlCol="0"/>
          <a:lstStyle/>
          <a:p>
            <a:endParaRPr/>
          </a:p>
        </p:txBody>
      </p:sp>
      <p:sp>
        <p:nvSpPr>
          <p:cNvPr id="9" name="object 9"/>
          <p:cNvSpPr txBox="1"/>
          <p:nvPr/>
        </p:nvSpPr>
        <p:spPr>
          <a:xfrm>
            <a:off x="3458082" y="2359026"/>
            <a:ext cx="656590" cy="246221"/>
          </a:xfrm>
          <a:prstGeom prst="rect">
            <a:avLst/>
          </a:prstGeom>
        </p:spPr>
        <p:txBody>
          <a:bodyPr vert="horz" wrap="square" lIns="0" tIns="0" rIns="0" bIns="0" rtlCol="0">
            <a:spAutoFit/>
          </a:bodyPr>
          <a:lstStyle/>
          <a:p>
            <a:pPr marL="12700"/>
            <a:r>
              <a:rPr sz="1600" b="1" spc="-10" dirty="0">
                <a:latin typeface="Calibri"/>
                <a:cs typeface="Calibri"/>
              </a:rPr>
              <a:t>sen</a:t>
            </a:r>
            <a:r>
              <a:rPr sz="1600" b="1" spc="-15" dirty="0">
                <a:latin typeface="Calibri"/>
                <a:cs typeface="Calibri"/>
              </a:rPr>
              <a:t>s</a:t>
            </a:r>
            <a:r>
              <a:rPr sz="1600" b="1" spc="-10" dirty="0">
                <a:latin typeface="Calibri"/>
                <a:cs typeface="Calibri"/>
              </a:rPr>
              <a:t>o</a:t>
            </a:r>
            <a:r>
              <a:rPr sz="1600" b="1" spc="-40" dirty="0">
                <a:latin typeface="Calibri"/>
                <a:cs typeface="Calibri"/>
              </a:rPr>
              <a:t>r</a:t>
            </a:r>
            <a:r>
              <a:rPr sz="1600" b="1" spc="-10" dirty="0">
                <a:latin typeface="Calibri"/>
                <a:cs typeface="Calibri"/>
              </a:rPr>
              <a:t>s</a:t>
            </a:r>
            <a:endParaRPr sz="1600">
              <a:latin typeface="Calibri"/>
              <a:cs typeface="Calibri"/>
            </a:endParaRPr>
          </a:p>
        </p:txBody>
      </p:sp>
      <p:sp>
        <p:nvSpPr>
          <p:cNvPr id="10" name="object 10"/>
          <p:cNvSpPr/>
          <p:nvPr/>
        </p:nvSpPr>
        <p:spPr>
          <a:xfrm>
            <a:off x="5777485" y="1842504"/>
            <a:ext cx="1365377" cy="510425"/>
          </a:xfrm>
          <a:prstGeom prst="rect">
            <a:avLst/>
          </a:prstGeom>
          <a:blipFill>
            <a:blip r:embed="rId8" cstate="print"/>
            <a:stretch>
              <a:fillRect/>
            </a:stretch>
          </a:blipFill>
        </p:spPr>
        <p:txBody>
          <a:bodyPr wrap="square" lIns="0" tIns="0" rIns="0" bIns="0" rtlCol="0"/>
          <a:lstStyle/>
          <a:p>
            <a:endParaRPr/>
          </a:p>
        </p:txBody>
      </p:sp>
      <p:sp>
        <p:nvSpPr>
          <p:cNvPr id="11" name="object 11"/>
          <p:cNvSpPr txBox="1"/>
          <p:nvPr/>
        </p:nvSpPr>
        <p:spPr>
          <a:xfrm>
            <a:off x="5982461" y="1950848"/>
            <a:ext cx="961390" cy="246221"/>
          </a:xfrm>
          <a:prstGeom prst="rect">
            <a:avLst/>
          </a:prstGeom>
        </p:spPr>
        <p:txBody>
          <a:bodyPr vert="horz" wrap="square" lIns="0" tIns="0" rIns="0" bIns="0" rtlCol="0">
            <a:spAutoFit/>
          </a:bodyPr>
          <a:lstStyle/>
          <a:p>
            <a:pPr marL="12700"/>
            <a:r>
              <a:rPr sz="1600" b="1" spc="-15" dirty="0">
                <a:latin typeface="Calibri"/>
                <a:cs typeface="Calibri"/>
              </a:rPr>
              <a:t>d</a:t>
            </a:r>
            <a:r>
              <a:rPr sz="1600" b="1" spc="-10" dirty="0">
                <a:latin typeface="Calibri"/>
                <a:cs typeface="Calibri"/>
              </a:rPr>
              <a:t>oc</a:t>
            </a:r>
            <a:r>
              <a:rPr sz="1600" b="1" spc="-15" dirty="0">
                <a:latin typeface="Calibri"/>
                <a:cs typeface="Calibri"/>
              </a:rPr>
              <a:t>ume</a:t>
            </a:r>
            <a:r>
              <a:rPr sz="1600" b="1" spc="-30" dirty="0">
                <a:latin typeface="Calibri"/>
                <a:cs typeface="Calibri"/>
              </a:rPr>
              <a:t>n</a:t>
            </a:r>
            <a:r>
              <a:rPr sz="1600" b="1" spc="-10" dirty="0">
                <a:latin typeface="Calibri"/>
                <a:cs typeface="Calibri"/>
              </a:rPr>
              <a:t>ts</a:t>
            </a:r>
            <a:endParaRPr sz="1600">
              <a:latin typeface="Calibri"/>
              <a:cs typeface="Calibri"/>
            </a:endParaRPr>
          </a:p>
        </p:txBody>
      </p:sp>
      <p:sp>
        <p:nvSpPr>
          <p:cNvPr id="12" name="object 12"/>
          <p:cNvSpPr/>
          <p:nvPr/>
        </p:nvSpPr>
        <p:spPr>
          <a:xfrm>
            <a:off x="2249424" y="3339034"/>
            <a:ext cx="2102993" cy="534847"/>
          </a:xfrm>
          <a:prstGeom prst="rect">
            <a:avLst/>
          </a:prstGeom>
          <a:blipFill>
            <a:blip r:embed="rId9" cstate="print"/>
            <a:stretch>
              <a:fillRect/>
            </a:stretch>
          </a:blipFill>
        </p:spPr>
        <p:txBody>
          <a:bodyPr wrap="square" lIns="0" tIns="0" rIns="0" bIns="0" rtlCol="0"/>
          <a:lstStyle/>
          <a:p>
            <a:endParaRPr/>
          </a:p>
        </p:txBody>
      </p:sp>
      <p:sp>
        <p:nvSpPr>
          <p:cNvPr id="13" name="object 13"/>
          <p:cNvSpPr txBox="1"/>
          <p:nvPr/>
        </p:nvSpPr>
        <p:spPr>
          <a:xfrm>
            <a:off x="2495499" y="3471571"/>
            <a:ext cx="1616710" cy="246221"/>
          </a:xfrm>
          <a:prstGeom prst="rect">
            <a:avLst/>
          </a:prstGeom>
        </p:spPr>
        <p:txBody>
          <a:bodyPr vert="horz" wrap="square" lIns="0" tIns="0" rIns="0" bIns="0" rtlCol="0">
            <a:spAutoFit/>
          </a:bodyPr>
          <a:lstStyle/>
          <a:p>
            <a:pPr marL="12700"/>
            <a:r>
              <a:rPr sz="1600" b="1" spc="-10" dirty="0">
                <a:latin typeface="Calibri"/>
                <a:cs typeface="Calibri"/>
              </a:rPr>
              <a:t>s</a:t>
            </a:r>
            <a:r>
              <a:rPr sz="1600" b="1" spc="-20" dirty="0">
                <a:latin typeface="Calibri"/>
                <a:cs typeface="Calibri"/>
              </a:rPr>
              <a:t>pa</a:t>
            </a:r>
            <a:r>
              <a:rPr sz="1600" b="1" spc="-10" dirty="0">
                <a:latin typeface="Calibri"/>
                <a:cs typeface="Calibri"/>
              </a:rPr>
              <a:t>tial co</a:t>
            </a:r>
            <a:r>
              <a:rPr sz="1600" b="1" spc="-5" dirty="0">
                <a:latin typeface="Calibri"/>
                <a:cs typeface="Calibri"/>
              </a:rPr>
              <a:t>o</a:t>
            </a:r>
            <a:r>
              <a:rPr sz="1600" b="1" spc="-30" dirty="0">
                <a:latin typeface="Calibri"/>
                <a:cs typeface="Calibri"/>
              </a:rPr>
              <a:t>r</a:t>
            </a:r>
            <a:r>
              <a:rPr sz="1600" b="1" spc="-20" dirty="0">
                <a:latin typeface="Calibri"/>
                <a:cs typeface="Calibri"/>
              </a:rPr>
              <a:t>d</a:t>
            </a:r>
            <a:r>
              <a:rPr sz="1600" b="1" spc="-10" dirty="0">
                <a:latin typeface="Calibri"/>
                <a:cs typeface="Calibri"/>
              </a:rPr>
              <a:t>in</a:t>
            </a:r>
            <a:r>
              <a:rPr sz="1600" b="1" spc="-25" dirty="0">
                <a:latin typeface="Calibri"/>
                <a:cs typeface="Calibri"/>
              </a:rPr>
              <a:t>a</a:t>
            </a:r>
            <a:r>
              <a:rPr sz="1600" b="1" spc="-40" dirty="0">
                <a:latin typeface="Calibri"/>
                <a:cs typeface="Calibri"/>
              </a:rPr>
              <a:t>t</a:t>
            </a:r>
            <a:r>
              <a:rPr sz="1600" b="1" spc="-15" dirty="0">
                <a:latin typeface="Calibri"/>
                <a:cs typeface="Calibri"/>
              </a:rPr>
              <a:t>es</a:t>
            </a:r>
            <a:endParaRPr sz="1600">
              <a:latin typeface="Calibri"/>
              <a:cs typeface="Calibri"/>
            </a:endParaRPr>
          </a:p>
        </p:txBody>
      </p:sp>
      <p:sp>
        <p:nvSpPr>
          <p:cNvPr id="14" name="object 14"/>
          <p:cNvSpPr/>
          <p:nvPr/>
        </p:nvSpPr>
        <p:spPr>
          <a:xfrm>
            <a:off x="2447544" y="4410506"/>
            <a:ext cx="1328674" cy="508838"/>
          </a:xfrm>
          <a:prstGeom prst="rect">
            <a:avLst/>
          </a:prstGeom>
          <a:blipFill>
            <a:blip r:embed="rId10" cstate="print"/>
            <a:stretch>
              <a:fillRect/>
            </a:stretch>
          </a:blipFill>
        </p:spPr>
        <p:txBody>
          <a:bodyPr wrap="square" lIns="0" tIns="0" rIns="0" bIns="0" rtlCol="0"/>
          <a:lstStyle/>
          <a:p>
            <a:endParaRPr/>
          </a:p>
        </p:txBody>
      </p:sp>
      <p:sp>
        <p:nvSpPr>
          <p:cNvPr id="15" name="object 15"/>
          <p:cNvSpPr txBox="1"/>
          <p:nvPr/>
        </p:nvSpPr>
        <p:spPr>
          <a:xfrm>
            <a:off x="2803397" y="4518534"/>
            <a:ext cx="621030" cy="246221"/>
          </a:xfrm>
          <a:prstGeom prst="rect">
            <a:avLst/>
          </a:prstGeom>
        </p:spPr>
        <p:txBody>
          <a:bodyPr vert="horz" wrap="square" lIns="0" tIns="0" rIns="0" bIns="0" rtlCol="0">
            <a:spAutoFit/>
          </a:bodyPr>
          <a:lstStyle/>
          <a:p>
            <a:pPr marL="12700"/>
            <a:r>
              <a:rPr sz="1600" b="1" spc="-15" dirty="0">
                <a:latin typeface="Calibri"/>
                <a:cs typeface="Calibri"/>
              </a:rPr>
              <a:t>I</a:t>
            </a:r>
            <a:r>
              <a:rPr sz="1600" b="1" spc="-20" dirty="0">
                <a:latin typeface="Calibri"/>
                <a:cs typeface="Calibri"/>
              </a:rPr>
              <a:t>mag</a:t>
            </a:r>
            <a:r>
              <a:rPr sz="1600" b="1" spc="-15" dirty="0">
                <a:latin typeface="Calibri"/>
                <a:cs typeface="Calibri"/>
              </a:rPr>
              <a:t>es</a:t>
            </a:r>
            <a:endParaRPr sz="1600">
              <a:latin typeface="Calibri"/>
              <a:cs typeface="Calibri"/>
            </a:endParaRPr>
          </a:p>
        </p:txBody>
      </p:sp>
      <p:sp>
        <p:nvSpPr>
          <p:cNvPr id="16" name="object 16"/>
          <p:cNvSpPr/>
          <p:nvPr/>
        </p:nvSpPr>
        <p:spPr>
          <a:xfrm>
            <a:off x="8453629" y="3174480"/>
            <a:ext cx="1138275" cy="510425"/>
          </a:xfrm>
          <a:prstGeom prst="rect">
            <a:avLst/>
          </a:prstGeom>
          <a:blipFill>
            <a:blip r:embed="rId11" cstate="print"/>
            <a:stretch>
              <a:fillRect/>
            </a:stretch>
          </a:blipFill>
        </p:spPr>
        <p:txBody>
          <a:bodyPr wrap="square" lIns="0" tIns="0" rIns="0" bIns="0" rtlCol="0"/>
          <a:lstStyle/>
          <a:p>
            <a:endParaRPr/>
          </a:p>
        </p:txBody>
      </p:sp>
      <p:sp>
        <p:nvSpPr>
          <p:cNvPr id="17" name="object 17"/>
          <p:cNvSpPr txBox="1"/>
          <p:nvPr/>
        </p:nvSpPr>
        <p:spPr>
          <a:xfrm>
            <a:off x="8738996" y="3283459"/>
            <a:ext cx="572770" cy="246221"/>
          </a:xfrm>
          <a:prstGeom prst="rect">
            <a:avLst/>
          </a:prstGeom>
        </p:spPr>
        <p:txBody>
          <a:bodyPr vert="horz" wrap="square" lIns="0" tIns="0" rIns="0" bIns="0" rtlCol="0">
            <a:spAutoFit/>
          </a:bodyPr>
          <a:lstStyle/>
          <a:p>
            <a:pPr marL="12700"/>
            <a:r>
              <a:rPr sz="1600" b="1" spc="-15" dirty="0">
                <a:latin typeface="Calibri"/>
                <a:cs typeface="Calibri"/>
              </a:rPr>
              <a:t>vide</a:t>
            </a:r>
            <a:r>
              <a:rPr sz="1600" b="1" spc="-5" dirty="0">
                <a:latin typeface="Calibri"/>
                <a:cs typeface="Calibri"/>
              </a:rPr>
              <a:t>o</a:t>
            </a:r>
            <a:r>
              <a:rPr sz="1600" b="1" spc="-10" dirty="0">
                <a:latin typeface="Calibri"/>
                <a:cs typeface="Calibri"/>
              </a:rPr>
              <a:t>s</a:t>
            </a:r>
            <a:endParaRPr sz="1600">
              <a:latin typeface="Calibri"/>
              <a:cs typeface="Calibri"/>
            </a:endParaRPr>
          </a:p>
        </p:txBody>
      </p:sp>
      <p:sp>
        <p:nvSpPr>
          <p:cNvPr id="18" name="object 18"/>
          <p:cNvSpPr/>
          <p:nvPr/>
        </p:nvSpPr>
        <p:spPr>
          <a:xfrm>
            <a:off x="3107437" y="5367528"/>
            <a:ext cx="1778381" cy="508914"/>
          </a:xfrm>
          <a:prstGeom prst="rect">
            <a:avLst/>
          </a:prstGeom>
          <a:blipFill>
            <a:blip r:embed="rId12" cstate="print"/>
            <a:stretch>
              <a:fillRect/>
            </a:stretch>
          </a:blipFill>
        </p:spPr>
        <p:txBody>
          <a:bodyPr wrap="square" lIns="0" tIns="0" rIns="0" bIns="0" rtlCol="0"/>
          <a:lstStyle/>
          <a:p>
            <a:endParaRPr/>
          </a:p>
        </p:txBody>
      </p:sp>
      <p:sp>
        <p:nvSpPr>
          <p:cNvPr id="19" name="object 19"/>
          <p:cNvSpPr txBox="1"/>
          <p:nvPr/>
        </p:nvSpPr>
        <p:spPr>
          <a:xfrm>
            <a:off x="3576066" y="5476215"/>
            <a:ext cx="843280" cy="246221"/>
          </a:xfrm>
          <a:prstGeom prst="rect">
            <a:avLst/>
          </a:prstGeom>
        </p:spPr>
        <p:txBody>
          <a:bodyPr vert="horz" wrap="square" lIns="0" tIns="0" rIns="0" bIns="0" rtlCol="0">
            <a:spAutoFit/>
          </a:bodyPr>
          <a:lstStyle/>
          <a:p>
            <a:pPr marL="12700"/>
            <a:r>
              <a:rPr sz="1600" b="1" spc="-10" dirty="0">
                <a:latin typeface="Calibri"/>
                <a:cs typeface="Calibri"/>
              </a:rPr>
              <a:t>B</a:t>
            </a:r>
            <a:r>
              <a:rPr sz="1600" b="1" spc="-5" dirty="0">
                <a:latin typeface="Calibri"/>
                <a:cs typeface="Calibri"/>
              </a:rPr>
              <a:t>a</a:t>
            </a:r>
            <a:r>
              <a:rPr sz="1600" b="1" spc="-10" dirty="0">
                <a:latin typeface="Calibri"/>
                <a:cs typeface="Calibri"/>
              </a:rPr>
              <a:t>r</a:t>
            </a:r>
            <a:r>
              <a:rPr sz="1600" b="1" dirty="0">
                <a:latin typeface="Calibri"/>
                <a:cs typeface="Calibri"/>
              </a:rPr>
              <a:t> </a:t>
            </a:r>
            <a:r>
              <a:rPr sz="1600" b="1" spc="-20" dirty="0">
                <a:latin typeface="Calibri"/>
                <a:cs typeface="Calibri"/>
              </a:rPr>
              <a:t>c</a:t>
            </a:r>
            <a:r>
              <a:rPr sz="1600" b="1" spc="-10" dirty="0">
                <a:latin typeface="Calibri"/>
                <a:cs typeface="Calibri"/>
              </a:rPr>
              <a:t>o</a:t>
            </a:r>
            <a:r>
              <a:rPr sz="1600" b="1" spc="-15" dirty="0">
                <a:latin typeface="Calibri"/>
                <a:cs typeface="Calibri"/>
              </a:rPr>
              <a:t>des</a:t>
            </a:r>
            <a:endParaRPr sz="1600">
              <a:latin typeface="Calibri"/>
              <a:cs typeface="Calibri"/>
            </a:endParaRPr>
          </a:p>
        </p:txBody>
      </p:sp>
      <p:sp>
        <p:nvSpPr>
          <p:cNvPr id="20" name="object 20"/>
          <p:cNvSpPr/>
          <p:nvPr/>
        </p:nvSpPr>
        <p:spPr>
          <a:xfrm>
            <a:off x="5958841" y="5676901"/>
            <a:ext cx="1138275" cy="510425"/>
          </a:xfrm>
          <a:prstGeom prst="rect">
            <a:avLst/>
          </a:prstGeom>
          <a:blipFill>
            <a:blip r:embed="rId13" cstate="print"/>
            <a:stretch>
              <a:fillRect/>
            </a:stretch>
          </a:blipFill>
        </p:spPr>
        <p:txBody>
          <a:bodyPr wrap="square" lIns="0" tIns="0" rIns="0" bIns="0" rtlCol="0"/>
          <a:lstStyle/>
          <a:p>
            <a:endParaRPr/>
          </a:p>
        </p:txBody>
      </p:sp>
      <p:sp>
        <p:nvSpPr>
          <p:cNvPr id="21" name="object 21"/>
          <p:cNvSpPr txBox="1"/>
          <p:nvPr/>
        </p:nvSpPr>
        <p:spPr>
          <a:xfrm>
            <a:off x="6323457" y="5786197"/>
            <a:ext cx="414020" cy="246221"/>
          </a:xfrm>
          <a:prstGeom prst="rect">
            <a:avLst/>
          </a:prstGeom>
        </p:spPr>
        <p:txBody>
          <a:bodyPr vert="horz" wrap="square" lIns="0" tIns="0" rIns="0" bIns="0" rtlCol="0">
            <a:spAutoFit/>
          </a:bodyPr>
          <a:lstStyle/>
          <a:p>
            <a:pPr marL="12700"/>
            <a:r>
              <a:rPr sz="1600" b="1" spc="-10" dirty="0">
                <a:latin typeface="Calibri"/>
                <a:cs typeface="Calibri"/>
              </a:rPr>
              <a:t>RFID</a:t>
            </a:r>
            <a:endParaRPr sz="1600">
              <a:latin typeface="Calibri"/>
              <a:cs typeface="Calibri"/>
            </a:endParaRPr>
          </a:p>
        </p:txBody>
      </p:sp>
      <p:sp>
        <p:nvSpPr>
          <p:cNvPr id="22" name="object 22"/>
          <p:cNvSpPr/>
          <p:nvPr/>
        </p:nvSpPr>
        <p:spPr>
          <a:xfrm>
            <a:off x="7661148" y="4785348"/>
            <a:ext cx="1302893" cy="510425"/>
          </a:xfrm>
          <a:prstGeom prst="rect">
            <a:avLst/>
          </a:prstGeom>
          <a:blipFill>
            <a:blip r:embed="rId14" cstate="print"/>
            <a:stretch>
              <a:fillRect/>
            </a:stretch>
          </a:blipFill>
        </p:spPr>
        <p:txBody>
          <a:bodyPr wrap="square" lIns="0" tIns="0" rIns="0" bIns="0" rtlCol="0"/>
          <a:lstStyle/>
          <a:p>
            <a:endParaRPr/>
          </a:p>
        </p:txBody>
      </p:sp>
      <p:sp>
        <p:nvSpPr>
          <p:cNvPr id="23" name="object 23"/>
          <p:cNvSpPr txBox="1"/>
          <p:nvPr/>
        </p:nvSpPr>
        <p:spPr>
          <a:xfrm>
            <a:off x="7930388" y="4894708"/>
            <a:ext cx="772160" cy="246221"/>
          </a:xfrm>
          <a:prstGeom prst="rect">
            <a:avLst/>
          </a:prstGeom>
        </p:spPr>
        <p:txBody>
          <a:bodyPr vert="horz" wrap="square" lIns="0" tIns="0" rIns="0" bIns="0" rtlCol="0">
            <a:spAutoFit/>
          </a:bodyPr>
          <a:lstStyle/>
          <a:p>
            <a:pPr marL="12700"/>
            <a:r>
              <a:rPr sz="1600" b="1" spc="-10" dirty="0">
                <a:latin typeface="Calibri"/>
                <a:cs typeface="Calibri"/>
              </a:rPr>
              <a:t>soft</a:t>
            </a:r>
            <a:r>
              <a:rPr sz="1600" b="1" spc="-30" dirty="0">
                <a:latin typeface="Calibri"/>
                <a:cs typeface="Calibri"/>
              </a:rPr>
              <a:t>w</a:t>
            </a:r>
            <a:r>
              <a:rPr sz="1600" b="1" spc="-10" dirty="0">
                <a:latin typeface="Calibri"/>
                <a:cs typeface="Calibri"/>
              </a:rPr>
              <a:t>a</a:t>
            </a:r>
            <a:r>
              <a:rPr sz="1600" b="1" spc="-25" dirty="0">
                <a:latin typeface="Calibri"/>
                <a:cs typeface="Calibri"/>
              </a:rPr>
              <a:t>r</a:t>
            </a:r>
            <a:r>
              <a:rPr sz="1600" b="1" spc="-10" dirty="0">
                <a:latin typeface="Calibri"/>
                <a:cs typeface="Calibri"/>
              </a:rPr>
              <a:t>e</a:t>
            </a:r>
            <a:endParaRPr sz="1600">
              <a:latin typeface="Calibri"/>
              <a:cs typeface="Calibri"/>
            </a:endParaRPr>
          </a:p>
        </p:txBody>
      </p:sp>
      <p:sp>
        <p:nvSpPr>
          <p:cNvPr id="24" name="object 24"/>
          <p:cNvSpPr txBox="1"/>
          <p:nvPr/>
        </p:nvSpPr>
        <p:spPr>
          <a:xfrm>
            <a:off x="2230324" y="991906"/>
            <a:ext cx="2821305" cy="666849"/>
          </a:xfrm>
          <a:prstGeom prst="rect">
            <a:avLst/>
          </a:prstGeom>
        </p:spPr>
        <p:txBody>
          <a:bodyPr vert="horz" wrap="square" lIns="0" tIns="0" rIns="0" bIns="0" rtlCol="0">
            <a:spAutoFit/>
          </a:bodyPr>
          <a:lstStyle/>
          <a:p>
            <a:pPr marL="469900" indent="-457200">
              <a:buClr>
                <a:srgbClr val="C00000"/>
              </a:buClr>
              <a:buFont typeface="Microsoft Sans Serif"/>
              <a:buChar char="▪"/>
              <a:tabLst>
                <a:tab pos="469900" algn="l"/>
              </a:tabLst>
            </a:pPr>
            <a:r>
              <a:rPr sz="2400" b="1" dirty="0">
                <a:latin typeface="Arial Narrow"/>
                <a:cs typeface="Arial Narrow"/>
              </a:rPr>
              <a:t>C</a:t>
            </a:r>
            <a:r>
              <a:rPr sz="2400" b="1" spc="-10" dirty="0">
                <a:latin typeface="Arial Narrow"/>
                <a:cs typeface="Arial Narrow"/>
              </a:rPr>
              <a:t>o</a:t>
            </a:r>
            <a:r>
              <a:rPr sz="2400" b="1" dirty="0">
                <a:latin typeface="Arial Narrow"/>
                <a:cs typeface="Arial Narrow"/>
              </a:rPr>
              <a:t>nc</a:t>
            </a:r>
            <a:r>
              <a:rPr sz="2400" b="1" spc="-10" dirty="0">
                <a:latin typeface="Arial Narrow"/>
                <a:cs typeface="Arial Narrow"/>
              </a:rPr>
              <a:t>e</a:t>
            </a:r>
            <a:r>
              <a:rPr sz="2400" b="1" dirty="0">
                <a:latin typeface="Arial Narrow"/>
                <a:cs typeface="Arial Narrow"/>
              </a:rPr>
              <a:t>pt</a:t>
            </a:r>
            <a:endParaRPr sz="2400">
              <a:latin typeface="Arial Narrow"/>
              <a:cs typeface="Arial Narrow"/>
            </a:endParaRPr>
          </a:p>
          <a:p>
            <a:pPr marL="12700">
              <a:spcBef>
                <a:spcPts val="390"/>
              </a:spcBef>
            </a:pPr>
            <a:r>
              <a:rPr sz="1600" spc="-10" dirty="0">
                <a:latin typeface="Arial Narrow"/>
                <a:cs typeface="Arial Narrow"/>
              </a:rPr>
              <a:t>A</a:t>
            </a:r>
            <a:r>
              <a:rPr sz="1600" spc="-75" dirty="0">
                <a:latin typeface="Arial Narrow"/>
                <a:cs typeface="Arial Narrow"/>
              </a:rPr>
              <a:t> </a:t>
            </a:r>
            <a:r>
              <a:rPr sz="1600" spc="-10" dirty="0">
                <a:latin typeface="Arial Narrow"/>
                <a:cs typeface="Arial Narrow"/>
              </a:rPr>
              <a:t>wide</a:t>
            </a:r>
            <a:r>
              <a:rPr sz="1600" spc="-15" dirty="0">
                <a:latin typeface="Arial Narrow"/>
                <a:cs typeface="Arial Narrow"/>
              </a:rPr>
              <a:t> </a:t>
            </a:r>
            <a:r>
              <a:rPr sz="1600" spc="-10" dirty="0">
                <a:latin typeface="Arial Narrow"/>
                <a:cs typeface="Arial Narrow"/>
              </a:rPr>
              <a:t>c</a:t>
            </a:r>
            <a:r>
              <a:rPr sz="1600" spc="-15" dirty="0">
                <a:latin typeface="Arial Narrow"/>
                <a:cs typeface="Arial Narrow"/>
              </a:rPr>
              <a:t>lo</a:t>
            </a:r>
            <a:r>
              <a:rPr sz="1600" spc="-10" dirty="0">
                <a:latin typeface="Arial Narrow"/>
                <a:cs typeface="Arial Narrow"/>
              </a:rPr>
              <a:t>ud</a:t>
            </a:r>
            <a:r>
              <a:rPr sz="1600" spc="-15" dirty="0">
                <a:latin typeface="Arial Narrow"/>
                <a:cs typeface="Arial Narrow"/>
              </a:rPr>
              <a:t> o</a:t>
            </a:r>
            <a:r>
              <a:rPr sz="1600" spc="-5" dirty="0">
                <a:latin typeface="Arial Narrow"/>
                <a:cs typeface="Arial Narrow"/>
              </a:rPr>
              <a:t>f </a:t>
            </a:r>
            <a:r>
              <a:rPr sz="1600" spc="-10" dirty="0">
                <a:latin typeface="Arial Narrow"/>
                <a:cs typeface="Arial Narrow"/>
              </a:rPr>
              <a:t>data</a:t>
            </a:r>
            <a:r>
              <a:rPr sz="1600" spc="-30" dirty="0">
                <a:latin typeface="Arial Narrow"/>
                <a:cs typeface="Arial Narrow"/>
              </a:rPr>
              <a:t> </a:t>
            </a:r>
            <a:r>
              <a:rPr sz="1600" spc="-10" dirty="0">
                <a:latin typeface="Arial Narrow"/>
                <a:cs typeface="Arial Narrow"/>
              </a:rPr>
              <a:t>in</a:t>
            </a:r>
            <a:r>
              <a:rPr sz="1600" dirty="0">
                <a:latin typeface="Arial Narrow"/>
                <a:cs typeface="Arial Narrow"/>
              </a:rPr>
              <a:t> </a:t>
            </a:r>
            <a:r>
              <a:rPr sz="1600" spc="-10" dirty="0">
                <a:latin typeface="Arial Narrow"/>
                <a:cs typeface="Arial Narrow"/>
              </a:rPr>
              <a:t>d</a:t>
            </a:r>
            <a:r>
              <a:rPr sz="1600" spc="-5" dirty="0">
                <a:latin typeface="Arial Narrow"/>
                <a:cs typeface="Arial Narrow"/>
              </a:rPr>
              <a:t>y</a:t>
            </a:r>
            <a:r>
              <a:rPr sz="1600" spc="-10" dirty="0">
                <a:latin typeface="Arial Narrow"/>
                <a:cs typeface="Arial Narrow"/>
              </a:rPr>
              <a:t>n</a:t>
            </a:r>
            <a:r>
              <a:rPr sz="1600" spc="-5" dirty="0">
                <a:latin typeface="Arial Narrow"/>
                <a:cs typeface="Arial Narrow"/>
              </a:rPr>
              <a:t>a</a:t>
            </a:r>
            <a:r>
              <a:rPr sz="1600" spc="-15" dirty="0">
                <a:latin typeface="Arial Narrow"/>
                <a:cs typeface="Arial Narrow"/>
              </a:rPr>
              <a:t>mi</a:t>
            </a:r>
            <a:r>
              <a:rPr sz="1600" spc="-10" dirty="0">
                <a:latin typeface="Arial Narrow"/>
                <a:cs typeface="Arial Narrow"/>
              </a:rPr>
              <a:t>c</a:t>
            </a:r>
            <a:r>
              <a:rPr sz="1600" spc="-20" dirty="0">
                <a:latin typeface="Arial Narrow"/>
                <a:cs typeface="Arial Narrow"/>
              </a:rPr>
              <a:t> </a:t>
            </a:r>
            <a:r>
              <a:rPr sz="1600" spc="-5" dirty="0">
                <a:latin typeface="Arial Narrow"/>
                <a:cs typeface="Arial Narrow"/>
              </a:rPr>
              <a:t>f</a:t>
            </a:r>
            <a:r>
              <a:rPr sz="1600" spc="-15" dirty="0">
                <a:latin typeface="Arial Narrow"/>
                <a:cs typeface="Arial Narrow"/>
              </a:rPr>
              <a:t>l</a:t>
            </a:r>
            <a:r>
              <a:rPr sz="1600" spc="-10" dirty="0">
                <a:latin typeface="Arial Narrow"/>
                <a:cs typeface="Arial Narrow"/>
              </a:rPr>
              <a:t>o</a:t>
            </a:r>
            <a:r>
              <a:rPr sz="1600" spc="-5" dirty="0">
                <a:latin typeface="Arial Narrow"/>
                <a:cs typeface="Arial Narrow"/>
              </a:rPr>
              <a:t>ws.</a:t>
            </a:r>
            <a:endParaRPr sz="1600">
              <a:latin typeface="Arial Narrow"/>
              <a:cs typeface="Arial Narrow"/>
            </a:endParaRPr>
          </a:p>
        </p:txBody>
      </p:sp>
      <p:sp>
        <p:nvSpPr>
          <p:cNvPr id="25" name="object 25"/>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0" dirty="0">
                <a:latin typeface="Arial Narrow"/>
                <a:cs typeface="Arial Narrow"/>
              </a:rPr>
              <a:t>Con</a:t>
            </a:r>
            <a:r>
              <a:rPr b="1" spc="-20" dirty="0">
                <a:latin typeface="Arial Narrow"/>
                <a:cs typeface="Arial Narrow"/>
              </a:rPr>
              <a:t>c</a:t>
            </a:r>
            <a:r>
              <a:rPr b="1" dirty="0">
                <a:latin typeface="Arial Narrow"/>
                <a:cs typeface="Arial Narrow"/>
              </a:rPr>
              <a:t>e</a:t>
            </a:r>
            <a:r>
              <a:rPr b="1" spc="-10" dirty="0">
                <a:latin typeface="Arial Narrow"/>
                <a:cs typeface="Arial Narrow"/>
              </a:rPr>
              <a:t>p</a:t>
            </a:r>
            <a:r>
              <a:rPr b="1" spc="-5" dirty="0">
                <a:latin typeface="Arial Narrow"/>
                <a:cs typeface="Arial Narrow"/>
              </a:rPr>
              <a:t>t</a:t>
            </a:r>
            <a:endParaRPr>
              <a:latin typeface="Arial Narrow"/>
              <a:cs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600" y="1709927"/>
            <a:ext cx="6364224" cy="4767072"/>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3212592" y="2438401"/>
            <a:ext cx="6269990" cy="276999"/>
          </a:xfrm>
          <a:prstGeom prst="rect">
            <a:avLst/>
          </a:prstGeom>
          <a:solidFill>
            <a:srgbClr val="FFFF00"/>
          </a:solidFill>
        </p:spPr>
        <p:txBody>
          <a:bodyPr vert="horz" wrap="square" lIns="0" tIns="0" rIns="0" bIns="0" rtlCol="0">
            <a:spAutoFit/>
          </a:bodyPr>
          <a:lstStyle/>
          <a:p>
            <a:pPr marL="91440"/>
            <a:r>
              <a:rPr b="1" dirty="0">
                <a:latin typeface="Arial Narrow"/>
                <a:cs typeface="Arial Narrow"/>
              </a:rPr>
              <a:t>In </a:t>
            </a:r>
            <a:r>
              <a:rPr b="1" spc="-10" dirty="0">
                <a:latin typeface="Arial Narrow"/>
                <a:cs typeface="Arial Narrow"/>
              </a:rPr>
              <a:t>ord</a:t>
            </a:r>
            <a:r>
              <a:rPr b="1" spc="-20" dirty="0">
                <a:latin typeface="Arial Narrow"/>
                <a:cs typeface="Arial Narrow"/>
              </a:rPr>
              <a:t>e</a:t>
            </a:r>
            <a:r>
              <a:rPr b="1" spc="-10" dirty="0">
                <a:latin typeface="Arial Narrow"/>
                <a:cs typeface="Arial Narrow"/>
              </a:rPr>
              <a:t>r</a:t>
            </a:r>
            <a:r>
              <a:rPr b="1" spc="5" dirty="0">
                <a:latin typeface="Arial Narrow"/>
                <a:cs typeface="Arial Narrow"/>
              </a:rPr>
              <a:t> </a:t>
            </a:r>
            <a:r>
              <a:rPr b="1" spc="-10" dirty="0">
                <a:latin typeface="Arial Narrow"/>
                <a:cs typeface="Arial Narrow"/>
              </a:rPr>
              <a:t>to</a:t>
            </a:r>
            <a:r>
              <a:rPr b="1" dirty="0">
                <a:latin typeface="Arial Narrow"/>
                <a:cs typeface="Arial Narrow"/>
              </a:rPr>
              <a:t> ta</a:t>
            </a:r>
            <a:r>
              <a:rPr b="1" spc="-10" dirty="0">
                <a:latin typeface="Arial Narrow"/>
                <a:cs typeface="Arial Narrow"/>
              </a:rPr>
              <a:t>k</a:t>
            </a:r>
            <a:r>
              <a:rPr b="1" dirty="0">
                <a:latin typeface="Arial Narrow"/>
                <a:cs typeface="Arial Narrow"/>
              </a:rPr>
              <a:t>e</a:t>
            </a:r>
            <a:r>
              <a:rPr b="1" spc="10" dirty="0">
                <a:latin typeface="Arial Narrow"/>
                <a:cs typeface="Arial Narrow"/>
              </a:rPr>
              <a:t> </a:t>
            </a:r>
            <a:r>
              <a:rPr b="1" dirty="0">
                <a:latin typeface="Arial Narrow"/>
                <a:cs typeface="Arial Narrow"/>
              </a:rPr>
              <a:t>a</a:t>
            </a:r>
            <a:r>
              <a:rPr b="1" spc="-10" dirty="0">
                <a:latin typeface="Arial Narrow"/>
                <a:cs typeface="Arial Narrow"/>
              </a:rPr>
              <a:t>d</a:t>
            </a:r>
            <a:r>
              <a:rPr b="1" dirty="0">
                <a:latin typeface="Arial Narrow"/>
                <a:cs typeface="Arial Narrow"/>
              </a:rPr>
              <a:t>v</a:t>
            </a:r>
            <a:r>
              <a:rPr b="1" spc="-10" dirty="0">
                <a:latin typeface="Arial Narrow"/>
                <a:cs typeface="Arial Narrow"/>
              </a:rPr>
              <a:t>ant</a:t>
            </a:r>
            <a:r>
              <a:rPr b="1" spc="-20" dirty="0">
                <a:latin typeface="Arial Narrow"/>
                <a:cs typeface="Arial Narrow"/>
              </a:rPr>
              <a:t>a</a:t>
            </a:r>
            <a:r>
              <a:rPr b="1" dirty="0">
                <a:latin typeface="Arial Narrow"/>
                <a:cs typeface="Arial Narrow"/>
              </a:rPr>
              <a:t>ge</a:t>
            </a:r>
            <a:r>
              <a:rPr b="1" spc="35" dirty="0">
                <a:latin typeface="Arial Narrow"/>
                <a:cs typeface="Arial Narrow"/>
              </a:rPr>
              <a:t> </a:t>
            </a:r>
            <a:r>
              <a:rPr b="1" spc="-10" dirty="0">
                <a:latin typeface="Arial Narrow"/>
                <a:cs typeface="Arial Narrow"/>
              </a:rPr>
              <a:t>of</a:t>
            </a:r>
            <a:r>
              <a:rPr b="1" dirty="0">
                <a:latin typeface="Arial Narrow"/>
                <a:cs typeface="Arial Narrow"/>
              </a:rPr>
              <a:t> </a:t>
            </a:r>
            <a:r>
              <a:rPr b="1" spc="-10" dirty="0">
                <a:latin typeface="Arial Narrow"/>
                <a:cs typeface="Arial Narrow"/>
              </a:rPr>
              <a:t>th</a:t>
            </a:r>
            <a:r>
              <a:rPr b="1" spc="-20" dirty="0">
                <a:latin typeface="Arial Narrow"/>
                <a:cs typeface="Arial Narrow"/>
              </a:rPr>
              <a:t>e</a:t>
            </a:r>
            <a:r>
              <a:rPr b="1" dirty="0">
                <a:latin typeface="Arial Narrow"/>
                <a:cs typeface="Arial Narrow"/>
              </a:rPr>
              <a:t>se</a:t>
            </a:r>
            <a:r>
              <a:rPr b="1" spc="10" dirty="0">
                <a:latin typeface="Arial Narrow"/>
                <a:cs typeface="Arial Narrow"/>
              </a:rPr>
              <a:t> </a:t>
            </a:r>
            <a:r>
              <a:rPr b="1" spc="-10" dirty="0">
                <a:latin typeface="Arial Narrow"/>
                <a:cs typeface="Arial Narrow"/>
              </a:rPr>
              <a:t>hu</a:t>
            </a:r>
            <a:r>
              <a:rPr b="1" spc="-20" dirty="0">
                <a:latin typeface="Arial Narrow"/>
                <a:cs typeface="Arial Narrow"/>
              </a:rPr>
              <a:t>g</a:t>
            </a:r>
            <a:r>
              <a:rPr b="1" dirty="0">
                <a:latin typeface="Arial Narrow"/>
                <a:cs typeface="Arial Narrow"/>
              </a:rPr>
              <a:t>e </a:t>
            </a:r>
            <a:r>
              <a:rPr b="1" spc="-10" dirty="0">
                <a:latin typeface="Arial Narrow"/>
                <a:cs typeface="Arial Narrow"/>
              </a:rPr>
              <a:t>D</a:t>
            </a:r>
            <a:r>
              <a:rPr b="1" dirty="0">
                <a:latin typeface="Arial Narrow"/>
                <a:cs typeface="Arial Narrow"/>
              </a:rPr>
              <a:t>ata</a:t>
            </a:r>
            <a:r>
              <a:rPr b="1" spc="-5" dirty="0">
                <a:latin typeface="Arial Narrow"/>
                <a:cs typeface="Arial Narrow"/>
              </a:rPr>
              <a:t> </a:t>
            </a:r>
            <a:r>
              <a:rPr b="1" dirty="0">
                <a:latin typeface="Arial Narrow"/>
                <a:cs typeface="Arial Narrow"/>
              </a:rPr>
              <a:t>a</a:t>
            </a:r>
            <a:r>
              <a:rPr b="1" spc="-10" dirty="0">
                <a:latin typeface="Arial Narrow"/>
                <a:cs typeface="Arial Narrow"/>
              </a:rPr>
              <a:t>nd</a:t>
            </a:r>
            <a:r>
              <a:rPr b="1" spc="5" dirty="0">
                <a:latin typeface="Arial Narrow"/>
                <a:cs typeface="Arial Narrow"/>
              </a:rPr>
              <a:t> </a:t>
            </a:r>
            <a:r>
              <a:rPr b="1" spc="-10" dirty="0">
                <a:latin typeface="Arial Narrow"/>
                <a:cs typeface="Arial Narrow"/>
              </a:rPr>
              <a:t>un</a:t>
            </a:r>
            <a:r>
              <a:rPr b="1" spc="-20" dirty="0">
                <a:latin typeface="Arial Narrow"/>
                <a:cs typeface="Arial Narrow"/>
              </a:rPr>
              <a:t>d</a:t>
            </a:r>
            <a:r>
              <a:rPr b="1" spc="-10" dirty="0">
                <a:latin typeface="Arial Narrow"/>
                <a:cs typeface="Arial Narrow"/>
              </a:rPr>
              <a:t>er</a:t>
            </a:r>
            <a:r>
              <a:rPr b="1" spc="-20" dirty="0">
                <a:latin typeface="Arial Narrow"/>
                <a:cs typeface="Arial Narrow"/>
              </a:rPr>
              <a:t>s</a:t>
            </a:r>
            <a:r>
              <a:rPr b="1" spc="-10" dirty="0">
                <a:latin typeface="Arial Narrow"/>
                <a:cs typeface="Arial Narrow"/>
              </a:rPr>
              <a:t>ta</a:t>
            </a:r>
            <a:r>
              <a:rPr b="1" spc="-20" dirty="0">
                <a:latin typeface="Arial Narrow"/>
                <a:cs typeface="Arial Narrow"/>
              </a:rPr>
              <a:t>n</a:t>
            </a:r>
            <a:r>
              <a:rPr b="1" spc="-10" dirty="0">
                <a:latin typeface="Arial Narrow"/>
                <a:cs typeface="Arial Narrow"/>
              </a:rPr>
              <a:t>d</a:t>
            </a:r>
            <a:r>
              <a:rPr b="1" spc="15" dirty="0">
                <a:latin typeface="Arial Narrow"/>
                <a:cs typeface="Arial Narrow"/>
              </a:rPr>
              <a:t> </a:t>
            </a:r>
            <a:r>
              <a:rPr b="1" spc="-10" dirty="0">
                <a:latin typeface="Arial Narrow"/>
                <a:cs typeface="Arial Narrow"/>
              </a:rPr>
              <a:t>th</a:t>
            </a:r>
            <a:r>
              <a:rPr b="1" spc="-20" dirty="0">
                <a:latin typeface="Arial Narrow"/>
                <a:cs typeface="Arial Narrow"/>
              </a:rPr>
              <a:t>e</a:t>
            </a:r>
            <a:r>
              <a:rPr b="1" dirty="0">
                <a:latin typeface="Arial Narrow"/>
                <a:cs typeface="Arial Narrow"/>
              </a:rPr>
              <a:t>m</a:t>
            </a:r>
            <a:endParaRPr>
              <a:latin typeface="Arial Narrow"/>
              <a:cs typeface="Arial Narrow"/>
            </a:endParaRPr>
          </a:p>
        </p:txBody>
      </p:sp>
      <p:sp>
        <p:nvSpPr>
          <p:cNvPr id="4" name="object 4"/>
          <p:cNvSpPr txBox="1"/>
          <p:nvPr/>
        </p:nvSpPr>
        <p:spPr>
          <a:xfrm>
            <a:off x="3172967" y="3563112"/>
            <a:ext cx="5196840" cy="276999"/>
          </a:xfrm>
          <a:prstGeom prst="rect">
            <a:avLst/>
          </a:prstGeom>
          <a:solidFill>
            <a:srgbClr val="FFFF00"/>
          </a:solidFill>
        </p:spPr>
        <p:txBody>
          <a:bodyPr vert="horz" wrap="square" lIns="0" tIns="0" rIns="0" bIns="0" rtlCol="0">
            <a:spAutoFit/>
          </a:bodyPr>
          <a:lstStyle/>
          <a:p>
            <a:pPr marL="92075"/>
            <a:r>
              <a:rPr b="1" spc="-40" dirty="0">
                <a:latin typeface="Arial Narrow"/>
                <a:cs typeface="Arial Narrow"/>
              </a:rPr>
              <a:t>W</a:t>
            </a:r>
            <a:r>
              <a:rPr b="1" dirty="0">
                <a:latin typeface="Arial Narrow"/>
                <a:cs typeface="Arial Narrow"/>
              </a:rPr>
              <a:t>e</a:t>
            </a:r>
            <a:r>
              <a:rPr b="1" spc="5" dirty="0">
                <a:latin typeface="Arial Narrow"/>
                <a:cs typeface="Arial Narrow"/>
              </a:rPr>
              <a:t> </a:t>
            </a:r>
            <a:r>
              <a:rPr b="1" dirty="0">
                <a:latin typeface="Arial Narrow"/>
                <a:cs typeface="Arial Narrow"/>
              </a:rPr>
              <a:t>h</a:t>
            </a:r>
            <a:r>
              <a:rPr b="1" spc="-10" dirty="0">
                <a:latin typeface="Arial Narrow"/>
                <a:cs typeface="Arial Narrow"/>
              </a:rPr>
              <a:t>a</a:t>
            </a:r>
            <a:r>
              <a:rPr b="1" dirty="0">
                <a:latin typeface="Arial Narrow"/>
                <a:cs typeface="Arial Narrow"/>
              </a:rPr>
              <a:t>ve</a:t>
            </a:r>
            <a:r>
              <a:rPr b="1" spc="10" dirty="0">
                <a:latin typeface="Arial Narrow"/>
                <a:cs typeface="Arial Narrow"/>
              </a:rPr>
              <a:t> </a:t>
            </a:r>
            <a:r>
              <a:rPr b="1" spc="-10" dirty="0">
                <a:latin typeface="Arial Narrow"/>
                <a:cs typeface="Arial Narrow"/>
              </a:rPr>
              <a:t>to</a:t>
            </a:r>
            <a:r>
              <a:rPr b="1" spc="-5" dirty="0">
                <a:latin typeface="Arial Narrow"/>
                <a:cs typeface="Arial Narrow"/>
              </a:rPr>
              <a:t> </a:t>
            </a:r>
            <a:r>
              <a:rPr b="1" spc="-10" dirty="0">
                <a:latin typeface="Arial Narrow"/>
                <a:cs typeface="Arial Narrow"/>
              </a:rPr>
              <a:t>re</a:t>
            </a:r>
            <a:r>
              <a:rPr b="1" spc="-20" dirty="0">
                <a:latin typeface="Arial Narrow"/>
                <a:cs typeface="Arial Narrow"/>
              </a:rPr>
              <a:t>a</a:t>
            </a:r>
            <a:r>
              <a:rPr b="1" spc="-10" dirty="0">
                <a:latin typeface="Arial Narrow"/>
                <a:cs typeface="Arial Narrow"/>
              </a:rPr>
              <a:t>d</a:t>
            </a:r>
            <a:r>
              <a:rPr b="1" spc="15" dirty="0">
                <a:latin typeface="Arial Narrow"/>
                <a:cs typeface="Arial Narrow"/>
              </a:rPr>
              <a:t> </a:t>
            </a:r>
            <a:r>
              <a:rPr b="1" spc="-10" dirty="0">
                <a:latin typeface="Arial Narrow"/>
                <a:cs typeface="Arial Narrow"/>
              </a:rPr>
              <a:t>th</a:t>
            </a:r>
            <a:r>
              <a:rPr b="1" spc="-20" dirty="0">
                <a:latin typeface="Arial Narrow"/>
                <a:cs typeface="Arial Narrow"/>
              </a:rPr>
              <a:t>e</a:t>
            </a:r>
            <a:r>
              <a:rPr b="1" dirty="0">
                <a:latin typeface="Arial Narrow"/>
                <a:cs typeface="Arial Narrow"/>
              </a:rPr>
              <a:t>m,</a:t>
            </a:r>
            <a:r>
              <a:rPr b="1" spc="10" dirty="0">
                <a:latin typeface="Arial Narrow"/>
                <a:cs typeface="Arial Narrow"/>
              </a:rPr>
              <a:t> </a:t>
            </a:r>
            <a:r>
              <a:rPr b="1" spc="-10" dirty="0">
                <a:latin typeface="Arial Narrow"/>
                <a:cs typeface="Arial Narrow"/>
              </a:rPr>
              <a:t>to</a:t>
            </a:r>
            <a:r>
              <a:rPr b="1" dirty="0">
                <a:latin typeface="Arial Narrow"/>
                <a:cs typeface="Arial Narrow"/>
              </a:rPr>
              <a:t> </a:t>
            </a:r>
            <a:r>
              <a:rPr b="1" spc="-10" dirty="0">
                <a:latin typeface="Arial Narrow"/>
                <a:cs typeface="Arial Narrow"/>
              </a:rPr>
              <a:t>c</a:t>
            </a:r>
            <a:r>
              <a:rPr b="1" dirty="0">
                <a:latin typeface="Arial Narrow"/>
                <a:cs typeface="Arial Narrow"/>
              </a:rPr>
              <a:t>l</a:t>
            </a:r>
            <a:r>
              <a:rPr b="1" spc="-10" dirty="0">
                <a:latin typeface="Arial Narrow"/>
                <a:cs typeface="Arial Narrow"/>
              </a:rPr>
              <a:t>a</a:t>
            </a:r>
            <a:r>
              <a:rPr b="1" dirty="0">
                <a:latin typeface="Arial Narrow"/>
                <a:cs typeface="Arial Narrow"/>
              </a:rPr>
              <a:t>s</a:t>
            </a:r>
            <a:r>
              <a:rPr b="1" spc="-10" dirty="0">
                <a:latin typeface="Arial Narrow"/>
                <a:cs typeface="Arial Narrow"/>
              </a:rPr>
              <a:t>s</a:t>
            </a:r>
            <a:r>
              <a:rPr b="1" dirty="0">
                <a:latin typeface="Arial Narrow"/>
                <a:cs typeface="Arial Narrow"/>
              </a:rPr>
              <a:t>ify</a:t>
            </a:r>
            <a:r>
              <a:rPr b="1" spc="35" dirty="0">
                <a:latin typeface="Arial Narrow"/>
                <a:cs typeface="Arial Narrow"/>
              </a:rPr>
              <a:t> </a:t>
            </a:r>
            <a:r>
              <a:rPr b="1" spc="-10" dirty="0">
                <a:latin typeface="Arial Narrow"/>
                <a:cs typeface="Arial Narrow"/>
              </a:rPr>
              <a:t>th</a:t>
            </a:r>
            <a:r>
              <a:rPr b="1" spc="-20" dirty="0">
                <a:latin typeface="Arial Narrow"/>
                <a:cs typeface="Arial Narrow"/>
              </a:rPr>
              <a:t>e</a:t>
            </a:r>
            <a:r>
              <a:rPr b="1" dirty="0">
                <a:latin typeface="Arial Narrow"/>
                <a:cs typeface="Arial Narrow"/>
              </a:rPr>
              <a:t>m,</a:t>
            </a:r>
            <a:r>
              <a:rPr b="1" spc="10" dirty="0">
                <a:latin typeface="Arial Narrow"/>
                <a:cs typeface="Arial Narrow"/>
              </a:rPr>
              <a:t> </a:t>
            </a:r>
            <a:r>
              <a:rPr b="1" spc="-10" dirty="0">
                <a:latin typeface="Arial Narrow"/>
                <a:cs typeface="Arial Narrow"/>
              </a:rPr>
              <a:t>to</a:t>
            </a:r>
            <a:r>
              <a:rPr b="1" dirty="0">
                <a:latin typeface="Arial Narrow"/>
                <a:cs typeface="Arial Narrow"/>
              </a:rPr>
              <a:t> </a:t>
            </a:r>
            <a:r>
              <a:rPr b="1" spc="-10" dirty="0">
                <a:latin typeface="Arial Narrow"/>
                <a:cs typeface="Arial Narrow"/>
              </a:rPr>
              <a:t>e</a:t>
            </a:r>
            <a:r>
              <a:rPr b="1" dirty="0">
                <a:latin typeface="Arial Narrow"/>
                <a:cs typeface="Arial Narrow"/>
              </a:rPr>
              <a:t>x</a:t>
            </a:r>
            <a:r>
              <a:rPr b="1" spc="-10" dirty="0">
                <a:latin typeface="Arial Narrow"/>
                <a:cs typeface="Arial Narrow"/>
              </a:rPr>
              <a:t>plore</a:t>
            </a:r>
            <a:r>
              <a:rPr b="1" spc="25" dirty="0">
                <a:latin typeface="Arial Narrow"/>
                <a:cs typeface="Arial Narrow"/>
              </a:rPr>
              <a:t> </a:t>
            </a:r>
            <a:r>
              <a:rPr b="1" spc="-10" dirty="0">
                <a:latin typeface="Arial Narrow"/>
                <a:cs typeface="Arial Narrow"/>
              </a:rPr>
              <a:t>th</a:t>
            </a:r>
            <a:r>
              <a:rPr b="1" spc="-20" dirty="0">
                <a:latin typeface="Arial Narrow"/>
                <a:cs typeface="Arial Narrow"/>
              </a:rPr>
              <a:t>e</a:t>
            </a:r>
            <a:r>
              <a:rPr b="1" dirty="0">
                <a:latin typeface="Arial Narrow"/>
                <a:cs typeface="Arial Narrow"/>
              </a:rPr>
              <a:t>m</a:t>
            </a:r>
            <a:endParaRPr>
              <a:latin typeface="Arial Narrow"/>
              <a:cs typeface="Arial Narrow"/>
            </a:endParaRPr>
          </a:p>
        </p:txBody>
      </p:sp>
      <p:sp>
        <p:nvSpPr>
          <p:cNvPr id="5" name="object 5"/>
          <p:cNvSpPr txBox="1"/>
          <p:nvPr/>
        </p:nvSpPr>
        <p:spPr>
          <a:xfrm>
            <a:off x="5372101" y="4771645"/>
            <a:ext cx="856615" cy="276999"/>
          </a:xfrm>
          <a:prstGeom prst="rect">
            <a:avLst/>
          </a:prstGeom>
          <a:solidFill>
            <a:srgbClr val="FFFF00"/>
          </a:solidFill>
        </p:spPr>
        <p:txBody>
          <a:bodyPr vert="horz" wrap="square" lIns="0" tIns="0" rIns="0" bIns="0" rtlCol="0">
            <a:spAutoFit/>
          </a:bodyPr>
          <a:lstStyle/>
          <a:p>
            <a:pPr marL="92075"/>
            <a:r>
              <a:rPr b="1" spc="-15" dirty="0">
                <a:latin typeface="Arial Narrow"/>
                <a:cs typeface="Arial Narrow"/>
              </a:rPr>
              <a:t>BUT</a:t>
            </a:r>
            <a:r>
              <a:rPr b="1" dirty="0">
                <a:latin typeface="Arial Narrow"/>
                <a:cs typeface="Arial Narrow"/>
              </a:rPr>
              <a:t>…</a:t>
            </a:r>
            <a:r>
              <a:rPr b="1" spc="-5" dirty="0">
                <a:latin typeface="Arial Narrow"/>
                <a:cs typeface="Arial Narrow"/>
              </a:rPr>
              <a:t>!</a:t>
            </a:r>
            <a:endParaRPr>
              <a:latin typeface="Arial Narrow"/>
              <a:cs typeface="Arial Narrow"/>
            </a:endParaRPr>
          </a:p>
        </p:txBody>
      </p:sp>
      <p:sp>
        <p:nvSpPr>
          <p:cNvPr id="6" name="object 6"/>
          <p:cNvSpPr/>
          <p:nvPr/>
        </p:nvSpPr>
        <p:spPr>
          <a:xfrm>
            <a:off x="5615940" y="2793453"/>
            <a:ext cx="529856" cy="77829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669279" y="2817876"/>
            <a:ext cx="433070" cy="692150"/>
          </a:xfrm>
          <a:custGeom>
            <a:avLst/>
            <a:gdLst/>
            <a:ahLst/>
            <a:cxnLst/>
            <a:rect l="l" t="t" r="r" b="b"/>
            <a:pathLst>
              <a:path w="433070" h="692150">
                <a:moveTo>
                  <a:pt x="432816" y="475488"/>
                </a:moveTo>
                <a:lnTo>
                  <a:pt x="0" y="475488"/>
                </a:lnTo>
                <a:lnTo>
                  <a:pt x="216408" y="691896"/>
                </a:lnTo>
                <a:lnTo>
                  <a:pt x="432816" y="475488"/>
                </a:lnTo>
                <a:close/>
              </a:path>
              <a:path w="433070" h="692150">
                <a:moveTo>
                  <a:pt x="324612" y="0"/>
                </a:moveTo>
                <a:lnTo>
                  <a:pt x="108204" y="0"/>
                </a:lnTo>
                <a:lnTo>
                  <a:pt x="108204" y="475488"/>
                </a:lnTo>
                <a:lnTo>
                  <a:pt x="324612" y="475488"/>
                </a:lnTo>
                <a:lnTo>
                  <a:pt x="324612" y="0"/>
                </a:lnTo>
                <a:close/>
              </a:path>
            </a:pathLst>
          </a:custGeom>
          <a:solidFill>
            <a:srgbClr val="000000"/>
          </a:solidFill>
        </p:spPr>
        <p:txBody>
          <a:bodyPr wrap="square" lIns="0" tIns="0" rIns="0" bIns="0" rtlCol="0"/>
          <a:lstStyle/>
          <a:p>
            <a:endParaRPr/>
          </a:p>
        </p:txBody>
      </p:sp>
      <p:sp>
        <p:nvSpPr>
          <p:cNvPr id="8" name="object 8"/>
          <p:cNvSpPr/>
          <p:nvPr/>
        </p:nvSpPr>
        <p:spPr>
          <a:xfrm>
            <a:off x="5669279" y="2817876"/>
            <a:ext cx="433070" cy="692150"/>
          </a:xfrm>
          <a:custGeom>
            <a:avLst/>
            <a:gdLst/>
            <a:ahLst/>
            <a:cxnLst/>
            <a:rect l="l" t="t" r="r" b="b"/>
            <a:pathLst>
              <a:path w="433070" h="692150">
                <a:moveTo>
                  <a:pt x="0" y="475488"/>
                </a:moveTo>
                <a:lnTo>
                  <a:pt x="108204" y="475488"/>
                </a:lnTo>
                <a:lnTo>
                  <a:pt x="108204" y="0"/>
                </a:lnTo>
                <a:lnTo>
                  <a:pt x="324612" y="0"/>
                </a:lnTo>
                <a:lnTo>
                  <a:pt x="324612" y="475488"/>
                </a:lnTo>
                <a:lnTo>
                  <a:pt x="432816" y="475488"/>
                </a:lnTo>
                <a:lnTo>
                  <a:pt x="216408" y="691896"/>
                </a:lnTo>
                <a:lnTo>
                  <a:pt x="0" y="475488"/>
                </a:lnTo>
                <a:close/>
              </a:path>
            </a:pathLst>
          </a:custGeom>
          <a:ln w="9144">
            <a:solidFill>
              <a:srgbClr val="000000"/>
            </a:solidFill>
          </a:ln>
        </p:spPr>
        <p:txBody>
          <a:bodyPr wrap="square" lIns="0" tIns="0" rIns="0" bIns="0" rtlCol="0"/>
          <a:lstStyle/>
          <a:p>
            <a:endParaRPr/>
          </a:p>
        </p:txBody>
      </p:sp>
      <p:sp>
        <p:nvSpPr>
          <p:cNvPr id="9" name="object 9"/>
          <p:cNvSpPr/>
          <p:nvPr/>
        </p:nvSpPr>
        <p:spPr>
          <a:xfrm>
            <a:off x="5527547" y="3942563"/>
            <a:ext cx="528370" cy="77980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580888" y="3966971"/>
            <a:ext cx="431800" cy="693420"/>
          </a:xfrm>
          <a:custGeom>
            <a:avLst/>
            <a:gdLst/>
            <a:ahLst/>
            <a:cxnLst/>
            <a:rect l="l" t="t" r="r" b="b"/>
            <a:pathLst>
              <a:path w="431800" h="693420">
                <a:moveTo>
                  <a:pt x="431291" y="477773"/>
                </a:moveTo>
                <a:lnTo>
                  <a:pt x="0" y="477773"/>
                </a:lnTo>
                <a:lnTo>
                  <a:pt x="215646" y="693419"/>
                </a:lnTo>
                <a:lnTo>
                  <a:pt x="431291" y="477773"/>
                </a:lnTo>
                <a:close/>
              </a:path>
              <a:path w="431800" h="693420">
                <a:moveTo>
                  <a:pt x="323469" y="0"/>
                </a:moveTo>
                <a:lnTo>
                  <a:pt x="107823" y="0"/>
                </a:lnTo>
                <a:lnTo>
                  <a:pt x="107823" y="477773"/>
                </a:lnTo>
                <a:lnTo>
                  <a:pt x="323469" y="477773"/>
                </a:lnTo>
                <a:lnTo>
                  <a:pt x="323469" y="0"/>
                </a:lnTo>
                <a:close/>
              </a:path>
            </a:pathLst>
          </a:custGeom>
          <a:solidFill>
            <a:srgbClr val="000000"/>
          </a:solidFill>
        </p:spPr>
        <p:txBody>
          <a:bodyPr wrap="square" lIns="0" tIns="0" rIns="0" bIns="0" rtlCol="0"/>
          <a:lstStyle/>
          <a:p>
            <a:endParaRPr/>
          </a:p>
        </p:txBody>
      </p:sp>
      <p:sp>
        <p:nvSpPr>
          <p:cNvPr id="11" name="object 11"/>
          <p:cNvSpPr/>
          <p:nvPr/>
        </p:nvSpPr>
        <p:spPr>
          <a:xfrm>
            <a:off x="5580888" y="3966971"/>
            <a:ext cx="431800" cy="693420"/>
          </a:xfrm>
          <a:custGeom>
            <a:avLst/>
            <a:gdLst/>
            <a:ahLst/>
            <a:cxnLst/>
            <a:rect l="l" t="t" r="r" b="b"/>
            <a:pathLst>
              <a:path w="431800" h="693420">
                <a:moveTo>
                  <a:pt x="0" y="477773"/>
                </a:moveTo>
                <a:lnTo>
                  <a:pt x="107823" y="477773"/>
                </a:lnTo>
                <a:lnTo>
                  <a:pt x="107823" y="0"/>
                </a:lnTo>
                <a:lnTo>
                  <a:pt x="323469" y="0"/>
                </a:lnTo>
                <a:lnTo>
                  <a:pt x="323469" y="477773"/>
                </a:lnTo>
                <a:lnTo>
                  <a:pt x="431291" y="477773"/>
                </a:lnTo>
                <a:lnTo>
                  <a:pt x="215646" y="693419"/>
                </a:lnTo>
                <a:lnTo>
                  <a:pt x="0" y="477773"/>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2230324" y="991906"/>
            <a:ext cx="2821305" cy="666849"/>
          </a:xfrm>
          <a:prstGeom prst="rect">
            <a:avLst/>
          </a:prstGeom>
        </p:spPr>
        <p:txBody>
          <a:bodyPr vert="horz" wrap="square" lIns="0" tIns="0" rIns="0" bIns="0" rtlCol="0">
            <a:spAutoFit/>
          </a:bodyPr>
          <a:lstStyle/>
          <a:p>
            <a:pPr marL="469900" indent="-457200">
              <a:buClr>
                <a:srgbClr val="C00000"/>
              </a:buClr>
              <a:buFont typeface="Microsoft Sans Serif"/>
              <a:buChar char="▪"/>
              <a:tabLst>
                <a:tab pos="469900" algn="l"/>
              </a:tabLst>
            </a:pPr>
            <a:r>
              <a:rPr sz="2400" b="1" dirty="0">
                <a:latin typeface="Arial Narrow"/>
                <a:cs typeface="Arial Narrow"/>
              </a:rPr>
              <a:t>C</a:t>
            </a:r>
            <a:r>
              <a:rPr sz="2400" b="1" spc="-10" dirty="0">
                <a:latin typeface="Arial Narrow"/>
                <a:cs typeface="Arial Narrow"/>
              </a:rPr>
              <a:t>o</a:t>
            </a:r>
            <a:r>
              <a:rPr sz="2400" b="1" dirty="0">
                <a:latin typeface="Arial Narrow"/>
                <a:cs typeface="Arial Narrow"/>
              </a:rPr>
              <a:t>nc</a:t>
            </a:r>
            <a:r>
              <a:rPr sz="2400" b="1" spc="-10" dirty="0">
                <a:latin typeface="Arial Narrow"/>
                <a:cs typeface="Arial Narrow"/>
              </a:rPr>
              <a:t>e</a:t>
            </a:r>
            <a:r>
              <a:rPr sz="2400" b="1" dirty="0">
                <a:latin typeface="Arial Narrow"/>
                <a:cs typeface="Arial Narrow"/>
              </a:rPr>
              <a:t>pt</a:t>
            </a:r>
            <a:endParaRPr sz="2400">
              <a:latin typeface="Arial Narrow"/>
              <a:cs typeface="Arial Narrow"/>
            </a:endParaRPr>
          </a:p>
          <a:p>
            <a:pPr marL="12700">
              <a:spcBef>
                <a:spcPts val="390"/>
              </a:spcBef>
            </a:pPr>
            <a:r>
              <a:rPr sz="1600" spc="-10" dirty="0">
                <a:latin typeface="Arial Narrow"/>
                <a:cs typeface="Arial Narrow"/>
              </a:rPr>
              <a:t>A</a:t>
            </a:r>
            <a:r>
              <a:rPr sz="1600" spc="-75" dirty="0">
                <a:latin typeface="Arial Narrow"/>
                <a:cs typeface="Arial Narrow"/>
              </a:rPr>
              <a:t> </a:t>
            </a:r>
            <a:r>
              <a:rPr sz="1600" spc="-10" dirty="0">
                <a:latin typeface="Arial Narrow"/>
                <a:cs typeface="Arial Narrow"/>
              </a:rPr>
              <a:t>wide</a:t>
            </a:r>
            <a:r>
              <a:rPr sz="1600" spc="-15" dirty="0">
                <a:latin typeface="Arial Narrow"/>
                <a:cs typeface="Arial Narrow"/>
              </a:rPr>
              <a:t> </a:t>
            </a:r>
            <a:r>
              <a:rPr sz="1600" spc="-10" dirty="0">
                <a:latin typeface="Arial Narrow"/>
                <a:cs typeface="Arial Narrow"/>
              </a:rPr>
              <a:t>c</a:t>
            </a:r>
            <a:r>
              <a:rPr sz="1600" spc="-15" dirty="0">
                <a:latin typeface="Arial Narrow"/>
                <a:cs typeface="Arial Narrow"/>
              </a:rPr>
              <a:t>lo</a:t>
            </a:r>
            <a:r>
              <a:rPr sz="1600" spc="-10" dirty="0">
                <a:latin typeface="Arial Narrow"/>
                <a:cs typeface="Arial Narrow"/>
              </a:rPr>
              <a:t>ud</a:t>
            </a:r>
            <a:r>
              <a:rPr sz="1600" spc="-15" dirty="0">
                <a:latin typeface="Arial Narrow"/>
                <a:cs typeface="Arial Narrow"/>
              </a:rPr>
              <a:t> o</a:t>
            </a:r>
            <a:r>
              <a:rPr sz="1600" spc="-5" dirty="0">
                <a:latin typeface="Arial Narrow"/>
                <a:cs typeface="Arial Narrow"/>
              </a:rPr>
              <a:t>f </a:t>
            </a:r>
            <a:r>
              <a:rPr sz="1600" spc="-10" dirty="0">
                <a:latin typeface="Arial Narrow"/>
                <a:cs typeface="Arial Narrow"/>
              </a:rPr>
              <a:t>data</a:t>
            </a:r>
            <a:r>
              <a:rPr sz="1600" spc="-30" dirty="0">
                <a:latin typeface="Arial Narrow"/>
                <a:cs typeface="Arial Narrow"/>
              </a:rPr>
              <a:t> </a:t>
            </a:r>
            <a:r>
              <a:rPr sz="1600" spc="-10" dirty="0">
                <a:latin typeface="Arial Narrow"/>
                <a:cs typeface="Arial Narrow"/>
              </a:rPr>
              <a:t>in</a:t>
            </a:r>
            <a:r>
              <a:rPr sz="1600" dirty="0">
                <a:latin typeface="Arial Narrow"/>
                <a:cs typeface="Arial Narrow"/>
              </a:rPr>
              <a:t> </a:t>
            </a:r>
            <a:r>
              <a:rPr sz="1600" spc="-10" dirty="0">
                <a:latin typeface="Arial Narrow"/>
                <a:cs typeface="Arial Narrow"/>
              </a:rPr>
              <a:t>d</a:t>
            </a:r>
            <a:r>
              <a:rPr sz="1600" spc="-5" dirty="0">
                <a:latin typeface="Arial Narrow"/>
                <a:cs typeface="Arial Narrow"/>
              </a:rPr>
              <a:t>y</a:t>
            </a:r>
            <a:r>
              <a:rPr sz="1600" spc="-10" dirty="0">
                <a:latin typeface="Arial Narrow"/>
                <a:cs typeface="Arial Narrow"/>
              </a:rPr>
              <a:t>n</a:t>
            </a:r>
            <a:r>
              <a:rPr sz="1600" spc="-5" dirty="0">
                <a:latin typeface="Arial Narrow"/>
                <a:cs typeface="Arial Narrow"/>
              </a:rPr>
              <a:t>a</a:t>
            </a:r>
            <a:r>
              <a:rPr sz="1600" spc="-15" dirty="0">
                <a:latin typeface="Arial Narrow"/>
                <a:cs typeface="Arial Narrow"/>
              </a:rPr>
              <a:t>mi</a:t>
            </a:r>
            <a:r>
              <a:rPr sz="1600" spc="-10" dirty="0">
                <a:latin typeface="Arial Narrow"/>
                <a:cs typeface="Arial Narrow"/>
              </a:rPr>
              <a:t>c</a:t>
            </a:r>
            <a:r>
              <a:rPr sz="1600" spc="-20" dirty="0">
                <a:latin typeface="Arial Narrow"/>
                <a:cs typeface="Arial Narrow"/>
              </a:rPr>
              <a:t> </a:t>
            </a:r>
            <a:r>
              <a:rPr sz="1600" spc="-5" dirty="0">
                <a:latin typeface="Arial Narrow"/>
                <a:cs typeface="Arial Narrow"/>
              </a:rPr>
              <a:t>f</a:t>
            </a:r>
            <a:r>
              <a:rPr sz="1600" spc="-15" dirty="0">
                <a:latin typeface="Arial Narrow"/>
                <a:cs typeface="Arial Narrow"/>
              </a:rPr>
              <a:t>l</a:t>
            </a:r>
            <a:r>
              <a:rPr sz="1600" spc="-10" dirty="0">
                <a:latin typeface="Arial Narrow"/>
                <a:cs typeface="Arial Narrow"/>
              </a:rPr>
              <a:t>o</a:t>
            </a:r>
            <a:r>
              <a:rPr sz="1600" spc="-5" dirty="0">
                <a:latin typeface="Arial Narrow"/>
                <a:cs typeface="Arial Narrow"/>
              </a:rPr>
              <a:t>ws.</a:t>
            </a:r>
            <a:endParaRPr sz="1600">
              <a:latin typeface="Arial Narrow"/>
              <a:cs typeface="Arial Narrow"/>
            </a:endParaRPr>
          </a:p>
        </p:txBody>
      </p:sp>
      <p:sp>
        <p:nvSpPr>
          <p:cNvPr id="13" name="object 13"/>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0" dirty="0">
                <a:latin typeface="Arial Narrow"/>
                <a:cs typeface="Arial Narrow"/>
              </a:rPr>
              <a:t>Con</a:t>
            </a:r>
            <a:r>
              <a:rPr b="1" spc="-20" dirty="0">
                <a:latin typeface="Arial Narrow"/>
                <a:cs typeface="Arial Narrow"/>
              </a:rPr>
              <a:t>c</a:t>
            </a:r>
            <a:r>
              <a:rPr b="1" dirty="0">
                <a:latin typeface="Arial Narrow"/>
                <a:cs typeface="Arial Narrow"/>
              </a:rPr>
              <a:t>e</a:t>
            </a:r>
            <a:r>
              <a:rPr b="1" spc="-10" dirty="0">
                <a:latin typeface="Arial Narrow"/>
                <a:cs typeface="Arial Narrow"/>
              </a:rPr>
              <a:t>p</a:t>
            </a:r>
            <a:r>
              <a:rPr b="1" spc="-5" dirty="0">
                <a:latin typeface="Arial Narrow"/>
                <a:cs typeface="Arial Narrow"/>
              </a:rPr>
              <a:t>t</a:t>
            </a:r>
            <a:endParaRPr>
              <a:latin typeface="Arial Narrow"/>
              <a:cs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600" y="1709927"/>
            <a:ext cx="6364224" cy="4767072"/>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136649" y="2744724"/>
            <a:ext cx="1762125" cy="276999"/>
          </a:xfrm>
          <a:prstGeom prst="rect">
            <a:avLst/>
          </a:prstGeom>
          <a:solidFill>
            <a:srgbClr val="FFFF00"/>
          </a:solidFill>
        </p:spPr>
        <p:txBody>
          <a:bodyPr vert="horz" wrap="square" lIns="0" tIns="0" rIns="0" bIns="0" rtlCol="0">
            <a:spAutoFit/>
          </a:bodyPr>
          <a:lstStyle/>
          <a:p>
            <a:pPr marL="91440"/>
            <a:r>
              <a:rPr b="1" spc="-10" dirty="0">
                <a:latin typeface="Arial Narrow"/>
                <a:cs typeface="Arial Narrow"/>
              </a:rPr>
              <a:t>Unstru</a:t>
            </a:r>
            <a:r>
              <a:rPr b="1" spc="-25" dirty="0">
                <a:latin typeface="Arial Narrow"/>
                <a:cs typeface="Arial Narrow"/>
              </a:rPr>
              <a:t>c</a:t>
            </a:r>
            <a:r>
              <a:rPr b="1" spc="-10" dirty="0">
                <a:latin typeface="Arial Narrow"/>
                <a:cs typeface="Arial Narrow"/>
              </a:rPr>
              <a:t>tu</a:t>
            </a:r>
            <a:r>
              <a:rPr b="1" spc="-20" dirty="0">
                <a:latin typeface="Arial Narrow"/>
                <a:cs typeface="Arial Narrow"/>
              </a:rPr>
              <a:t>e</a:t>
            </a:r>
            <a:r>
              <a:rPr b="1" spc="-10" dirty="0">
                <a:latin typeface="Arial Narrow"/>
                <a:cs typeface="Arial Narrow"/>
              </a:rPr>
              <a:t>d</a:t>
            </a:r>
            <a:r>
              <a:rPr b="1" spc="5" dirty="0">
                <a:latin typeface="Arial Narrow"/>
                <a:cs typeface="Arial Narrow"/>
              </a:rPr>
              <a:t> </a:t>
            </a:r>
            <a:r>
              <a:rPr b="1" spc="-10" dirty="0">
                <a:latin typeface="Arial Narrow"/>
                <a:cs typeface="Arial Narrow"/>
              </a:rPr>
              <a:t>Data</a:t>
            </a:r>
            <a:endParaRPr>
              <a:latin typeface="Arial Narrow"/>
              <a:cs typeface="Arial Narrow"/>
            </a:endParaRPr>
          </a:p>
        </p:txBody>
      </p:sp>
      <p:sp>
        <p:nvSpPr>
          <p:cNvPr id="4" name="object 4"/>
          <p:cNvSpPr txBox="1"/>
          <p:nvPr/>
        </p:nvSpPr>
        <p:spPr>
          <a:xfrm>
            <a:off x="5562600" y="2237232"/>
            <a:ext cx="1455420" cy="184666"/>
          </a:xfrm>
          <a:prstGeom prst="rect">
            <a:avLst/>
          </a:prstGeom>
          <a:solidFill>
            <a:srgbClr val="FFFF00"/>
          </a:solidFill>
        </p:spPr>
        <p:txBody>
          <a:bodyPr vert="horz" wrap="square" lIns="0" tIns="0" rIns="0" bIns="0" rtlCol="0">
            <a:spAutoFit/>
          </a:bodyPr>
          <a:lstStyle/>
          <a:p>
            <a:pPr marL="92075"/>
            <a:r>
              <a:rPr sz="1200" b="1" dirty="0">
                <a:latin typeface="Arial Narrow"/>
                <a:cs typeface="Arial Narrow"/>
              </a:rPr>
              <a:t>bank</a:t>
            </a:r>
            <a:r>
              <a:rPr sz="1200" b="1" spc="-5" dirty="0">
                <a:latin typeface="Arial Narrow"/>
                <a:cs typeface="Arial Narrow"/>
              </a:rPr>
              <a:t>ing</a:t>
            </a:r>
            <a:r>
              <a:rPr sz="1200" b="1" spc="-10" dirty="0">
                <a:latin typeface="Arial Narrow"/>
                <a:cs typeface="Arial Narrow"/>
              </a:rPr>
              <a:t> </a:t>
            </a:r>
            <a:r>
              <a:rPr sz="1200" b="1" spc="-5" dirty="0">
                <a:latin typeface="Arial Narrow"/>
                <a:cs typeface="Arial Narrow"/>
              </a:rPr>
              <a:t>trans</a:t>
            </a:r>
            <a:r>
              <a:rPr sz="1200" b="1" dirty="0">
                <a:latin typeface="Arial Narrow"/>
                <a:cs typeface="Arial Narrow"/>
              </a:rPr>
              <a:t>ac</a:t>
            </a:r>
            <a:r>
              <a:rPr sz="1200" b="1" spc="-5" dirty="0">
                <a:latin typeface="Arial Narrow"/>
                <a:cs typeface="Arial Narrow"/>
              </a:rPr>
              <a:t>tio</a:t>
            </a:r>
            <a:r>
              <a:rPr sz="1200" b="1" spc="-15" dirty="0">
                <a:latin typeface="Arial Narrow"/>
                <a:cs typeface="Arial Narrow"/>
              </a:rPr>
              <a:t>n</a:t>
            </a:r>
            <a:r>
              <a:rPr sz="1200" b="1" dirty="0">
                <a:latin typeface="Arial Narrow"/>
                <a:cs typeface="Arial Narrow"/>
              </a:rPr>
              <a:t>s</a:t>
            </a:r>
            <a:endParaRPr sz="1200">
              <a:latin typeface="Arial Narrow"/>
              <a:cs typeface="Arial Narrow"/>
            </a:endParaRPr>
          </a:p>
        </p:txBody>
      </p:sp>
      <p:sp>
        <p:nvSpPr>
          <p:cNvPr id="5" name="object 5"/>
          <p:cNvSpPr txBox="1"/>
          <p:nvPr/>
        </p:nvSpPr>
        <p:spPr>
          <a:xfrm>
            <a:off x="5591555" y="2570988"/>
            <a:ext cx="1203960" cy="184666"/>
          </a:xfrm>
          <a:prstGeom prst="rect">
            <a:avLst/>
          </a:prstGeom>
          <a:solidFill>
            <a:srgbClr val="FFFF00"/>
          </a:solidFill>
        </p:spPr>
        <p:txBody>
          <a:bodyPr vert="horz" wrap="square" lIns="0" tIns="0" rIns="0" bIns="0" rtlCol="0">
            <a:spAutoFit/>
          </a:bodyPr>
          <a:lstStyle/>
          <a:p>
            <a:pPr marL="91440"/>
            <a:r>
              <a:rPr sz="1200" b="1" spc="-5" dirty="0">
                <a:latin typeface="Arial Narrow"/>
                <a:cs typeface="Arial Narrow"/>
              </a:rPr>
              <a:t>G</a:t>
            </a:r>
            <a:r>
              <a:rPr sz="1200" b="1" spc="5" dirty="0">
                <a:latin typeface="Arial Narrow"/>
                <a:cs typeface="Arial Narrow"/>
              </a:rPr>
              <a:t>P</a:t>
            </a:r>
            <a:r>
              <a:rPr sz="1200" b="1" spc="-10" dirty="0">
                <a:latin typeface="Arial Narrow"/>
                <a:cs typeface="Arial Narrow"/>
              </a:rPr>
              <a:t>S</a:t>
            </a:r>
            <a:r>
              <a:rPr sz="1200" b="1" spc="5" dirty="0">
                <a:latin typeface="Arial Narrow"/>
                <a:cs typeface="Arial Narrow"/>
              </a:rPr>
              <a:t> </a:t>
            </a:r>
            <a:r>
              <a:rPr sz="1200" b="1" dirty="0">
                <a:latin typeface="Arial Narrow"/>
                <a:cs typeface="Arial Narrow"/>
              </a:rPr>
              <a:t>c</a:t>
            </a:r>
            <a:r>
              <a:rPr sz="1200" b="1" spc="-10" dirty="0">
                <a:latin typeface="Arial Narrow"/>
                <a:cs typeface="Arial Narrow"/>
              </a:rPr>
              <a:t>oordina</a:t>
            </a:r>
            <a:r>
              <a:rPr sz="1200" b="1" dirty="0">
                <a:latin typeface="Arial Narrow"/>
                <a:cs typeface="Arial Narrow"/>
              </a:rPr>
              <a:t>tes</a:t>
            </a:r>
            <a:endParaRPr sz="1200">
              <a:latin typeface="Arial Narrow"/>
              <a:cs typeface="Arial Narrow"/>
            </a:endParaRPr>
          </a:p>
        </p:txBody>
      </p:sp>
      <p:sp>
        <p:nvSpPr>
          <p:cNvPr id="6" name="object 6"/>
          <p:cNvSpPr txBox="1"/>
          <p:nvPr/>
        </p:nvSpPr>
        <p:spPr>
          <a:xfrm>
            <a:off x="5562601" y="2923032"/>
            <a:ext cx="1146175" cy="184666"/>
          </a:xfrm>
          <a:prstGeom prst="rect">
            <a:avLst/>
          </a:prstGeom>
          <a:solidFill>
            <a:srgbClr val="FFFF00"/>
          </a:solidFill>
        </p:spPr>
        <p:txBody>
          <a:bodyPr vert="horz" wrap="square" lIns="0" tIns="0" rIns="0" bIns="0" rtlCol="0">
            <a:spAutoFit/>
          </a:bodyPr>
          <a:lstStyle/>
          <a:p>
            <a:pPr marL="92075"/>
            <a:r>
              <a:rPr sz="1200" b="1" dirty="0">
                <a:latin typeface="Arial Narrow"/>
                <a:cs typeface="Arial Narrow"/>
              </a:rPr>
              <a:t>Face</a:t>
            </a:r>
            <a:r>
              <a:rPr sz="1200" b="1" spc="-10" dirty="0">
                <a:latin typeface="Arial Narrow"/>
                <a:cs typeface="Arial Narrow"/>
              </a:rPr>
              <a:t>bo</a:t>
            </a:r>
            <a:r>
              <a:rPr sz="1200" b="1" spc="-15" dirty="0">
                <a:latin typeface="Arial Narrow"/>
                <a:cs typeface="Arial Narrow"/>
              </a:rPr>
              <a:t>o</a:t>
            </a:r>
            <a:r>
              <a:rPr sz="1200" b="1" dirty="0">
                <a:latin typeface="Arial Narrow"/>
                <a:cs typeface="Arial Narrow"/>
              </a:rPr>
              <a:t>k posts</a:t>
            </a:r>
            <a:endParaRPr sz="1200">
              <a:latin typeface="Arial Narrow"/>
              <a:cs typeface="Arial Narrow"/>
            </a:endParaRPr>
          </a:p>
        </p:txBody>
      </p:sp>
      <p:sp>
        <p:nvSpPr>
          <p:cNvPr id="7" name="object 7"/>
          <p:cNvSpPr/>
          <p:nvPr/>
        </p:nvSpPr>
        <p:spPr>
          <a:xfrm>
            <a:off x="3895979" y="2353946"/>
            <a:ext cx="1667510" cy="586105"/>
          </a:xfrm>
          <a:custGeom>
            <a:avLst/>
            <a:gdLst/>
            <a:ahLst/>
            <a:cxnLst/>
            <a:rect l="l" t="t" r="r" b="b"/>
            <a:pathLst>
              <a:path w="1667510" h="586105">
                <a:moveTo>
                  <a:pt x="1610599" y="31100"/>
                </a:moveTo>
                <a:lnTo>
                  <a:pt x="0" y="567054"/>
                </a:lnTo>
                <a:lnTo>
                  <a:pt x="6350" y="585851"/>
                </a:lnTo>
                <a:lnTo>
                  <a:pt x="1616714" y="49932"/>
                </a:lnTo>
                <a:lnTo>
                  <a:pt x="1629736" y="35124"/>
                </a:lnTo>
                <a:lnTo>
                  <a:pt x="1610599" y="31100"/>
                </a:lnTo>
                <a:close/>
              </a:path>
              <a:path w="1667510" h="586105">
                <a:moveTo>
                  <a:pt x="1651855" y="19557"/>
                </a:moveTo>
                <a:lnTo>
                  <a:pt x="1645284" y="19557"/>
                </a:lnTo>
                <a:lnTo>
                  <a:pt x="1651508" y="38353"/>
                </a:lnTo>
                <a:lnTo>
                  <a:pt x="1616714" y="49932"/>
                </a:lnTo>
                <a:lnTo>
                  <a:pt x="1582673" y="88645"/>
                </a:lnTo>
                <a:lnTo>
                  <a:pt x="1578991" y="92709"/>
                </a:lnTo>
                <a:lnTo>
                  <a:pt x="1579498" y="98932"/>
                </a:lnTo>
                <a:lnTo>
                  <a:pt x="1583562" y="102615"/>
                </a:lnTo>
                <a:lnTo>
                  <a:pt x="1587626" y="106171"/>
                </a:lnTo>
                <a:lnTo>
                  <a:pt x="1593976" y="105790"/>
                </a:lnTo>
                <a:lnTo>
                  <a:pt x="1667001" y="22732"/>
                </a:lnTo>
                <a:lnTo>
                  <a:pt x="1651855" y="19557"/>
                </a:lnTo>
                <a:close/>
              </a:path>
              <a:path w="1667510" h="586105">
                <a:moveTo>
                  <a:pt x="1629736" y="35124"/>
                </a:moveTo>
                <a:lnTo>
                  <a:pt x="1616714" y="49932"/>
                </a:lnTo>
                <a:lnTo>
                  <a:pt x="1650744" y="38607"/>
                </a:lnTo>
                <a:lnTo>
                  <a:pt x="1646300" y="38607"/>
                </a:lnTo>
                <a:lnTo>
                  <a:pt x="1629736" y="35124"/>
                </a:lnTo>
                <a:close/>
              </a:path>
              <a:path w="1667510" h="586105">
                <a:moveTo>
                  <a:pt x="1640967" y="22351"/>
                </a:moveTo>
                <a:lnTo>
                  <a:pt x="1629736" y="35124"/>
                </a:lnTo>
                <a:lnTo>
                  <a:pt x="1646300" y="38607"/>
                </a:lnTo>
                <a:lnTo>
                  <a:pt x="1640967" y="22351"/>
                </a:lnTo>
                <a:close/>
              </a:path>
              <a:path w="1667510" h="586105">
                <a:moveTo>
                  <a:pt x="1646210" y="22351"/>
                </a:moveTo>
                <a:lnTo>
                  <a:pt x="1640967" y="22351"/>
                </a:lnTo>
                <a:lnTo>
                  <a:pt x="1646300" y="38607"/>
                </a:lnTo>
                <a:lnTo>
                  <a:pt x="1650744" y="38607"/>
                </a:lnTo>
                <a:lnTo>
                  <a:pt x="1651508" y="38353"/>
                </a:lnTo>
                <a:lnTo>
                  <a:pt x="1646210" y="22351"/>
                </a:lnTo>
                <a:close/>
              </a:path>
              <a:path w="1667510" h="586105">
                <a:moveTo>
                  <a:pt x="1645284" y="19557"/>
                </a:moveTo>
                <a:lnTo>
                  <a:pt x="1610599" y="31100"/>
                </a:lnTo>
                <a:lnTo>
                  <a:pt x="1629736" y="35124"/>
                </a:lnTo>
                <a:lnTo>
                  <a:pt x="1640967" y="22351"/>
                </a:lnTo>
                <a:lnTo>
                  <a:pt x="1646210" y="22351"/>
                </a:lnTo>
                <a:lnTo>
                  <a:pt x="1645284" y="19557"/>
                </a:lnTo>
                <a:close/>
              </a:path>
              <a:path w="1667510" h="586105">
                <a:moveTo>
                  <a:pt x="1558670" y="0"/>
                </a:moveTo>
                <a:lnTo>
                  <a:pt x="1553463" y="3428"/>
                </a:lnTo>
                <a:lnTo>
                  <a:pt x="1551178" y="14096"/>
                </a:lnTo>
                <a:lnTo>
                  <a:pt x="1554607" y="19430"/>
                </a:lnTo>
                <a:lnTo>
                  <a:pt x="1559941" y="20446"/>
                </a:lnTo>
                <a:lnTo>
                  <a:pt x="1610599" y="31100"/>
                </a:lnTo>
                <a:lnTo>
                  <a:pt x="1645284" y="19557"/>
                </a:lnTo>
                <a:lnTo>
                  <a:pt x="1651855" y="19557"/>
                </a:lnTo>
                <a:lnTo>
                  <a:pt x="1558670" y="0"/>
                </a:lnTo>
                <a:close/>
              </a:path>
            </a:pathLst>
          </a:custGeom>
          <a:solidFill>
            <a:srgbClr val="000000"/>
          </a:solidFill>
        </p:spPr>
        <p:txBody>
          <a:bodyPr wrap="square" lIns="0" tIns="0" rIns="0" bIns="0" rtlCol="0"/>
          <a:lstStyle/>
          <a:p>
            <a:endParaRPr/>
          </a:p>
        </p:txBody>
      </p:sp>
      <p:sp>
        <p:nvSpPr>
          <p:cNvPr id="8" name="object 8"/>
          <p:cNvSpPr/>
          <p:nvPr/>
        </p:nvSpPr>
        <p:spPr>
          <a:xfrm>
            <a:off x="3897884" y="2667507"/>
            <a:ext cx="1693545" cy="273050"/>
          </a:xfrm>
          <a:custGeom>
            <a:avLst/>
            <a:gdLst/>
            <a:ahLst/>
            <a:cxnLst/>
            <a:rect l="l" t="t" r="r" b="b"/>
            <a:pathLst>
              <a:path w="1693545" h="273050">
                <a:moveTo>
                  <a:pt x="1636480" y="40394"/>
                </a:moveTo>
                <a:lnTo>
                  <a:pt x="0" y="252983"/>
                </a:lnTo>
                <a:lnTo>
                  <a:pt x="2540" y="272668"/>
                </a:lnTo>
                <a:lnTo>
                  <a:pt x="1638936" y="59966"/>
                </a:lnTo>
                <a:lnTo>
                  <a:pt x="1654452" y="47976"/>
                </a:lnTo>
                <a:lnTo>
                  <a:pt x="1636480" y="40394"/>
                </a:lnTo>
                <a:close/>
              </a:path>
              <a:path w="1693545" h="273050">
                <a:moveTo>
                  <a:pt x="1676264" y="35687"/>
                </a:moveTo>
                <a:lnTo>
                  <a:pt x="1672717" y="35687"/>
                </a:lnTo>
                <a:lnTo>
                  <a:pt x="1675257" y="55244"/>
                </a:lnTo>
                <a:lnTo>
                  <a:pt x="1638936" y="59966"/>
                </a:lnTo>
                <a:lnTo>
                  <a:pt x="1593723" y="94868"/>
                </a:lnTo>
                <a:lnTo>
                  <a:pt x="1592961" y="101091"/>
                </a:lnTo>
                <a:lnTo>
                  <a:pt x="1596263" y="105409"/>
                </a:lnTo>
                <a:lnTo>
                  <a:pt x="1599692" y="109727"/>
                </a:lnTo>
                <a:lnTo>
                  <a:pt x="1605915" y="110489"/>
                </a:lnTo>
                <a:lnTo>
                  <a:pt x="1693418" y="42925"/>
                </a:lnTo>
                <a:lnTo>
                  <a:pt x="1676264" y="35687"/>
                </a:lnTo>
                <a:close/>
              </a:path>
              <a:path w="1693545" h="273050">
                <a:moveTo>
                  <a:pt x="1654452" y="47976"/>
                </a:moveTo>
                <a:lnTo>
                  <a:pt x="1638936" y="59966"/>
                </a:lnTo>
                <a:lnTo>
                  <a:pt x="1675257" y="55244"/>
                </a:lnTo>
                <a:lnTo>
                  <a:pt x="1675174" y="54609"/>
                </a:lnTo>
                <a:lnTo>
                  <a:pt x="1670177" y="54609"/>
                </a:lnTo>
                <a:lnTo>
                  <a:pt x="1654452" y="47976"/>
                </a:lnTo>
                <a:close/>
              </a:path>
              <a:path w="1693545" h="273050">
                <a:moveTo>
                  <a:pt x="1667891" y="37591"/>
                </a:moveTo>
                <a:lnTo>
                  <a:pt x="1654452" y="47976"/>
                </a:lnTo>
                <a:lnTo>
                  <a:pt x="1670177" y="54609"/>
                </a:lnTo>
                <a:lnTo>
                  <a:pt x="1667891" y="37591"/>
                </a:lnTo>
                <a:close/>
              </a:path>
              <a:path w="1693545" h="273050">
                <a:moveTo>
                  <a:pt x="1672964" y="37591"/>
                </a:moveTo>
                <a:lnTo>
                  <a:pt x="1667891" y="37591"/>
                </a:lnTo>
                <a:lnTo>
                  <a:pt x="1670177" y="54609"/>
                </a:lnTo>
                <a:lnTo>
                  <a:pt x="1675174" y="54609"/>
                </a:lnTo>
                <a:lnTo>
                  <a:pt x="1672964" y="37591"/>
                </a:lnTo>
                <a:close/>
              </a:path>
              <a:path w="1693545" h="273050">
                <a:moveTo>
                  <a:pt x="1672717" y="35687"/>
                </a:moveTo>
                <a:lnTo>
                  <a:pt x="1636480" y="40394"/>
                </a:lnTo>
                <a:lnTo>
                  <a:pt x="1654452" y="47976"/>
                </a:lnTo>
                <a:lnTo>
                  <a:pt x="1667891" y="37591"/>
                </a:lnTo>
                <a:lnTo>
                  <a:pt x="1672964" y="37591"/>
                </a:lnTo>
                <a:lnTo>
                  <a:pt x="1672717" y="35687"/>
                </a:lnTo>
                <a:close/>
              </a:path>
              <a:path w="1693545" h="273050">
                <a:moveTo>
                  <a:pt x="1591437" y="0"/>
                </a:moveTo>
                <a:lnTo>
                  <a:pt x="1585721" y="2286"/>
                </a:lnTo>
                <a:lnTo>
                  <a:pt x="1581404" y="12445"/>
                </a:lnTo>
                <a:lnTo>
                  <a:pt x="1583817" y="18161"/>
                </a:lnTo>
                <a:lnTo>
                  <a:pt x="1636480" y="40394"/>
                </a:lnTo>
                <a:lnTo>
                  <a:pt x="1672717" y="35687"/>
                </a:lnTo>
                <a:lnTo>
                  <a:pt x="1676264" y="35687"/>
                </a:lnTo>
                <a:lnTo>
                  <a:pt x="1596517" y="2031"/>
                </a:lnTo>
                <a:lnTo>
                  <a:pt x="1591437" y="0"/>
                </a:lnTo>
                <a:close/>
              </a:path>
            </a:pathLst>
          </a:custGeom>
          <a:solidFill>
            <a:srgbClr val="000000"/>
          </a:solidFill>
        </p:spPr>
        <p:txBody>
          <a:bodyPr wrap="square" lIns="0" tIns="0" rIns="0" bIns="0" rtlCol="0"/>
          <a:lstStyle/>
          <a:p>
            <a:endParaRPr/>
          </a:p>
        </p:txBody>
      </p:sp>
      <p:sp>
        <p:nvSpPr>
          <p:cNvPr id="9" name="object 9"/>
          <p:cNvSpPr/>
          <p:nvPr/>
        </p:nvSpPr>
        <p:spPr>
          <a:xfrm>
            <a:off x="3898392" y="2919983"/>
            <a:ext cx="1664970" cy="190500"/>
          </a:xfrm>
          <a:custGeom>
            <a:avLst/>
            <a:gdLst/>
            <a:ahLst/>
            <a:cxnLst/>
            <a:rect l="l" t="t" r="r" b="b"/>
            <a:pathLst>
              <a:path w="1664970" h="190500">
                <a:moveTo>
                  <a:pt x="1607755" y="147344"/>
                </a:moveTo>
                <a:lnTo>
                  <a:pt x="1561210" y="169799"/>
                </a:lnTo>
                <a:lnTo>
                  <a:pt x="1556258" y="172085"/>
                </a:lnTo>
                <a:lnTo>
                  <a:pt x="1554225" y="178053"/>
                </a:lnTo>
                <a:lnTo>
                  <a:pt x="1556638" y="183006"/>
                </a:lnTo>
                <a:lnTo>
                  <a:pt x="1558924" y="187960"/>
                </a:lnTo>
                <a:lnTo>
                  <a:pt x="1564894" y="189991"/>
                </a:lnTo>
                <a:lnTo>
                  <a:pt x="1647435" y="150240"/>
                </a:lnTo>
                <a:lnTo>
                  <a:pt x="1644269" y="150240"/>
                </a:lnTo>
                <a:lnTo>
                  <a:pt x="1607755" y="147344"/>
                </a:lnTo>
                <a:close/>
              </a:path>
              <a:path w="1664970" h="190500">
                <a:moveTo>
                  <a:pt x="1625344" y="138859"/>
                </a:moveTo>
                <a:lnTo>
                  <a:pt x="1607755" y="147344"/>
                </a:lnTo>
                <a:lnTo>
                  <a:pt x="1644269" y="150240"/>
                </a:lnTo>
                <a:lnTo>
                  <a:pt x="1644396" y="148589"/>
                </a:lnTo>
                <a:lnTo>
                  <a:pt x="1639316" y="148589"/>
                </a:lnTo>
                <a:lnTo>
                  <a:pt x="1625344" y="138859"/>
                </a:lnTo>
                <a:close/>
              </a:path>
              <a:path w="1664970" h="190500">
                <a:moveTo>
                  <a:pt x="1573783" y="78866"/>
                </a:moveTo>
                <a:lnTo>
                  <a:pt x="1567560" y="79882"/>
                </a:lnTo>
                <a:lnTo>
                  <a:pt x="1564385" y="84454"/>
                </a:lnTo>
                <a:lnTo>
                  <a:pt x="1561337" y="88900"/>
                </a:lnTo>
                <a:lnTo>
                  <a:pt x="1562481" y="95123"/>
                </a:lnTo>
                <a:lnTo>
                  <a:pt x="1566925" y="98170"/>
                </a:lnTo>
                <a:lnTo>
                  <a:pt x="1609258" y="127655"/>
                </a:lnTo>
                <a:lnTo>
                  <a:pt x="1645793" y="130555"/>
                </a:lnTo>
                <a:lnTo>
                  <a:pt x="1644269" y="150240"/>
                </a:lnTo>
                <a:lnTo>
                  <a:pt x="1647435" y="150240"/>
                </a:lnTo>
                <a:lnTo>
                  <a:pt x="1664588" y="141986"/>
                </a:lnTo>
                <a:lnTo>
                  <a:pt x="1573783" y="78866"/>
                </a:lnTo>
                <a:close/>
              </a:path>
              <a:path w="1664970" h="190500">
                <a:moveTo>
                  <a:pt x="1640712" y="131444"/>
                </a:moveTo>
                <a:lnTo>
                  <a:pt x="1625344" y="138859"/>
                </a:lnTo>
                <a:lnTo>
                  <a:pt x="1639316" y="148589"/>
                </a:lnTo>
                <a:lnTo>
                  <a:pt x="1640712" y="131444"/>
                </a:lnTo>
                <a:close/>
              </a:path>
              <a:path w="1664970" h="190500">
                <a:moveTo>
                  <a:pt x="1645724" y="131444"/>
                </a:moveTo>
                <a:lnTo>
                  <a:pt x="1640712" y="131444"/>
                </a:lnTo>
                <a:lnTo>
                  <a:pt x="1639316" y="148589"/>
                </a:lnTo>
                <a:lnTo>
                  <a:pt x="1644396" y="148589"/>
                </a:lnTo>
                <a:lnTo>
                  <a:pt x="1645724" y="131444"/>
                </a:lnTo>
                <a:close/>
              </a:path>
              <a:path w="1664970" h="190500">
                <a:moveTo>
                  <a:pt x="1524" y="0"/>
                </a:moveTo>
                <a:lnTo>
                  <a:pt x="0" y="19812"/>
                </a:lnTo>
                <a:lnTo>
                  <a:pt x="1607755" y="147344"/>
                </a:lnTo>
                <a:lnTo>
                  <a:pt x="1625344" y="138859"/>
                </a:lnTo>
                <a:lnTo>
                  <a:pt x="1609258" y="127655"/>
                </a:lnTo>
                <a:lnTo>
                  <a:pt x="1524" y="0"/>
                </a:lnTo>
                <a:close/>
              </a:path>
              <a:path w="1664970" h="190500">
                <a:moveTo>
                  <a:pt x="1609258" y="127655"/>
                </a:moveTo>
                <a:lnTo>
                  <a:pt x="1625344" y="138859"/>
                </a:lnTo>
                <a:lnTo>
                  <a:pt x="1640712" y="131444"/>
                </a:lnTo>
                <a:lnTo>
                  <a:pt x="1645724" y="131444"/>
                </a:lnTo>
                <a:lnTo>
                  <a:pt x="1645793" y="130555"/>
                </a:lnTo>
                <a:lnTo>
                  <a:pt x="1609258" y="127655"/>
                </a:lnTo>
                <a:close/>
              </a:path>
            </a:pathLst>
          </a:custGeom>
          <a:solidFill>
            <a:srgbClr val="000000"/>
          </a:solidFill>
        </p:spPr>
        <p:txBody>
          <a:bodyPr wrap="square" lIns="0" tIns="0" rIns="0" bIns="0" rtlCol="0"/>
          <a:lstStyle/>
          <a:p>
            <a:endParaRPr/>
          </a:p>
        </p:txBody>
      </p:sp>
      <p:sp>
        <p:nvSpPr>
          <p:cNvPr id="10" name="object 10"/>
          <p:cNvSpPr txBox="1"/>
          <p:nvPr/>
        </p:nvSpPr>
        <p:spPr>
          <a:xfrm>
            <a:off x="5529072" y="3331464"/>
            <a:ext cx="702945" cy="184666"/>
          </a:xfrm>
          <a:prstGeom prst="rect">
            <a:avLst/>
          </a:prstGeom>
          <a:solidFill>
            <a:srgbClr val="FFFF00"/>
          </a:solidFill>
        </p:spPr>
        <p:txBody>
          <a:bodyPr vert="horz" wrap="square" lIns="0" tIns="0" rIns="0" bIns="0" rtlCol="0">
            <a:spAutoFit/>
          </a:bodyPr>
          <a:lstStyle/>
          <a:p>
            <a:pPr marL="92075"/>
            <a:r>
              <a:rPr sz="1200" b="1" dirty="0">
                <a:latin typeface="Arial Narrow"/>
                <a:cs typeface="Arial Narrow"/>
              </a:rPr>
              <a:t>…</a:t>
            </a:r>
            <a:endParaRPr sz="1200">
              <a:latin typeface="Arial Narrow"/>
              <a:cs typeface="Arial Narrow"/>
            </a:endParaRPr>
          </a:p>
        </p:txBody>
      </p:sp>
      <p:sp>
        <p:nvSpPr>
          <p:cNvPr id="11" name="object 11"/>
          <p:cNvSpPr/>
          <p:nvPr/>
        </p:nvSpPr>
        <p:spPr>
          <a:xfrm>
            <a:off x="3895980" y="2920493"/>
            <a:ext cx="1633855" cy="573405"/>
          </a:xfrm>
          <a:custGeom>
            <a:avLst/>
            <a:gdLst/>
            <a:ahLst/>
            <a:cxnLst/>
            <a:rect l="l" t="t" r="r" b="b"/>
            <a:pathLst>
              <a:path w="1633854" h="573404">
                <a:moveTo>
                  <a:pt x="1576803" y="541953"/>
                </a:moveTo>
                <a:lnTo>
                  <a:pt x="1520951" y="553720"/>
                </a:lnTo>
                <a:lnTo>
                  <a:pt x="1517522" y="558927"/>
                </a:lnTo>
                <a:lnTo>
                  <a:pt x="1518666" y="564261"/>
                </a:lnTo>
                <a:lnTo>
                  <a:pt x="1519808" y="569722"/>
                </a:lnTo>
                <a:lnTo>
                  <a:pt x="1525016" y="573151"/>
                </a:lnTo>
                <a:lnTo>
                  <a:pt x="1618288" y="553466"/>
                </a:lnTo>
                <a:lnTo>
                  <a:pt x="1611503" y="553466"/>
                </a:lnTo>
                <a:lnTo>
                  <a:pt x="1576803" y="541953"/>
                </a:lnTo>
                <a:close/>
              </a:path>
              <a:path w="1633854" h="573404">
                <a:moveTo>
                  <a:pt x="1595957" y="537925"/>
                </a:moveTo>
                <a:lnTo>
                  <a:pt x="1576803" y="541953"/>
                </a:lnTo>
                <a:lnTo>
                  <a:pt x="1611503" y="553466"/>
                </a:lnTo>
                <a:lnTo>
                  <a:pt x="1612428" y="550672"/>
                </a:lnTo>
                <a:lnTo>
                  <a:pt x="1607184" y="550672"/>
                </a:lnTo>
                <a:lnTo>
                  <a:pt x="1595957" y="537925"/>
                </a:lnTo>
                <a:close/>
              </a:path>
              <a:path w="1633854" h="573404">
                <a:moveTo>
                  <a:pt x="1553845" y="466852"/>
                </a:moveTo>
                <a:lnTo>
                  <a:pt x="1549781" y="470408"/>
                </a:lnTo>
                <a:lnTo>
                  <a:pt x="1545717" y="474091"/>
                </a:lnTo>
                <a:lnTo>
                  <a:pt x="1545208" y="480313"/>
                </a:lnTo>
                <a:lnTo>
                  <a:pt x="1582914" y="523119"/>
                </a:lnTo>
                <a:lnTo>
                  <a:pt x="1617725" y="534670"/>
                </a:lnTo>
                <a:lnTo>
                  <a:pt x="1611503" y="553466"/>
                </a:lnTo>
                <a:lnTo>
                  <a:pt x="1618288" y="553466"/>
                </a:lnTo>
                <a:lnTo>
                  <a:pt x="1633346" y="550291"/>
                </a:lnTo>
                <a:lnTo>
                  <a:pt x="1563750" y="471297"/>
                </a:lnTo>
                <a:lnTo>
                  <a:pt x="1560068" y="467233"/>
                </a:lnTo>
                <a:lnTo>
                  <a:pt x="1553845" y="466852"/>
                </a:lnTo>
                <a:close/>
              </a:path>
              <a:path w="1633854" h="573404">
                <a:moveTo>
                  <a:pt x="1612645" y="534416"/>
                </a:moveTo>
                <a:lnTo>
                  <a:pt x="1595957" y="537925"/>
                </a:lnTo>
                <a:lnTo>
                  <a:pt x="1607184" y="550672"/>
                </a:lnTo>
                <a:lnTo>
                  <a:pt x="1612645" y="534416"/>
                </a:lnTo>
                <a:close/>
              </a:path>
              <a:path w="1633854" h="573404">
                <a:moveTo>
                  <a:pt x="1616960" y="534416"/>
                </a:moveTo>
                <a:lnTo>
                  <a:pt x="1612645" y="534416"/>
                </a:lnTo>
                <a:lnTo>
                  <a:pt x="1607184" y="550672"/>
                </a:lnTo>
                <a:lnTo>
                  <a:pt x="1612428" y="550672"/>
                </a:lnTo>
                <a:lnTo>
                  <a:pt x="1617725" y="534670"/>
                </a:lnTo>
                <a:lnTo>
                  <a:pt x="1616960" y="534416"/>
                </a:lnTo>
                <a:close/>
              </a:path>
              <a:path w="1633854" h="573404">
                <a:moveTo>
                  <a:pt x="6350" y="0"/>
                </a:moveTo>
                <a:lnTo>
                  <a:pt x="0" y="18796"/>
                </a:lnTo>
                <a:lnTo>
                  <a:pt x="1576803" y="541953"/>
                </a:lnTo>
                <a:lnTo>
                  <a:pt x="1595957" y="537925"/>
                </a:lnTo>
                <a:lnTo>
                  <a:pt x="1582914" y="523119"/>
                </a:lnTo>
                <a:lnTo>
                  <a:pt x="6350" y="0"/>
                </a:lnTo>
                <a:close/>
              </a:path>
              <a:path w="1633854" h="573404">
                <a:moveTo>
                  <a:pt x="1582914" y="523119"/>
                </a:moveTo>
                <a:lnTo>
                  <a:pt x="1595957" y="537925"/>
                </a:lnTo>
                <a:lnTo>
                  <a:pt x="1612645" y="534416"/>
                </a:lnTo>
                <a:lnTo>
                  <a:pt x="1616960" y="534416"/>
                </a:lnTo>
                <a:lnTo>
                  <a:pt x="1582914" y="523119"/>
                </a:lnTo>
                <a:close/>
              </a:path>
            </a:pathLst>
          </a:custGeom>
          <a:solidFill>
            <a:srgbClr val="000000"/>
          </a:solidFill>
        </p:spPr>
        <p:txBody>
          <a:bodyPr wrap="square" lIns="0" tIns="0" rIns="0" bIns="0" rtlCol="0"/>
          <a:lstStyle/>
          <a:p>
            <a:endParaRPr/>
          </a:p>
        </p:txBody>
      </p:sp>
      <p:sp>
        <p:nvSpPr>
          <p:cNvPr id="12" name="object 12"/>
          <p:cNvSpPr txBox="1"/>
          <p:nvPr/>
        </p:nvSpPr>
        <p:spPr>
          <a:xfrm>
            <a:off x="2136649" y="4113277"/>
            <a:ext cx="3561715" cy="276999"/>
          </a:xfrm>
          <a:prstGeom prst="rect">
            <a:avLst/>
          </a:prstGeom>
          <a:solidFill>
            <a:srgbClr val="FFFF00"/>
          </a:solidFill>
        </p:spPr>
        <p:txBody>
          <a:bodyPr vert="horz" wrap="square" lIns="0" tIns="0" rIns="0" bIns="0" rtlCol="0">
            <a:spAutoFit/>
          </a:bodyPr>
          <a:lstStyle/>
          <a:p>
            <a:pPr marL="91440"/>
            <a:r>
              <a:rPr b="1" spc="-10" dirty="0">
                <a:latin typeface="Arial Narrow"/>
                <a:cs typeface="Arial Narrow"/>
              </a:rPr>
              <a:t>Sup</a:t>
            </a:r>
            <a:r>
              <a:rPr b="1" spc="-20" dirty="0">
                <a:latin typeface="Arial Narrow"/>
                <a:cs typeface="Arial Narrow"/>
              </a:rPr>
              <a:t>p</a:t>
            </a:r>
            <a:r>
              <a:rPr b="1" spc="-10" dirty="0">
                <a:latin typeface="Arial Narrow"/>
                <a:cs typeface="Arial Narrow"/>
              </a:rPr>
              <a:t>orts</a:t>
            </a:r>
            <a:r>
              <a:rPr b="1" dirty="0">
                <a:latin typeface="Arial Narrow"/>
                <a:cs typeface="Arial Narrow"/>
              </a:rPr>
              <a:t> a</a:t>
            </a:r>
            <a:r>
              <a:rPr b="1" spc="-10" dirty="0">
                <a:latin typeface="Arial Narrow"/>
                <a:cs typeface="Arial Narrow"/>
              </a:rPr>
              <a:t>nd</a:t>
            </a:r>
            <a:r>
              <a:rPr b="1" spc="10" dirty="0">
                <a:latin typeface="Arial Narrow"/>
                <a:cs typeface="Arial Narrow"/>
              </a:rPr>
              <a:t> </a:t>
            </a:r>
            <a:r>
              <a:rPr b="1" dirty="0">
                <a:latin typeface="Arial Narrow"/>
                <a:cs typeface="Arial Narrow"/>
              </a:rPr>
              <a:t>h</a:t>
            </a:r>
            <a:r>
              <a:rPr b="1" spc="-10" dirty="0">
                <a:latin typeface="Arial Narrow"/>
                <a:cs typeface="Arial Narrow"/>
              </a:rPr>
              <a:t>etero</a:t>
            </a:r>
            <a:r>
              <a:rPr b="1" spc="-20" dirty="0">
                <a:latin typeface="Arial Narrow"/>
                <a:cs typeface="Arial Narrow"/>
              </a:rPr>
              <a:t>g</a:t>
            </a:r>
            <a:r>
              <a:rPr b="1" dirty="0">
                <a:latin typeface="Arial Narrow"/>
                <a:cs typeface="Arial Narrow"/>
              </a:rPr>
              <a:t>e</a:t>
            </a:r>
            <a:r>
              <a:rPr b="1" spc="-10" dirty="0">
                <a:latin typeface="Arial Narrow"/>
                <a:cs typeface="Arial Narrow"/>
              </a:rPr>
              <a:t>n</a:t>
            </a:r>
            <a:r>
              <a:rPr b="1" dirty="0">
                <a:latin typeface="Arial Narrow"/>
                <a:cs typeface="Arial Narrow"/>
              </a:rPr>
              <a:t>e</a:t>
            </a:r>
            <a:r>
              <a:rPr b="1" spc="-10" dirty="0">
                <a:latin typeface="Arial Narrow"/>
                <a:cs typeface="Arial Narrow"/>
              </a:rPr>
              <a:t>o</a:t>
            </a:r>
            <a:r>
              <a:rPr b="1" dirty="0">
                <a:latin typeface="Arial Narrow"/>
                <a:cs typeface="Arial Narrow"/>
              </a:rPr>
              <a:t>us</a:t>
            </a:r>
            <a:r>
              <a:rPr b="1" spc="40" dirty="0">
                <a:latin typeface="Arial Narrow"/>
                <a:cs typeface="Arial Narrow"/>
              </a:rPr>
              <a:t> </a:t>
            </a:r>
            <a:r>
              <a:rPr b="1" spc="-10" dirty="0">
                <a:latin typeface="Arial Narrow"/>
                <a:cs typeface="Arial Narrow"/>
              </a:rPr>
              <a:t>form</a:t>
            </a:r>
            <a:r>
              <a:rPr b="1" spc="-20" dirty="0">
                <a:latin typeface="Arial Narrow"/>
                <a:cs typeface="Arial Narrow"/>
              </a:rPr>
              <a:t>a</a:t>
            </a:r>
            <a:r>
              <a:rPr b="1" dirty="0">
                <a:latin typeface="Arial Narrow"/>
                <a:cs typeface="Arial Narrow"/>
              </a:rPr>
              <a:t>ts</a:t>
            </a:r>
            <a:endParaRPr>
              <a:latin typeface="Arial Narrow"/>
              <a:cs typeface="Arial Narrow"/>
            </a:endParaRPr>
          </a:p>
        </p:txBody>
      </p:sp>
      <p:sp>
        <p:nvSpPr>
          <p:cNvPr id="13" name="object 13"/>
          <p:cNvSpPr/>
          <p:nvPr/>
        </p:nvSpPr>
        <p:spPr>
          <a:xfrm>
            <a:off x="6818377" y="3913633"/>
            <a:ext cx="410209" cy="277495"/>
          </a:xfrm>
          <a:custGeom>
            <a:avLst/>
            <a:gdLst/>
            <a:ahLst/>
            <a:cxnLst/>
            <a:rect l="l" t="t" r="r" b="b"/>
            <a:pathLst>
              <a:path w="410210" h="277495">
                <a:moveTo>
                  <a:pt x="0" y="277368"/>
                </a:moveTo>
                <a:lnTo>
                  <a:pt x="409955" y="277368"/>
                </a:lnTo>
                <a:lnTo>
                  <a:pt x="409955" y="0"/>
                </a:lnTo>
                <a:lnTo>
                  <a:pt x="0" y="0"/>
                </a:lnTo>
                <a:lnTo>
                  <a:pt x="0" y="277368"/>
                </a:lnTo>
                <a:close/>
              </a:path>
            </a:pathLst>
          </a:custGeom>
          <a:solidFill>
            <a:srgbClr val="FFFF00"/>
          </a:solidFill>
        </p:spPr>
        <p:txBody>
          <a:bodyPr wrap="square" lIns="0" tIns="0" rIns="0" bIns="0" rtlCol="0"/>
          <a:lstStyle/>
          <a:p>
            <a:endParaRPr/>
          </a:p>
        </p:txBody>
      </p:sp>
      <p:sp>
        <p:nvSpPr>
          <p:cNvPr id="14" name="object 14"/>
          <p:cNvSpPr txBox="1"/>
          <p:nvPr/>
        </p:nvSpPr>
        <p:spPr>
          <a:xfrm>
            <a:off x="6898386" y="3973273"/>
            <a:ext cx="248285" cy="184666"/>
          </a:xfrm>
          <a:prstGeom prst="rect">
            <a:avLst/>
          </a:prstGeom>
        </p:spPr>
        <p:txBody>
          <a:bodyPr vert="horz" wrap="square" lIns="0" tIns="0" rIns="0" bIns="0" rtlCol="0">
            <a:spAutoFit/>
          </a:bodyPr>
          <a:lstStyle/>
          <a:p>
            <a:pPr marL="12700"/>
            <a:r>
              <a:rPr sz="1200" b="1" dirty="0">
                <a:latin typeface="Arial Narrow"/>
                <a:cs typeface="Arial Narrow"/>
              </a:rPr>
              <a:t>tex</a:t>
            </a:r>
            <a:r>
              <a:rPr sz="1200" b="1" spc="-5" dirty="0">
                <a:latin typeface="Arial Narrow"/>
                <a:cs typeface="Arial Narrow"/>
              </a:rPr>
              <a:t>t</a:t>
            </a:r>
            <a:endParaRPr sz="1200">
              <a:latin typeface="Arial Narrow"/>
              <a:cs typeface="Arial Narrow"/>
            </a:endParaRPr>
          </a:p>
        </p:txBody>
      </p:sp>
      <p:sp>
        <p:nvSpPr>
          <p:cNvPr id="15" name="object 15"/>
          <p:cNvSpPr/>
          <p:nvPr/>
        </p:nvSpPr>
        <p:spPr>
          <a:xfrm>
            <a:off x="6847332" y="4247389"/>
            <a:ext cx="867410" cy="277495"/>
          </a:xfrm>
          <a:custGeom>
            <a:avLst/>
            <a:gdLst/>
            <a:ahLst/>
            <a:cxnLst/>
            <a:rect l="l" t="t" r="r" b="b"/>
            <a:pathLst>
              <a:path w="867410" h="277495">
                <a:moveTo>
                  <a:pt x="0" y="277368"/>
                </a:moveTo>
                <a:lnTo>
                  <a:pt x="867156" y="277368"/>
                </a:lnTo>
                <a:lnTo>
                  <a:pt x="867156" y="0"/>
                </a:lnTo>
                <a:lnTo>
                  <a:pt x="0" y="0"/>
                </a:lnTo>
                <a:lnTo>
                  <a:pt x="0" y="277368"/>
                </a:lnTo>
                <a:close/>
              </a:path>
            </a:pathLst>
          </a:custGeom>
          <a:solidFill>
            <a:srgbClr val="FFFF00"/>
          </a:solidFill>
        </p:spPr>
        <p:txBody>
          <a:bodyPr wrap="square" lIns="0" tIns="0" rIns="0" bIns="0" rtlCol="0"/>
          <a:lstStyle/>
          <a:p>
            <a:endParaRPr/>
          </a:p>
        </p:txBody>
      </p:sp>
      <p:sp>
        <p:nvSpPr>
          <p:cNvPr id="16" name="object 16"/>
          <p:cNvSpPr txBox="1"/>
          <p:nvPr/>
        </p:nvSpPr>
        <p:spPr>
          <a:xfrm>
            <a:off x="6926707" y="4307029"/>
            <a:ext cx="701040" cy="184666"/>
          </a:xfrm>
          <a:prstGeom prst="rect">
            <a:avLst/>
          </a:prstGeom>
        </p:spPr>
        <p:txBody>
          <a:bodyPr vert="horz" wrap="square" lIns="0" tIns="0" rIns="0" bIns="0" rtlCol="0">
            <a:spAutoFit/>
          </a:bodyPr>
          <a:lstStyle/>
          <a:p>
            <a:pPr marL="12700"/>
            <a:r>
              <a:rPr sz="1200" b="1" spc="-10" dirty="0">
                <a:latin typeface="Arial Narrow"/>
                <a:cs typeface="Arial Narrow"/>
              </a:rPr>
              <a:t>Data Bases</a:t>
            </a:r>
            <a:endParaRPr sz="1200">
              <a:latin typeface="Arial Narrow"/>
              <a:cs typeface="Arial Narrow"/>
            </a:endParaRPr>
          </a:p>
        </p:txBody>
      </p:sp>
      <p:sp>
        <p:nvSpPr>
          <p:cNvPr id="17" name="object 17"/>
          <p:cNvSpPr txBox="1"/>
          <p:nvPr/>
        </p:nvSpPr>
        <p:spPr>
          <a:xfrm>
            <a:off x="6818377" y="4599432"/>
            <a:ext cx="1541145" cy="184666"/>
          </a:xfrm>
          <a:prstGeom prst="rect">
            <a:avLst/>
          </a:prstGeom>
          <a:solidFill>
            <a:srgbClr val="FFFF00"/>
          </a:solidFill>
        </p:spPr>
        <p:txBody>
          <a:bodyPr vert="horz" wrap="square" lIns="0" tIns="0" rIns="0" bIns="0" rtlCol="0">
            <a:spAutoFit/>
          </a:bodyPr>
          <a:lstStyle/>
          <a:p>
            <a:pPr marL="92710"/>
            <a:r>
              <a:rPr sz="1200" b="1" spc="-5" dirty="0">
                <a:latin typeface="Arial Narrow"/>
                <a:cs typeface="Arial Narrow"/>
              </a:rPr>
              <a:t>M</a:t>
            </a:r>
            <a:r>
              <a:rPr sz="1200" b="1" dirty="0">
                <a:latin typeface="Arial Narrow"/>
                <a:cs typeface="Arial Narrow"/>
              </a:rPr>
              <a:t>edia</a:t>
            </a:r>
            <a:r>
              <a:rPr sz="1200" b="1" spc="-5" dirty="0">
                <a:latin typeface="Arial Narrow"/>
                <a:cs typeface="Arial Narrow"/>
              </a:rPr>
              <a:t>:</a:t>
            </a:r>
            <a:r>
              <a:rPr sz="1200" b="1" dirty="0">
                <a:latin typeface="Arial Narrow"/>
                <a:cs typeface="Arial Narrow"/>
              </a:rPr>
              <a:t> Im</a:t>
            </a:r>
            <a:r>
              <a:rPr sz="1200" b="1" spc="5" dirty="0">
                <a:latin typeface="Arial Narrow"/>
                <a:cs typeface="Arial Narrow"/>
              </a:rPr>
              <a:t>a</a:t>
            </a:r>
            <a:r>
              <a:rPr sz="1200" b="1" dirty="0">
                <a:latin typeface="Arial Narrow"/>
                <a:cs typeface="Arial Narrow"/>
              </a:rPr>
              <a:t>ges, videos</a:t>
            </a:r>
            <a:endParaRPr sz="1200">
              <a:latin typeface="Arial Narrow"/>
              <a:cs typeface="Arial Narrow"/>
            </a:endParaRPr>
          </a:p>
        </p:txBody>
      </p:sp>
      <p:sp>
        <p:nvSpPr>
          <p:cNvPr id="18" name="object 18"/>
          <p:cNvSpPr/>
          <p:nvPr/>
        </p:nvSpPr>
        <p:spPr>
          <a:xfrm>
            <a:off x="5697728" y="4009517"/>
            <a:ext cx="1121410" cy="192405"/>
          </a:xfrm>
          <a:custGeom>
            <a:avLst/>
            <a:gdLst/>
            <a:ahLst/>
            <a:cxnLst/>
            <a:rect l="l" t="t" r="r" b="b"/>
            <a:pathLst>
              <a:path w="1121410" h="192404">
                <a:moveTo>
                  <a:pt x="1064043" y="40680"/>
                </a:moveTo>
                <a:lnTo>
                  <a:pt x="0" y="172211"/>
                </a:lnTo>
                <a:lnTo>
                  <a:pt x="2539" y="191896"/>
                </a:lnTo>
                <a:lnTo>
                  <a:pt x="1066569" y="60229"/>
                </a:lnTo>
                <a:lnTo>
                  <a:pt x="1082072" y="48423"/>
                </a:lnTo>
                <a:lnTo>
                  <a:pt x="1064043" y="40680"/>
                </a:lnTo>
                <a:close/>
              </a:path>
              <a:path w="1121410" h="192404">
                <a:moveTo>
                  <a:pt x="1103938" y="36194"/>
                </a:moveTo>
                <a:lnTo>
                  <a:pt x="1100327" y="36194"/>
                </a:lnTo>
                <a:lnTo>
                  <a:pt x="1102741" y="55752"/>
                </a:lnTo>
                <a:lnTo>
                  <a:pt x="1066569" y="60229"/>
                </a:lnTo>
                <a:lnTo>
                  <a:pt x="1021080" y="94868"/>
                </a:lnTo>
                <a:lnTo>
                  <a:pt x="1020191" y="101091"/>
                </a:lnTo>
                <a:lnTo>
                  <a:pt x="1026795" y="109727"/>
                </a:lnTo>
                <a:lnTo>
                  <a:pt x="1033018" y="110616"/>
                </a:lnTo>
                <a:lnTo>
                  <a:pt x="1037463" y="107314"/>
                </a:lnTo>
                <a:lnTo>
                  <a:pt x="1121156" y="43560"/>
                </a:lnTo>
                <a:lnTo>
                  <a:pt x="1103938" y="36194"/>
                </a:lnTo>
                <a:close/>
              </a:path>
              <a:path w="1121410" h="192404">
                <a:moveTo>
                  <a:pt x="1082072" y="48423"/>
                </a:moveTo>
                <a:lnTo>
                  <a:pt x="1066569" y="60229"/>
                </a:lnTo>
                <a:lnTo>
                  <a:pt x="1102741" y="55752"/>
                </a:lnTo>
                <a:lnTo>
                  <a:pt x="1102662" y="55117"/>
                </a:lnTo>
                <a:lnTo>
                  <a:pt x="1097661" y="55117"/>
                </a:lnTo>
                <a:lnTo>
                  <a:pt x="1082072" y="48423"/>
                </a:lnTo>
                <a:close/>
              </a:path>
              <a:path w="1121410" h="192404">
                <a:moveTo>
                  <a:pt x="1095629" y="38099"/>
                </a:moveTo>
                <a:lnTo>
                  <a:pt x="1082072" y="48423"/>
                </a:lnTo>
                <a:lnTo>
                  <a:pt x="1097661" y="55117"/>
                </a:lnTo>
                <a:lnTo>
                  <a:pt x="1095629" y="38099"/>
                </a:lnTo>
                <a:close/>
              </a:path>
              <a:path w="1121410" h="192404">
                <a:moveTo>
                  <a:pt x="1100563" y="38099"/>
                </a:moveTo>
                <a:lnTo>
                  <a:pt x="1095629" y="38099"/>
                </a:lnTo>
                <a:lnTo>
                  <a:pt x="1097661" y="55117"/>
                </a:lnTo>
                <a:lnTo>
                  <a:pt x="1102662" y="55117"/>
                </a:lnTo>
                <a:lnTo>
                  <a:pt x="1100563" y="38099"/>
                </a:lnTo>
                <a:close/>
              </a:path>
              <a:path w="1121410" h="192404">
                <a:moveTo>
                  <a:pt x="1100327" y="36194"/>
                </a:moveTo>
                <a:lnTo>
                  <a:pt x="1064043" y="40680"/>
                </a:lnTo>
                <a:lnTo>
                  <a:pt x="1082072" y="48423"/>
                </a:lnTo>
                <a:lnTo>
                  <a:pt x="1095629" y="38099"/>
                </a:lnTo>
                <a:lnTo>
                  <a:pt x="1100563" y="38099"/>
                </a:lnTo>
                <a:lnTo>
                  <a:pt x="1100327" y="36194"/>
                </a:lnTo>
                <a:close/>
              </a:path>
              <a:path w="1121410" h="192404">
                <a:moveTo>
                  <a:pt x="1019429" y="0"/>
                </a:moveTo>
                <a:lnTo>
                  <a:pt x="1013587" y="2285"/>
                </a:lnTo>
                <a:lnTo>
                  <a:pt x="1011427" y="7365"/>
                </a:lnTo>
                <a:lnTo>
                  <a:pt x="1009269" y="12318"/>
                </a:lnTo>
                <a:lnTo>
                  <a:pt x="1011555" y="18160"/>
                </a:lnTo>
                <a:lnTo>
                  <a:pt x="1064043" y="40680"/>
                </a:lnTo>
                <a:lnTo>
                  <a:pt x="1100327" y="36194"/>
                </a:lnTo>
                <a:lnTo>
                  <a:pt x="1103938" y="36194"/>
                </a:lnTo>
                <a:lnTo>
                  <a:pt x="1019429" y="0"/>
                </a:lnTo>
                <a:close/>
              </a:path>
            </a:pathLst>
          </a:custGeom>
          <a:solidFill>
            <a:srgbClr val="000000"/>
          </a:solidFill>
        </p:spPr>
        <p:txBody>
          <a:bodyPr wrap="square" lIns="0" tIns="0" rIns="0" bIns="0" rtlCol="0"/>
          <a:lstStyle/>
          <a:p>
            <a:endParaRPr/>
          </a:p>
        </p:txBody>
      </p:sp>
      <p:sp>
        <p:nvSpPr>
          <p:cNvPr id="19" name="object 19"/>
          <p:cNvSpPr/>
          <p:nvPr/>
        </p:nvSpPr>
        <p:spPr>
          <a:xfrm>
            <a:off x="5698235" y="4288535"/>
            <a:ext cx="1149350" cy="147320"/>
          </a:xfrm>
          <a:custGeom>
            <a:avLst/>
            <a:gdLst/>
            <a:ahLst/>
            <a:cxnLst/>
            <a:rect l="l" t="t" r="r" b="b"/>
            <a:pathLst>
              <a:path w="1149350" h="147320">
                <a:moveTo>
                  <a:pt x="1092088" y="104367"/>
                </a:moveTo>
                <a:lnTo>
                  <a:pt x="1045590" y="126872"/>
                </a:lnTo>
                <a:lnTo>
                  <a:pt x="1040764" y="129286"/>
                </a:lnTo>
                <a:lnTo>
                  <a:pt x="1038605" y="135127"/>
                </a:lnTo>
                <a:lnTo>
                  <a:pt x="1043431" y="145033"/>
                </a:lnTo>
                <a:lnTo>
                  <a:pt x="1049274" y="147065"/>
                </a:lnTo>
                <a:lnTo>
                  <a:pt x="1131647" y="107187"/>
                </a:lnTo>
                <a:lnTo>
                  <a:pt x="1128522" y="107187"/>
                </a:lnTo>
                <a:lnTo>
                  <a:pt x="1092088" y="104367"/>
                </a:lnTo>
                <a:close/>
              </a:path>
              <a:path w="1149350" h="147320">
                <a:moveTo>
                  <a:pt x="1109710" y="95837"/>
                </a:moveTo>
                <a:lnTo>
                  <a:pt x="1092088" y="104367"/>
                </a:lnTo>
                <a:lnTo>
                  <a:pt x="1128522" y="107187"/>
                </a:lnTo>
                <a:lnTo>
                  <a:pt x="1128660" y="105537"/>
                </a:lnTo>
                <a:lnTo>
                  <a:pt x="1123696" y="105537"/>
                </a:lnTo>
                <a:lnTo>
                  <a:pt x="1109710" y="95837"/>
                </a:lnTo>
                <a:close/>
              </a:path>
              <a:path w="1149350" h="147320">
                <a:moveTo>
                  <a:pt x="1057910" y="35940"/>
                </a:moveTo>
                <a:lnTo>
                  <a:pt x="1051814" y="36956"/>
                </a:lnTo>
                <a:lnTo>
                  <a:pt x="1048639" y="41528"/>
                </a:lnTo>
                <a:lnTo>
                  <a:pt x="1045590" y="45974"/>
                </a:lnTo>
                <a:lnTo>
                  <a:pt x="1046734" y="52196"/>
                </a:lnTo>
                <a:lnTo>
                  <a:pt x="1093604" y="84667"/>
                </a:lnTo>
                <a:lnTo>
                  <a:pt x="1130173" y="87502"/>
                </a:lnTo>
                <a:lnTo>
                  <a:pt x="1128522" y="107187"/>
                </a:lnTo>
                <a:lnTo>
                  <a:pt x="1131647" y="107187"/>
                </a:lnTo>
                <a:lnTo>
                  <a:pt x="1148968" y="98806"/>
                </a:lnTo>
                <a:lnTo>
                  <a:pt x="1062481" y="38988"/>
                </a:lnTo>
                <a:lnTo>
                  <a:pt x="1057910" y="35940"/>
                </a:lnTo>
                <a:close/>
              </a:path>
              <a:path w="1149350" h="147320">
                <a:moveTo>
                  <a:pt x="1125092" y="88391"/>
                </a:moveTo>
                <a:lnTo>
                  <a:pt x="1109710" y="95837"/>
                </a:lnTo>
                <a:lnTo>
                  <a:pt x="1123696" y="105537"/>
                </a:lnTo>
                <a:lnTo>
                  <a:pt x="1125092" y="88391"/>
                </a:lnTo>
                <a:close/>
              </a:path>
              <a:path w="1149350" h="147320">
                <a:moveTo>
                  <a:pt x="1130098" y="88391"/>
                </a:moveTo>
                <a:lnTo>
                  <a:pt x="1125092" y="88391"/>
                </a:lnTo>
                <a:lnTo>
                  <a:pt x="1123696" y="105537"/>
                </a:lnTo>
                <a:lnTo>
                  <a:pt x="1128660" y="105537"/>
                </a:lnTo>
                <a:lnTo>
                  <a:pt x="1130098" y="88391"/>
                </a:lnTo>
                <a:close/>
              </a:path>
              <a:path w="1149350" h="147320">
                <a:moveTo>
                  <a:pt x="1524" y="0"/>
                </a:moveTo>
                <a:lnTo>
                  <a:pt x="0" y="19812"/>
                </a:lnTo>
                <a:lnTo>
                  <a:pt x="1092088" y="104367"/>
                </a:lnTo>
                <a:lnTo>
                  <a:pt x="1109710" y="95837"/>
                </a:lnTo>
                <a:lnTo>
                  <a:pt x="1093604" y="84667"/>
                </a:lnTo>
                <a:lnTo>
                  <a:pt x="1524" y="0"/>
                </a:lnTo>
                <a:close/>
              </a:path>
              <a:path w="1149350" h="147320">
                <a:moveTo>
                  <a:pt x="1093604" y="84667"/>
                </a:moveTo>
                <a:lnTo>
                  <a:pt x="1109710" y="95837"/>
                </a:lnTo>
                <a:lnTo>
                  <a:pt x="1125092" y="88391"/>
                </a:lnTo>
                <a:lnTo>
                  <a:pt x="1130098" y="88391"/>
                </a:lnTo>
                <a:lnTo>
                  <a:pt x="1130173" y="87502"/>
                </a:lnTo>
                <a:lnTo>
                  <a:pt x="1093604" y="84667"/>
                </a:lnTo>
                <a:close/>
              </a:path>
            </a:pathLst>
          </a:custGeom>
          <a:solidFill>
            <a:srgbClr val="000000"/>
          </a:solidFill>
        </p:spPr>
        <p:txBody>
          <a:bodyPr wrap="square" lIns="0" tIns="0" rIns="0" bIns="0" rtlCol="0"/>
          <a:lstStyle/>
          <a:p>
            <a:endParaRPr/>
          </a:p>
        </p:txBody>
      </p:sp>
      <p:sp>
        <p:nvSpPr>
          <p:cNvPr id="20" name="object 20"/>
          <p:cNvSpPr/>
          <p:nvPr/>
        </p:nvSpPr>
        <p:spPr>
          <a:xfrm>
            <a:off x="5695315" y="4289172"/>
            <a:ext cx="1123950" cy="467359"/>
          </a:xfrm>
          <a:custGeom>
            <a:avLst/>
            <a:gdLst/>
            <a:ahLst/>
            <a:cxnLst/>
            <a:rect l="l" t="t" r="r" b="b"/>
            <a:pathLst>
              <a:path w="1123950" h="467360">
                <a:moveTo>
                  <a:pt x="1067443" y="438800"/>
                </a:moveTo>
                <a:lnTo>
                  <a:pt x="1016508" y="446658"/>
                </a:lnTo>
                <a:lnTo>
                  <a:pt x="1011174" y="447420"/>
                </a:lnTo>
                <a:lnTo>
                  <a:pt x="1007363" y="452500"/>
                </a:lnTo>
                <a:lnTo>
                  <a:pt x="1008252" y="457961"/>
                </a:lnTo>
                <a:lnTo>
                  <a:pt x="1009014" y="463295"/>
                </a:lnTo>
                <a:lnTo>
                  <a:pt x="1014095" y="467105"/>
                </a:lnTo>
                <a:lnTo>
                  <a:pt x="1110361" y="452246"/>
                </a:lnTo>
                <a:lnTo>
                  <a:pt x="1101598" y="452246"/>
                </a:lnTo>
                <a:lnTo>
                  <a:pt x="1067443" y="438800"/>
                </a:lnTo>
                <a:close/>
              </a:path>
              <a:path w="1123950" h="467360">
                <a:moveTo>
                  <a:pt x="1086930" y="435793"/>
                </a:moveTo>
                <a:lnTo>
                  <a:pt x="1067443" y="438800"/>
                </a:lnTo>
                <a:lnTo>
                  <a:pt x="1101598" y="452246"/>
                </a:lnTo>
                <a:lnTo>
                  <a:pt x="1102846" y="449071"/>
                </a:lnTo>
                <a:lnTo>
                  <a:pt x="1097407" y="449071"/>
                </a:lnTo>
                <a:lnTo>
                  <a:pt x="1086930" y="435793"/>
                </a:lnTo>
                <a:close/>
              </a:path>
              <a:path w="1123950" h="467360">
                <a:moveTo>
                  <a:pt x="1048765" y="362584"/>
                </a:moveTo>
                <a:lnTo>
                  <a:pt x="1044448" y="365886"/>
                </a:lnTo>
                <a:lnTo>
                  <a:pt x="1040130" y="369315"/>
                </a:lnTo>
                <a:lnTo>
                  <a:pt x="1039368" y="375538"/>
                </a:lnTo>
                <a:lnTo>
                  <a:pt x="1074808" y="420429"/>
                </a:lnTo>
                <a:lnTo>
                  <a:pt x="1108837" y="433831"/>
                </a:lnTo>
                <a:lnTo>
                  <a:pt x="1101598" y="452246"/>
                </a:lnTo>
                <a:lnTo>
                  <a:pt x="1110361" y="452246"/>
                </a:lnTo>
                <a:lnTo>
                  <a:pt x="1123569" y="450214"/>
                </a:lnTo>
                <a:lnTo>
                  <a:pt x="1058418" y="367537"/>
                </a:lnTo>
                <a:lnTo>
                  <a:pt x="1054989" y="363346"/>
                </a:lnTo>
                <a:lnTo>
                  <a:pt x="1048765" y="362584"/>
                </a:lnTo>
                <a:close/>
              </a:path>
              <a:path w="1123950" h="467360">
                <a:moveTo>
                  <a:pt x="1103757" y="433196"/>
                </a:moveTo>
                <a:lnTo>
                  <a:pt x="1086930" y="435793"/>
                </a:lnTo>
                <a:lnTo>
                  <a:pt x="1097407" y="449071"/>
                </a:lnTo>
                <a:lnTo>
                  <a:pt x="1103757" y="433196"/>
                </a:lnTo>
                <a:close/>
              </a:path>
              <a:path w="1123950" h="467360">
                <a:moveTo>
                  <a:pt x="1107224" y="433196"/>
                </a:moveTo>
                <a:lnTo>
                  <a:pt x="1103757" y="433196"/>
                </a:lnTo>
                <a:lnTo>
                  <a:pt x="1097407" y="449071"/>
                </a:lnTo>
                <a:lnTo>
                  <a:pt x="1102846" y="449071"/>
                </a:lnTo>
                <a:lnTo>
                  <a:pt x="1108837" y="433831"/>
                </a:lnTo>
                <a:lnTo>
                  <a:pt x="1107224" y="433196"/>
                </a:lnTo>
                <a:close/>
              </a:path>
              <a:path w="1123950" h="467360">
                <a:moveTo>
                  <a:pt x="7365" y="0"/>
                </a:moveTo>
                <a:lnTo>
                  <a:pt x="0" y="18541"/>
                </a:lnTo>
                <a:lnTo>
                  <a:pt x="1067443" y="438800"/>
                </a:lnTo>
                <a:lnTo>
                  <a:pt x="1086930" y="435793"/>
                </a:lnTo>
                <a:lnTo>
                  <a:pt x="1074808" y="420429"/>
                </a:lnTo>
                <a:lnTo>
                  <a:pt x="7365" y="0"/>
                </a:lnTo>
                <a:close/>
              </a:path>
              <a:path w="1123950" h="467360">
                <a:moveTo>
                  <a:pt x="1074808" y="420429"/>
                </a:moveTo>
                <a:lnTo>
                  <a:pt x="1086930" y="435793"/>
                </a:lnTo>
                <a:lnTo>
                  <a:pt x="1103757" y="433196"/>
                </a:lnTo>
                <a:lnTo>
                  <a:pt x="1107224" y="433196"/>
                </a:lnTo>
                <a:lnTo>
                  <a:pt x="1074808" y="420429"/>
                </a:lnTo>
                <a:close/>
              </a:path>
            </a:pathLst>
          </a:custGeom>
          <a:solidFill>
            <a:srgbClr val="000000"/>
          </a:solidFill>
        </p:spPr>
        <p:txBody>
          <a:bodyPr wrap="square" lIns="0" tIns="0" rIns="0" bIns="0" rtlCol="0"/>
          <a:lstStyle/>
          <a:p>
            <a:endParaRPr/>
          </a:p>
        </p:txBody>
      </p:sp>
      <p:sp>
        <p:nvSpPr>
          <p:cNvPr id="21" name="object 21"/>
          <p:cNvSpPr/>
          <p:nvPr/>
        </p:nvSpPr>
        <p:spPr>
          <a:xfrm>
            <a:off x="6784847" y="5007865"/>
            <a:ext cx="2283460" cy="277495"/>
          </a:xfrm>
          <a:custGeom>
            <a:avLst/>
            <a:gdLst/>
            <a:ahLst/>
            <a:cxnLst/>
            <a:rect l="l" t="t" r="r" b="b"/>
            <a:pathLst>
              <a:path w="2283459" h="277495">
                <a:moveTo>
                  <a:pt x="0" y="277368"/>
                </a:moveTo>
                <a:lnTo>
                  <a:pt x="2282952" y="277368"/>
                </a:lnTo>
                <a:lnTo>
                  <a:pt x="2282952" y="0"/>
                </a:lnTo>
                <a:lnTo>
                  <a:pt x="0" y="0"/>
                </a:lnTo>
                <a:lnTo>
                  <a:pt x="0" y="277368"/>
                </a:lnTo>
                <a:close/>
              </a:path>
            </a:pathLst>
          </a:custGeom>
          <a:solidFill>
            <a:srgbClr val="FFFF00"/>
          </a:solidFill>
        </p:spPr>
        <p:txBody>
          <a:bodyPr wrap="square" lIns="0" tIns="0" rIns="0" bIns="0" rtlCol="0"/>
          <a:lstStyle/>
          <a:p>
            <a:endParaRPr/>
          </a:p>
        </p:txBody>
      </p:sp>
      <p:sp>
        <p:nvSpPr>
          <p:cNvPr id="22" name="object 22"/>
          <p:cNvSpPr txBox="1"/>
          <p:nvPr/>
        </p:nvSpPr>
        <p:spPr>
          <a:xfrm>
            <a:off x="6864858" y="5068140"/>
            <a:ext cx="1699260" cy="184666"/>
          </a:xfrm>
          <a:prstGeom prst="rect">
            <a:avLst/>
          </a:prstGeom>
        </p:spPr>
        <p:txBody>
          <a:bodyPr vert="horz" wrap="square" lIns="0" tIns="0" rIns="0" bIns="0" rtlCol="0">
            <a:spAutoFit/>
          </a:bodyPr>
          <a:lstStyle/>
          <a:p>
            <a:pPr marL="12700"/>
            <a:r>
              <a:rPr sz="1200" b="1" dirty="0">
                <a:latin typeface="Arial Narrow"/>
                <a:cs typeface="Arial Narrow"/>
              </a:rPr>
              <a:t>Files  </a:t>
            </a:r>
            <a:r>
              <a:rPr sz="1200" b="1" spc="-10" dirty="0">
                <a:latin typeface="Arial Narrow"/>
                <a:cs typeface="Arial Narrow"/>
              </a:rPr>
              <a:t>(pdf</a:t>
            </a:r>
            <a:r>
              <a:rPr sz="1200" b="1" dirty="0">
                <a:latin typeface="Arial Narrow"/>
                <a:cs typeface="Arial Narrow"/>
              </a:rPr>
              <a:t>, </a:t>
            </a:r>
            <a:r>
              <a:rPr sz="1200" b="1" spc="-15" dirty="0">
                <a:latin typeface="Arial Narrow"/>
                <a:cs typeface="Arial Narrow"/>
              </a:rPr>
              <a:t>wor</a:t>
            </a:r>
            <a:r>
              <a:rPr sz="1200" b="1" spc="-10" dirty="0">
                <a:latin typeface="Arial Narrow"/>
                <a:cs typeface="Arial Narrow"/>
              </a:rPr>
              <a:t>d</a:t>
            </a:r>
            <a:r>
              <a:rPr sz="1200" b="1" dirty="0">
                <a:latin typeface="Arial Narrow"/>
                <a:cs typeface="Arial Narrow"/>
              </a:rPr>
              <a:t>, bina</a:t>
            </a:r>
            <a:r>
              <a:rPr sz="1200" b="1" spc="-70" dirty="0">
                <a:latin typeface="Arial Narrow"/>
                <a:cs typeface="Arial Narrow"/>
              </a:rPr>
              <a:t>y</a:t>
            </a:r>
            <a:r>
              <a:rPr sz="1200" b="1" dirty="0">
                <a:latin typeface="Arial Narrow"/>
                <a:cs typeface="Arial Narrow"/>
              </a:rPr>
              <a:t>,</a:t>
            </a:r>
            <a:r>
              <a:rPr sz="1200" b="1" spc="-10" dirty="0">
                <a:latin typeface="Arial Narrow"/>
                <a:cs typeface="Arial Narrow"/>
              </a:rPr>
              <a:t> </a:t>
            </a:r>
            <a:r>
              <a:rPr sz="1200" b="1" dirty="0">
                <a:latin typeface="Arial Narrow"/>
                <a:cs typeface="Arial Narrow"/>
              </a:rPr>
              <a:t>etc.</a:t>
            </a:r>
            <a:r>
              <a:rPr sz="1200" b="1" spc="-5" dirty="0">
                <a:latin typeface="Arial Narrow"/>
                <a:cs typeface="Arial Narrow"/>
              </a:rPr>
              <a:t>)</a:t>
            </a:r>
            <a:endParaRPr sz="1200">
              <a:latin typeface="Arial Narrow"/>
              <a:cs typeface="Arial Narrow"/>
            </a:endParaRPr>
          </a:p>
        </p:txBody>
      </p:sp>
      <p:sp>
        <p:nvSpPr>
          <p:cNvPr id="23" name="object 23"/>
          <p:cNvSpPr/>
          <p:nvPr/>
        </p:nvSpPr>
        <p:spPr>
          <a:xfrm>
            <a:off x="5692902" y="4290696"/>
            <a:ext cx="1092200" cy="857885"/>
          </a:xfrm>
          <a:custGeom>
            <a:avLst/>
            <a:gdLst/>
            <a:ahLst/>
            <a:cxnLst/>
            <a:rect l="l" t="t" r="r" b="b"/>
            <a:pathLst>
              <a:path w="1092200" h="857885">
                <a:moveTo>
                  <a:pt x="985265" y="822832"/>
                </a:moveTo>
                <a:lnTo>
                  <a:pt x="980186" y="826642"/>
                </a:lnTo>
                <a:lnTo>
                  <a:pt x="979551" y="832103"/>
                </a:lnTo>
                <a:lnTo>
                  <a:pt x="978788" y="837564"/>
                </a:lnTo>
                <a:lnTo>
                  <a:pt x="982599" y="842517"/>
                </a:lnTo>
                <a:lnTo>
                  <a:pt x="1092200" y="857503"/>
                </a:lnTo>
                <a:lnTo>
                  <a:pt x="1090484" y="853185"/>
                </a:lnTo>
                <a:lnTo>
                  <a:pt x="1070610" y="853185"/>
                </a:lnTo>
                <a:lnTo>
                  <a:pt x="1041701" y="830566"/>
                </a:lnTo>
                <a:lnTo>
                  <a:pt x="985265" y="822832"/>
                </a:lnTo>
                <a:close/>
              </a:path>
              <a:path w="1092200" h="857885">
                <a:moveTo>
                  <a:pt x="1041701" y="830566"/>
                </a:moveTo>
                <a:lnTo>
                  <a:pt x="1070610" y="853185"/>
                </a:lnTo>
                <a:lnTo>
                  <a:pt x="1073881" y="848994"/>
                </a:lnTo>
                <a:lnTo>
                  <a:pt x="1067562" y="848994"/>
                </a:lnTo>
                <a:lnTo>
                  <a:pt x="1061282" y="833238"/>
                </a:lnTo>
                <a:lnTo>
                  <a:pt x="1041701" y="830566"/>
                </a:lnTo>
                <a:close/>
              </a:path>
              <a:path w="1092200" h="857885">
                <a:moveTo>
                  <a:pt x="1045463" y="752220"/>
                </a:moveTo>
                <a:lnTo>
                  <a:pt x="1035303" y="756284"/>
                </a:lnTo>
                <a:lnTo>
                  <a:pt x="1032890" y="761999"/>
                </a:lnTo>
                <a:lnTo>
                  <a:pt x="1054038" y="815062"/>
                </a:lnTo>
                <a:lnTo>
                  <a:pt x="1082802" y="837564"/>
                </a:lnTo>
                <a:lnTo>
                  <a:pt x="1070610" y="853185"/>
                </a:lnTo>
                <a:lnTo>
                  <a:pt x="1090484" y="853185"/>
                </a:lnTo>
                <a:lnTo>
                  <a:pt x="1051306" y="754633"/>
                </a:lnTo>
                <a:lnTo>
                  <a:pt x="1045463" y="752220"/>
                </a:lnTo>
                <a:close/>
              </a:path>
              <a:path w="1092200" h="857885">
                <a:moveTo>
                  <a:pt x="1061282" y="833238"/>
                </a:moveTo>
                <a:lnTo>
                  <a:pt x="1067562" y="848994"/>
                </a:lnTo>
                <a:lnTo>
                  <a:pt x="1078102" y="835532"/>
                </a:lnTo>
                <a:lnTo>
                  <a:pt x="1061282" y="833238"/>
                </a:lnTo>
                <a:close/>
              </a:path>
              <a:path w="1092200" h="857885">
                <a:moveTo>
                  <a:pt x="1054038" y="815062"/>
                </a:moveTo>
                <a:lnTo>
                  <a:pt x="1061282" y="833238"/>
                </a:lnTo>
                <a:lnTo>
                  <a:pt x="1078102" y="835532"/>
                </a:lnTo>
                <a:lnTo>
                  <a:pt x="1067562" y="848994"/>
                </a:lnTo>
                <a:lnTo>
                  <a:pt x="1073881" y="848994"/>
                </a:lnTo>
                <a:lnTo>
                  <a:pt x="1082802" y="837564"/>
                </a:lnTo>
                <a:lnTo>
                  <a:pt x="1054038" y="815062"/>
                </a:lnTo>
                <a:close/>
              </a:path>
              <a:path w="1092200" h="857885">
                <a:moveTo>
                  <a:pt x="12192" y="0"/>
                </a:moveTo>
                <a:lnTo>
                  <a:pt x="0" y="15493"/>
                </a:lnTo>
                <a:lnTo>
                  <a:pt x="1041701" y="830566"/>
                </a:lnTo>
                <a:lnTo>
                  <a:pt x="1061282" y="833238"/>
                </a:lnTo>
                <a:lnTo>
                  <a:pt x="1054038" y="815062"/>
                </a:lnTo>
                <a:lnTo>
                  <a:pt x="12192" y="0"/>
                </a:lnTo>
                <a:close/>
              </a:path>
            </a:pathLst>
          </a:custGeom>
          <a:solidFill>
            <a:srgbClr val="000000"/>
          </a:solidFill>
        </p:spPr>
        <p:txBody>
          <a:bodyPr wrap="square" lIns="0" tIns="0" rIns="0" bIns="0" rtlCol="0"/>
          <a:lstStyle/>
          <a:p>
            <a:endParaRPr/>
          </a:p>
        </p:txBody>
      </p:sp>
      <p:sp>
        <p:nvSpPr>
          <p:cNvPr id="24" name="object 24"/>
          <p:cNvSpPr txBox="1"/>
          <p:nvPr/>
        </p:nvSpPr>
        <p:spPr>
          <a:xfrm>
            <a:off x="6819900" y="5388864"/>
            <a:ext cx="1866900" cy="184666"/>
          </a:xfrm>
          <a:prstGeom prst="rect">
            <a:avLst/>
          </a:prstGeom>
          <a:solidFill>
            <a:srgbClr val="FFFF00"/>
          </a:solidFill>
        </p:spPr>
        <p:txBody>
          <a:bodyPr vert="horz" wrap="square" lIns="0" tIns="0" rIns="0" bIns="0" rtlCol="0">
            <a:spAutoFit/>
          </a:bodyPr>
          <a:lstStyle/>
          <a:p>
            <a:pPr marL="91440"/>
            <a:r>
              <a:rPr sz="1200" b="1" spc="-10" dirty="0">
                <a:latin typeface="Arial Narrow"/>
                <a:cs typeface="Arial Narrow"/>
              </a:rPr>
              <a:t>Bar </a:t>
            </a:r>
            <a:r>
              <a:rPr sz="1200" b="1" spc="5" dirty="0">
                <a:latin typeface="Arial Narrow"/>
                <a:cs typeface="Arial Narrow"/>
              </a:rPr>
              <a:t>c</a:t>
            </a:r>
            <a:r>
              <a:rPr sz="1200" b="1" spc="-10" dirty="0">
                <a:latin typeface="Arial Narrow"/>
                <a:cs typeface="Arial Narrow"/>
              </a:rPr>
              <a:t>orde</a:t>
            </a:r>
            <a:r>
              <a:rPr sz="1200" b="1" dirty="0">
                <a:latin typeface="Arial Narrow"/>
                <a:cs typeface="Arial Narrow"/>
              </a:rPr>
              <a:t>s,</a:t>
            </a:r>
            <a:r>
              <a:rPr sz="1200" b="1" spc="5" dirty="0">
                <a:latin typeface="Arial Narrow"/>
                <a:cs typeface="Arial Narrow"/>
              </a:rPr>
              <a:t> </a:t>
            </a:r>
            <a:r>
              <a:rPr sz="1200" b="1" spc="-10" dirty="0">
                <a:latin typeface="Arial Narrow"/>
                <a:cs typeface="Arial Narrow"/>
              </a:rPr>
              <a:t>RFID,</a:t>
            </a:r>
            <a:r>
              <a:rPr sz="1200" b="1" spc="10" dirty="0">
                <a:latin typeface="Arial Narrow"/>
                <a:cs typeface="Arial Narrow"/>
              </a:rPr>
              <a:t> </a:t>
            </a:r>
            <a:r>
              <a:rPr sz="1200" b="1" dirty="0">
                <a:latin typeface="Arial Narrow"/>
                <a:cs typeface="Arial Narrow"/>
              </a:rPr>
              <a:t>etc.</a:t>
            </a:r>
            <a:endParaRPr sz="1200">
              <a:latin typeface="Arial Narrow"/>
              <a:cs typeface="Arial Narrow"/>
            </a:endParaRPr>
          </a:p>
        </p:txBody>
      </p:sp>
      <p:sp>
        <p:nvSpPr>
          <p:cNvPr id="25" name="object 25"/>
          <p:cNvSpPr/>
          <p:nvPr/>
        </p:nvSpPr>
        <p:spPr>
          <a:xfrm>
            <a:off x="5691632" y="4291711"/>
            <a:ext cx="1127760" cy="1237615"/>
          </a:xfrm>
          <a:custGeom>
            <a:avLst/>
            <a:gdLst/>
            <a:ahLst/>
            <a:cxnLst/>
            <a:rect l="l" t="t" r="r" b="b"/>
            <a:pathLst>
              <a:path w="1127760" h="1237614">
                <a:moveTo>
                  <a:pt x="1027938" y="1185417"/>
                </a:moveTo>
                <a:lnTo>
                  <a:pt x="1022476" y="1188339"/>
                </a:lnTo>
                <a:lnTo>
                  <a:pt x="1019175" y="1198752"/>
                </a:lnTo>
                <a:lnTo>
                  <a:pt x="1022095" y="1204341"/>
                </a:lnTo>
                <a:lnTo>
                  <a:pt x="1127632" y="1237488"/>
                </a:lnTo>
                <a:lnTo>
                  <a:pt x="1125951" y="1229614"/>
                </a:lnTo>
                <a:lnTo>
                  <a:pt x="1107058" y="1229614"/>
                </a:lnTo>
                <a:lnTo>
                  <a:pt x="1082399" y="1202521"/>
                </a:lnTo>
                <a:lnTo>
                  <a:pt x="1027938" y="1185417"/>
                </a:lnTo>
                <a:close/>
              </a:path>
              <a:path w="1127760" h="1237614">
                <a:moveTo>
                  <a:pt x="1082399" y="1202521"/>
                </a:moveTo>
                <a:lnTo>
                  <a:pt x="1107058" y="1229614"/>
                </a:lnTo>
                <a:lnTo>
                  <a:pt x="1112109" y="1225042"/>
                </a:lnTo>
                <a:lnTo>
                  <a:pt x="1104772" y="1225042"/>
                </a:lnTo>
                <a:lnTo>
                  <a:pt x="1101198" y="1208419"/>
                </a:lnTo>
                <a:lnTo>
                  <a:pt x="1082399" y="1202521"/>
                </a:lnTo>
                <a:close/>
              </a:path>
              <a:path w="1127760" h="1237614">
                <a:moveTo>
                  <a:pt x="1099312" y="1125855"/>
                </a:moveTo>
                <a:lnTo>
                  <a:pt x="1088516" y="1128141"/>
                </a:lnTo>
                <a:lnTo>
                  <a:pt x="1085214" y="1133348"/>
                </a:lnTo>
                <a:lnTo>
                  <a:pt x="1086230" y="1138808"/>
                </a:lnTo>
                <a:lnTo>
                  <a:pt x="1097042" y="1189088"/>
                </a:lnTo>
                <a:lnTo>
                  <a:pt x="1121790" y="1216279"/>
                </a:lnTo>
                <a:lnTo>
                  <a:pt x="1107058" y="1229614"/>
                </a:lnTo>
                <a:lnTo>
                  <a:pt x="1125951" y="1229614"/>
                </a:lnTo>
                <a:lnTo>
                  <a:pt x="1104518" y="1129283"/>
                </a:lnTo>
                <a:lnTo>
                  <a:pt x="1099312" y="1125855"/>
                </a:lnTo>
                <a:close/>
              </a:path>
              <a:path w="1127760" h="1237614">
                <a:moveTo>
                  <a:pt x="1101198" y="1208419"/>
                </a:moveTo>
                <a:lnTo>
                  <a:pt x="1104772" y="1225042"/>
                </a:lnTo>
                <a:lnTo>
                  <a:pt x="1117345" y="1213485"/>
                </a:lnTo>
                <a:lnTo>
                  <a:pt x="1101198" y="1208419"/>
                </a:lnTo>
                <a:close/>
              </a:path>
              <a:path w="1127760" h="1237614">
                <a:moveTo>
                  <a:pt x="1097042" y="1189088"/>
                </a:moveTo>
                <a:lnTo>
                  <a:pt x="1101198" y="1208419"/>
                </a:lnTo>
                <a:lnTo>
                  <a:pt x="1117345" y="1213485"/>
                </a:lnTo>
                <a:lnTo>
                  <a:pt x="1104772" y="1225042"/>
                </a:lnTo>
                <a:lnTo>
                  <a:pt x="1112109" y="1225042"/>
                </a:lnTo>
                <a:lnTo>
                  <a:pt x="1121790" y="1216279"/>
                </a:lnTo>
                <a:lnTo>
                  <a:pt x="1097042" y="1189088"/>
                </a:lnTo>
                <a:close/>
              </a:path>
              <a:path w="1127760" h="1237614">
                <a:moveTo>
                  <a:pt x="14731" y="0"/>
                </a:moveTo>
                <a:lnTo>
                  <a:pt x="0" y="13334"/>
                </a:lnTo>
                <a:lnTo>
                  <a:pt x="1082399" y="1202521"/>
                </a:lnTo>
                <a:lnTo>
                  <a:pt x="1101198" y="1208419"/>
                </a:lnTo>
                <a:lnTo>
                  <a:pt x="1097042" y="1189088"/>
                </a:lnTo>
                <a:lnTo>
                  <a:pt x="14731" y="0"/>
                </a:lnTo>
                <a:close/>
              </a:path>
            </a:pathLst>
          </a:custGeom>
          <a:solidFill>
            <a:srgbClr val="000000"/>
          </a:solidFill>
        </p:spPr>
        <p:txBody>
          <a:bodyPr wrap="square" lIns="0" tIns="0" rIns="0" bIns="0" rtlCol="0"/>
          <a:lstStyle/>
          <a:p>
            <a:endParaRPr/>
          </a:p>
        </p:txBody>
      </p:sp>
      <p:sp>
        <p:nvSpPr>
          <p:cNvPr id="26" name="object 26"/>
          <p:cNvSpPr txBox="1"/>
          <p:nvPr/>
        </p:nvSpPr>
        <p:spPr>
          <a:xfrm>
            <a:off x="6731509" y="5818632"/>
            <a:ext cx="702945" cy="184666"/>
          </a:xfrm>
          <a:prstGeom prst="rect">
            <a:avLst/>
          </a:prstGeom>
          <a:solidFill>
            <a:srgbClr val="FFFF00"/>
          </a:solidFill>
        </p:spPr>
        <p:txBody>
          <a:bodyPr vert="horz" wrap="square" lIns="0" tIns="0" rIns="0" bIns="0" rtlCol="0">
            <a:spAutoFit/>
          </a:bodyPr>
          <a:lstStyle/>
          <a:p>
            <a:pPr marL="92075"/>
            <a:r>
              <a:rPr sz="1200" b="1" dirty="0">
                <a:latin typeface="Arial Narrow"/>
                <a:cs typeface="Arial Narrow"/>
              </a:rPr>
              <a:t>…</a:t>
            </a:r>
            <a:endParaRPr sz="1200">
              <a:latin typeface="Arial Narrow"/>
              <a:cs typeface="Arial Narrow"/>
            </a:endParaRPr>
          </a:p>
        </p:txBody>
      </p:sp>
      <p:sp>
        <p:nvSpPr>
          <p:cNvPr id="27" name="object 27"/>
          <p:cNvSpPr/>
          <p:nvPr/>
        </p:nvSpPr>
        <p:spPr>
          <a:xfrm>
            <a:off x="5690615" y="4293235"/>
            <a:ext cx="1041400" cy="1665605"/>
          </a:xfrm>
          <a:custGeom>
            <a:avLst/>
            <a:gdLst/>
            <a:ahLst/>
            <a:cxnLst/>
            <a:rect l="l" t="t" r="r" b="b"/>
            <a:pathLst>
              <a:path w="1041400" h="1665604">
                <a:moveTo>
                  <a:pt x="952500" y="1596136"/>
                </a:moveTo>
                <a:lnTo>
                  <a:pt x="946531" y="1597990"/>
                </a:lnTo>
                <a:lnTo>
                  <a:pt x="941451" y="1607667"/>
                </a:lnTo>
                <a:lnTo>
                  <a:pt x="943229" y="1613661"/>
                </a:lnTo>
                <a:lnTo>
                  <a:pt x="1041146" y="1665376"/>
                </a:lnTo>
                <a:lnTo>
                  <a:pt x="1040813" y="1653920"/>
                </a:lnTo>
                <a:lnTo>
                  <a:pt x="1022350" y="1653920"/>
                </a:lnTo>
                <a:lnTo>
                  <a:pt x="1003025" y="1622855"/>
                </a:lnTo>
                <a:lnTo>
                  <a:pt x="952500" y="1596136"/>
                </a:lnTo>
                <a:close/>
              </a:path>
              <a:path w="1041400" h="1665604">
                <a:moveTo>
                  <a:pt x="1003025" y="1622855"/>
                </a:moveTo>
                <a:lnTo>
                  <a:pt x="1022350" y="1653920"/>
                </a:lnTo>
                <a:lnTo>
                  <a:pt x="1030304" y="1648955"/>
                </a:lnTo>
                <a:lnTo>
                  <a:pt x="1020826" y="1648955"/>
                </a:lnTo>
                <a:lnTo>
                  <a:pt x="1020337" y="1632011"/>
                </a:lnTo>
                <a:lnTo>
                  <a:pt x="1003025" y="1622855"/>
                </a:lnTo>
                <a:close/>
              </a:path>
              <a:path w="1041400" h="1665604">
                <a:moveTo>
                  <a:pt x="1033399" y="1550441"/>
                </a:moveTo>
                <a:lnTo>
                  <a:pt x="1022476" y="1550746"/>
                </a:lnTo>
                <a:lnTo>
                  <a:pt x="1018159" y="1555305"/>
                </a:lnTo>
                <a:lnTo>
                  <a:pt x="1018286" y="1560779"/>
                </a:lnTo>
                <a:lnTo>
                  <a:pt x="1019771" y="1612363"/>
                </a:lnTo>
                <a:lnTo>
                  <a:pt x="1039113" y="1643456"/>
                </a:lnTo>
                <a:lnTo>
                  <a:pt x="1022350" y="1653920"/>
                </a:lnTo>
                <a:lnTo>
                  <a:pt x="1040813" y="1653920"/>
                </a:lnTo>
                <a:lnTo>
                  <a:pt x="1038098" y="1560220"/>
                </a:lnTo>
                <a:lnTo>
                  <a:pt x="1037971" y="1554746"/>
                </a:lnTo>
                <a:lnTo>
                  <a:pt x="1033399" y="1550441"/>
                </a:lnTo>
                <a:close/>
              </a:path>
              <a:path w="1041400" h="1665604">
                <a:moveTo>
                  <a:pt x="1020337" y="1632011"/>
                </a:moveTo>
                <a:lnTo>
                  <a:pt x="1020826" y="1648955"/>
                </a:lnTo>
                <a:lnTo>
                  <a:pt x="1035304" y="1639925"/>
                </a:lnTo>
                <a:lnTo>
                  <a:pt x="1020337" y="1632011"/>
                </a:lnTo>
                <a:close/>
              </a:path>
              <a:path w="1041400" h="1665604">
                <a:moveTo>
                  <a:pt x="1019771" y="1612363"/>
                </a:moveTo>
                <a:lnTo>
                  <a:pt x="1020337" y="1632011"/>
                </a:lnTo>
                <a:lnTo>
                  <a:pt x="1035304" y="1639925"/>
                </a:lnTo>
                <a:lnTo>
                  <a:pt x="1020826" y="1648955"/>
                </a:lnTo>
                <a:lnTo>
                  <a:pt x="1030304" y="1648955"/>
                </a:lnTo>
                <a:lnTo>
                  <a:pt x="1039113" y="1643456"/>
                </a:lnTo>
                <a:lnTo>
                  <a:pt x="1019771" y="1612363"/>
                </a:lnTo>
                <a:close/>
              </a:path>
              <a:path w="1041400" h="1665604">
                <a:moveTo>
                  <a:pt x="16763" y="0"/>
                </a:moveTo>
                <a:lnTo>
                  <a:pt x="0" y="10413"/>
                </a:lnTo>
                <a:lnTo>
                  <a:pt x="1003025" y="1622855"/>
                </a:lnTo>
                <a:lnTo>
                  <a:pt x="1020337" y="1632011"/>
                </a:lnTo>
                <a:lnTo>
                  <a:pt x="1019771" y="1612363"/>
                </a:lnTo>
                <a:lnTo>
                  <a:pt x="16763" y="0"/>
                </a:lnTo>
                <a:close/>
              </a:path>
            </a:pathLst>
          </a:custGeom>
          <a:solidFill>
            <a:srgbClr val="000000"/>
          </a:solidFill>
        </p:spPr>
        <p:txBody>
          <a:bodyPr wrap="square" lIns="0" tIns="0" rIns="0" bIns="0" rtlCol="0"/>
          <a:lstStyle/>
          <a:p>
            <a:endParaRPr/>
          </a:p>
        </p:txBody>
      </p:sp>
      <p:sp>
        <p:nvSpPr>
          <p:cNvPr id="28" name="object 28"/>
          <p:cNvSpPr txBox="1"/>
          <p:nvPr/>
        </p:nvSpPr>
        <p:spPr>
          <a:xfrm>
            <a:off x="2230324" y="991906"/>
            <a:ext cx="2821305" cy="666849"/>
          </a:xfrm>
          <a:prstGeom prst="rect">
            <a:avLst/>
          </a:prstGeom>
        </p:spPr>
        <p:txBody>
          <a:bodyPr vert="horz" wrap="square" lIns="0" tIns="0" rIns="0" bIns="0" rtlCol="0">
            <a:spAutoFit/>
          </a:bodyPr>
          <a:lstStyle/>
          <a:p>
            <a:pPr marL="469900" indent="-457200">
              <a:buClr>
                <a:srgbClr val="C00000"/>
              </a:buClr>
              <a:buFont typeface="Microsoft Sans Serif"/>
              <a:buChar char="▪"/>
              <a:tabLst>
                <a:tab pos="469900" algn="l"/>
              </a:tabLst>
            </a:pPr>
            <a:r>
              <a:rPr sz="2400" b="1" dirty="0">
                <a:latin typeface="Arial Narrow"/>
                <a:cs typeface="Arial Narrow"/>
              </a:rPr>
              <a:t>C</a:t>
            </a:r>
            <a:r>
              <a:rPr sz="2400" b="1" spc="-10" dirty="0">
                <a:latin typeface="Arial Narrow"/>
                <a:cs typeface="Arial Narrow"/>
              </a:rPr>
              <a:t>o</a:t>
            </a:r>
            <a:r>
              <a:rPr sz="2400" b="1" dirty="0">
                <a:latin typeface="Arial Narrow"/>
                <a:cs typeface="Arial Narrow"/>
              </a:rPr>
              <a:t>nc</a:t>
            </a:r>
            <a:r>
              <a:rPr sz="2400" b="1" spc="-10" dirty="0">
                <a:latin typeface="Arial Narrow"/>
                <a:cs typeface="Arial Narrow"/>
              </a:rPr>
              <a:t>e</a:t>
            </a:r>
            <a:r>
              <a:rPr sz="2400" b="1" dirty="0">
                <a:latin typeface="Arial Narrow"/>
                <a:cs typeface="Arial Narrow"/>
              </a:rPr>
              <a:t>pt</a:t>
            </a:r>
            <a:endParaRPr sz="2400">
              <a:latin typeface="Arial Narrow"/>
              <a:cs typeface="Arial Narrow"/>
            </a:endParaRPr>
          </a:p>
          <a:p>
            <a:pPr marL="12700">
              <a:spcBef>
                <a:spcPts val="390"/>
              </a:spcBef>
            </a:pPr>
            <a:r>
              <a:rPr sz="1600" spc="-10" dirty="0">
                <a:latin typeface="Arial Narrow"/>
                <a:cs typeface="Arial Narrow"/>
              </a:rPr>
              <a:t>A</a:t>
            </a:r>
            <a:r>
              <a:rPr sz="1600" spc="-75" dirty="0">
                <a:latin typeface="Arial Narrow"/>
                <a:cs typeface="Arial Narrow"/>
              </a:rPr>
              <a:t> </a:t>
            </a:r>
            <a:r>
              <a:rPr sz="1600" spc="-10" dirty="0">
                <a:latin typeface="Arial Narrow"/>
                <a:cs typeface="Arial Narrow"/>
              </a:rPr>
              <a:t>wide</a:t>
            </a:r>
            <a:r>
              <a:rPr sz="1600" spc="-15" dirty="0">
                <a:latin typeface="Arial Narrow"/>
                <a:cs typeface="Arial Narrow"/>
              </a:rPr>
              <a:t> </a:t>
            </a:r>
            <a:r>
              <a:rPr sz="1600" spc="-10" dirty="0">
                <a:latin typeface="Arial Narrow"/>
                <a:cs typeface="Arial Narrow"/>
              </a:rPr>
              <a:t>c</a:t>
            </a:r>
            <a:r>
              <a:rPr sz="1600" spc="-15" dirty="0">
                <a:latin typeface="Arial Narrow"/>
                <a:cs typeface="Arial Narrow"/>
              </a:rPr>
              <a:t>lo</a:t>
            </a:r>
            <a:r>
              <a:rPr sz="1600" spc="-10" dirty="0">
                <a:latin typeface="Arial Narrow"/>
                <a:cs typeface="Arial Narrow"/>
              </a:rPr>
              <a:t>ud</a:t>
            </a:r>
            <a:r>
              <a:rPr sz="1600" spc="-15" dirty="0">
                <a:latin typeface="Arial Narrow"/>
                <a:cs typeface="Arial Narrow"/>
              </a:rPr>
              <a:t> o</a:t>
            </a:r>
            <a:r>
              <a:rPr sz="1600" spc="-5" dirty="0">
                <a:latin typeface="Arial Narrow"/>
                <a:cs typeface="Arial Narrow"/>
              </a:rPr>
              <a:t>f </a:t>
            </a:r>
            <a:r>
              <a:rPr sz="1600" spc="-10" dirty="0">
                <a:latin typeface="Arial Narrow"/>
                <a:cs typeface="Arial Narrow"/>
              </a:rPr>
              <a:t>data</a:t>
            </a:r>
            <a:r>
              <a:rPr sz="1600" spc="-30" dirty="0">
                <a:latin typeface="Arial Narrow"/>
                <a:cs typeface="Arial Narrow"/>
              </a:rPr>
              <a:t> </a:t>
            </a:r>
            <a:r>
              <a:rPr sz="1600" spc="-10" dirty="0">
                <a:latin typeface="Arial Narrow"/>
                <a:cs typeface="Arial Narrow"/>
              </a:rPr>
              <a:t>in</a:t>
            </a:r>
            <a:r>
              <a:rPr sz="1600" dirty="0">
                <a:latin typeface="Arial Narrow"/>
                <a:cs typeface="Arial Narrow"/>
              </a:rPr>
              <a:t> </a:t>
            </a:r>
            <a:r>
              <a:rPr sz="1600" spc="-10" dirty="0">
                <a:latin typeface="Arial Narrow"/>
                <a:cs typeface="Arial Narrow"/>
              </a:rPr>
              <a:t>d</a:t>
            </a:r>
            <a:r>
              <a:rPr sz="1600" spc="-5" dirty="0">
                <a:latin typeface="Arial Narrow"/>
                <a:cs typeface="Arial Narrow"/>
              </a:rPr>
              <a:t>y</a:t>
            </a:r>
            <a:r>
              <a:rPr sz="1600" spc="-10" dirty="0">
                <a:latin typeface="Arial Narrow"/>
                <a:cs typeface="Arial Narrow"/>
              </a:rPr>
              <a:t>n</a:t>
            </a:r>
            <a:r>
              <a:rPr sz="1600" spc="-5" dirty="0">
                <a:latin typeface="Arial Narrow"/>
                <a:cs typeface="Arial Narrow"/>
              </a:rPr>
              <a:t>a</a:t>
            </a:r>
            <a:r>
              <a:rPr sz="1600" spc="-15" dirty="0">
                <a:latin typeface="Arial Narrow"/>
                <a:cs typeface="Arial Narrow"/>
              </a:rPr>
              <a:t>mi</a:t>
            </a:r>
            <a:r>
              <a:rPr sz="1600" spc="-10" dirty="0">
                <a:latin typeface="Arial Narrow"/>
                <a:cs typeface="Arial Narrow"/>
              </a:rPr>
              <a:t>c</a:t>
            </a:r>
            <a:r>
              <a:rPr sz="1600" spc="-20" dirty="0">
                <a:latin typeface="Arial Narrow"/>
                <a:cs typeface="Arial Narrow"/>
              </a:rPr>
              <a:t> </a:t>
            </a:r>
            <a:r>
              <a:rPr sz="1600" spc="-5" dirty="0">
                <a:latin typeface="Arial Narrow"/>
                <a:cs typeface="Arial Narrow"/>
              </a:rPr>
              <a:t>f</a:t>
            </a:r>
            <a:r>
              <a:rPr sz="1600" spc="-15" dirty="0">
                <a:latin typeface="Arial Narrow"/>
                <a:cs typeface="Arial Narrow"/>
              </a:rPr>
              <a:t>l</a:t>
            </a:r>
            <a:r>
              <a:rPr sz="1600" spc="-10" dirty="0">
                <a:latin typeface="Arial Narrow"/>
                <a:cs typeface="Arial Narrow"/>
              </a:rPr>
              <a:t>o</a:t>
            </a:r>
            <a:r>
              <a:rPr sz="1600" spc="-5" dirty="0">
                <a:latin typeface="Arial Narrow"/>
                <a:cs typeface="Arial Narrow"/>
              </a:rPr>
              <a:t>ws.</a:t>
            </a:r>
            <a:endParaRPr sz="1600">
              <a:latin typeface="Arial Narrow"/>
              <a:cs typeface="Arial Narrow"/>
            </a:endParaRPr>
          </a:p>
        </p:txBody>
      </p:sp>
      <p:sp>
        <p:nvSpPr>
          <p:cNvPr id="29" name="object 29"/>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0" dirty="0">
                <a:latin typeface="Arial Narrow"/>
                <a:cs typeface="Arial Narrow"/>
              </a:rPr>
              <a:t>Con</a:t>
            </a:r>
            <a:r>
              <a:rPr b="1" spc="-20" dirty="0">
                <a:latin typeface="Arial Narrow"/>
                <a:cs typeface="Arial Narrow"/>
              </a:rPr>
              <a:t>c</a:t>
            </a:r>
            <a:r>
              <a:rPr b="1" dirty="0">
                <a:latin typeface="Arial Narrow"/>
                <a:cs typeface="Arial Narrow"/>
              </a:rPr>
              <a:t>e</a:t>
            </a:r>
            <a:r>
              <a:rPr b="1" spc="-10" dirty="0">
                <a:latin typeface="Arial Narrow"/>
                <a:cs typeface="Arial Narrow"/>
              </a:rPr>
              <a:t>p</a:t>
            </a:r>
            <a:r>
              <a:rPr b="1" spc="-5" dirty="0">
                <a:latin typeface="Arial Narrow"/>
                <a:cs typeface="Arial Narrow"/>
              </a:rPr>
              <a:t>t</a:t>
            </a:r>
            <a:endParaRPr>
              <a:latin typeface="Arial Narrow"/>
              <a:cs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600" y="1684019"/>
            <a:ext cx="6397752" cy="479298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136648" y="2503933"/>
            <a:ext cx="7847330" cy="276999"/>
          </a:xfrm>
          <a:prstGeom prst="rect">
            <a:avLst/>
          </a:prstGeom>
          <a:solidFill>
            <a:srgbClr val="FFFF00"/>
          </a:solidFill>
        </p:spPr>
        <p:txBody>
          <a:bodyPr vert="horz" wrap="square" lIns="0" tIns="0" rIns="0" bIns="0" rtlCol="0">
            <a:spAutoFit/>
          </a:bodyPr>
          <a:lstStyle/>
          <a:p>
            <a:pPr marL="139065"/>
            <a:r>
              <a:rPr b="1" spc="-10" dirty="0">
                <a:latin typeface="Arial Narrow"/>
                <a:cs typeface="Arial Narrow"/>
              </a:rPr>
              <a:t>Div</a:t>
            </a:r>
            <a:r>
              <a:rPr b="1" spc="-20" dirty="0">
                <a:latin typeface="Arial Narrow"/>
                <a:cs typeface="Arial Narrow"/>
              </a:rPr>
              <a:t>e</a:t>
            </a:r>
            <a:r>
              <a:rPr b="1" spc="-10" dirty="0">
                <a:latin typeface="Arial Narrow"/>
                <a:cs typeface="Arial Narrow"/>
              </a:rPr>
              <a:t>rs</a:t>
            </a:r>
            <a:r>
              <a:rPr b="1" spc="-15" dirty="0">
                <a:latin typeface="Arial Narrow"/>
                <a:cs typeface="Arial Narrow"/>
              </a:rPr>
              <a:t>i</a:t>
            </a:r>
            <a:r>
              <a:rPr b="1" dirty="0">
                <a:latin typeface="Arial Narrow"/>
                <a:cs typeface="Arial Narrow"/>
              </a:rPr>
              <a:t>ty</a:t>
            </a:r>
            <a:r>
              <a:rPr b="1" spc="25" dirty="0">
                <a:latin typeface="Arial Narrow"/>
                <a:cs typeface="Arial Narrow"/>
              </a:rPr>
              <a:t> </a:t>
            </a:r>
            <a:r>
              <a:rPr b="1" spc="-5" dirty="0">
                <a:latin typeface="Arial Narrow"/>
                <a:cs typeface="Arial Narrow"/>
              </a:rPr>
              <a:t>i</a:t>
            </a:r>
            <a:r>
              <a:rPr b="1" dirty="0">
                <a:latin typeface="Arial Narrow"/>
                <a:cs typeface="Arial Narrow"/>
              </a:rPr>
              <a:t>n</a:t>
            </a:r>
            <a:r>
              <a:rPr b="1" spc="5" dirty="0">
                <a:latin typeface="Arial Narrow"/>
                <a:cs typeface="Arial Narrow"/>
              </a:rPr>
              <a:t> </a:t>
            </a:r>
            <a:r>
              <a:rPr b="1" spc="-10" dirty="0">
                <a:latin typeface="Arial Narrow"/>
                <a:cs typeface="Arial Narrow"/>
              </a:rPr>
              <a:t>Data</a:t>
            </a:r>
            <a:r>
              <a:rPr b="1" spc="-5" dirty="0">
                <a:latin typeface="Arial Narrow"/>
                <a:cs typeface="Arial Narrow"/>
              </a:rPr>
              <a:t> </a:t>
            </a:r>
            <a:r>
              <a:rPr b="1" dirty="0">
                <a:latin typeface="Arial Narrow"/>
                <a:cs typeface="Arial Narrow"/>
              </a:rPr>
              <a:t>s</a:t>
            </a:r>
            <a:r>
              <a:rPr b="1" spc="-10" dirty="0">
                <a:latin typeface="Arial Narrow"/>
                <a:cs typeface="Arial Narrow"/>
              </a:rPr>
              <a:t>e</a:t>
            </a:r>
            <a:r>
              <a:rPr b="1" dirty="0">
                <a:latin typeface="Arial Narrow"/>
                <a:cs typeface="Arial Narrow"/>
              </a:rPr>
              <a:t>ts</a:t>
            </a:r>
            <a:r>
              <a:rPr b="1" spc="15" dirty="0">
                <a:latin typeface="Arial Narrow"/>
                <a:cs typeface="Arial Narrow"/>
              </a:rPr>
              <a:t> </a:t>
            </a:r>
            <a:r>
              <a:rPr b="1" dirty="0">
                <a:latin typeface="Arial Narrow"/>
                <a:cs typeface="Arial Narrow"/>
              </a:rPr>
              <a:t>m</a:t>
            </a:r>
            <a:r>
              <a:rPr b="1" spc="-10" dirty="0">
                <a:latin typeface="Arial Narrow"/>
                <a:cs typeface="Arial Narrow"/>
              </a:rPr>
              <a:t>a</a:t>
            </a:r>
            <a:r>
              <a:rPr b="1" dirty="0">
                <a:latin typeface="Arial Narrow"/>
                <a:cs typeface="Arial Narrow"/>
              </a:rPr>
              <a:t>k</a:t>
            </a:r>
            <a:r>
              <a:rPr b="1" spc="-10" dirty="0">
                <a:latin typeface="Arial Narrow"/>
                <a:cs typeface="Arial Narrow"/>
              </a:rPr>
              <a:t>e</a:t>
            </a:r>
            <a:r>
              <a:rPr b="1" dirty="0">
                <a:latin typeface="Arial Narrow"/>
                <a:cs typeface="Arial Narrow"/>
              </a:rPr>
              <a:t>s</a:t>
            </a:r>
            <a:r>
              <a:rPr b="1" spc="35" dirty="0">
                <a:latin typeface="Arial Narrow"/>
                <a:cs typeface="Arial Narrow"/>
              </a:rPr>
              <a:t> </a:t>
            </a:r>
            <a:r>
              <a:rPr b="1" spc="-10" dirty="0">
                <a:latin typeface="Arial Narrow"/>
                <a:cs typeface="Arial Narrow"/>
              </a:rPr>
              <a:t>the</a:t>
            </a:r>
            <a:r>
              <a:rPr b="1" dirty="0">
                <a:latin typeface="Arial Narrow"/>
                <a:cs typeface="Arial Narrow"/>
              </a:rPr>
              <a:t> m</a:t>
            </a:r>
            <a:r>
              <a:rPr b="1" spc="-10" dirty="0">
                <a:latin typeface="Arial Narrow"/>
                <a:cs typeface="Arial Narrow"/>
              </a:rPr>
              <a:t>ini</a:t>
            </a:r>
            <a:r>
              <a:rPr b="1" spc="-20" dirty="0">
                <a:latin typeface="Arial Narrow"/>
                <a:cs typeface="Arial Narrow"/>
              </a:rPr>
              <a:t>n</a:t>
            </a:r>
            <a:r>
              <a:rPr b="1" spc="-10" dirty="0">
                <a:latin typeface="Arial Narrow"/>
                <a:cs typeface="Arial Narrow"/>
              </a:rPr>
              <a:t>g</a:t>
            </a:r>
            <a:r>
              <a:rPr b="1" spc="5" dirty="0">
                <a:latin typeface="Arial Narrow"/>
                <a:cs typeface="Arial Narrow"/>
              </a:rPr>
              <a:t> </a:t>
            </a:r>
            <a:r>
              <a:rPr b="1" dirty="0">
                <a:latin typeface="Arial Narrow"/>
                <a:cs typeface="Arial Narrow"/>
              </a:rPr>
              <a:t>c</a:t>
            </a:r>
            <a:r>
              <a:rPr b="1" spc="-10" dirty="0">
                <a:latin typeface="Arial Narrow"/>
                <a:cs typeface="Arial Narrow"/>
              </a:rPr>
              <a:t>o</a:t>
            </a:r>
            <a:r>
              <a:rPr b="1" spc="-15" dirty="0">
                <a:latin typeface="Arial Narrow"/>
                <a:cs typeface="Arial Narrow"/>
              </a:rPr>
              <a:t>m</a:t>
            </a:r>
            <a:r>
              <a:rPr b="1" spc="-20" dirty="0">
                <a:latin typeface="Arial Narrow"/>
                <a:cs typeface="Arial Narrow"/>
              </a:rPr>
              <a:t>p</a:t>
            </a:r>
            <a:r>
              <a:rPr b="1" dirty="0">
                <a:latin typeface="Arial Narrow"/>
                <a:cs typeface="Arial Narrow"/>
              </a:rPr>
              <a:t>l</a:t>
            </a:r>
            <a:r>
              <a:rPr b="1" spc="-10" dirty="0">
                <a:latin typeface="Arial Narrow"/>
                <a:cs typeface="Arial Narrow"/>
              </a:rPr>
              <a:t>e</a:t>
            </a:r>
            <a:r>
              <a:rPr b="1" dirty="0">
                <a:latin typeface="Arial Narrow"/>
                <a:cs typeface="Arial Narrow"/>
              </a:rPr>
              <a:t>x</a:t>
            </a:r>
            <a:r>
              <a:rPr b="1" spc="35" dirty="0">
                <a:latin typeface="Arial Narrow"/>
                <a:cs typeface="Arial Narrow"/>
              </a:rPr>
              <a:t> </a:t>
            </a:r>
            <a:r>
              <a:rPr b="1" dirty="0">
                <a:latin typeface="Arial Narrow"/>
                <a:cs typeface="Arial Narrow"/>
              </a:rPr>
              <a:t>by</a:t>
            </a:r>
            <a:r>
              <a:rPr b="1" spc="15" dirty="0">
                <a:latin typeface="Arial Narrow"/>
                <a:cs typeface="Arial Narrow"/>
              </a:rPr>
              <a:t> </a:t>
            </a:r>
            <a:r>
              <a:rPr b="1" spc="-10" dirty="0">
                <a:latin typeface="Arial Narrow"/>
                <a:cs typeface="Arial Narrow"/>
              </a:rPr>
              <a:t>hu</a:t>
            </a:r>
            <a:r>
              <a:rPr b="1" spc="-25" dirty="0">
                <a:latin typeface="Arial Narrow"/>
                <a:cs typeface="Arial Narrow"/>
              </a:rPr>
              <a:t>m</a:t>
            </a:r>
            <a:r>
              <a:rPr b="1" dirty="0">
                <a:latin typeface="Arial Narrow"/>
                <a:cs typeface="Arial Narrow"/>
              </a:rPr>
              <a:t>a</a:t>
            </a:r>
            <a:r>
              <a:rPr b="1" spc="-10" dirty="0">
                <a:latin typeface="Arial Narrow"/>
                <a:cs typeface="Arial Narrow"/>
              </a:rPr>
              <a:t>n</a:t>
            </a:r>
            <a:r>
              <a:rPr b="1" dirty="0">
                <a:latin typeface="Arial Narrow"/>
                <a:cs typeface="Arial Narrow"/>
              </a:rPr>
              <a:t>s</a:t>
            </a:r>
            <a:r>
              <a:rPr b="1" spc="10" dirty="0">
                <a:latin typeface="Arial Narrow"/>
                <a:cs typeface="Arial Narrow"/>
              </a:rPr>
              <a:t> </a:t>
            </a:r>
            <a:r>
              <a:rPr b="1" dirty="0">
                <a:latin typeface="Arial Narrow"/>
                <a:cs typeface="Arial Narrow"/>
              </a:rPr>
              <a:t>a</a:t>
            </a:r>
            <a:r>
              <a:rPr b="1" spc="-10" dirty="0">
                <a:latin typeface="Arial Narrow"/>
                <a:cs typeface="Arial Narrow"/>
              </a:rPr>
              <a:t>nd</a:t>
            </a:r>
            <a:r>
              <a:rPr b="1" spc="5" dirty="0">
                <a:latin typeface="Arial Narrow"/>
                <a:cs typeface="Arial Narrow"/>
              </a:rPr>
              <a:t> </a:t>
            </a:r>
            <a:r>
              <a:rPr b="1" dirty="0">
                <a:latin typeface="Arial Narrow"/>
                <a:cs typeface="Arial Narrow"/>
              </a:rPr>
              <a:t>e</a:t>
            </a:r>
            <a:r>
              <a:rPr b="1" spc="-10" dirty="0">
                <a:latin typeface="Arial Narrow"/>
                <a:cs typeface="Arial Narrow"/>
              </a:rPr>
              <a:t>v</a:t>
            </a:r>
            <a:r>
              <a:rPr b="1" dirty="0">
                <a:latin typeface="Arial Narrow"/>
                <a:cs typeface="Arial Narrow"/>
              </a:rPr>
              <a:t>en</a:t>
            </a:r>
            <a:r>
              <a:rPr b="1" spc="25" dirty="0">
                <a:latin typeface="Arial Narrow"/>
                <a:cs typeface="Arial Narrow"/>
              </a:rPr>
              <a:t> </a:t>
            </a:r>
            <a:r>
              <a:rPr b="1" dirty="0">
                <a:latin typeface="Arial Narrow"/>
                <a:cs typeface="Arial Narrow"/>
              </a:rPr>
              <a:t>by</a:t>
            </a:r>
            <a:r>
              <a:rPr b="1" spc="10" dirty="0">
                <a:latin typeface="Arial Narrow"/>
                <a:cs typeface="Arial Narrow"/>
              </a:rPr>
              <a:t> </a:t>
            </a:r>
            <a:r>
              <a:rPr b="1" dirty="0">
                <a:latin typeface="Arial Narrow"/>
                <a:cs typeface="Arial Narrow"/>
              </a:rPr>
              <a:t>m</a:t>
            </a:r>
            <a:r>
              <a:rPr b="1" spc="-10" dirty="0">
                <a:latin typeface="Arial Narrow"/>
                <a:cs typeface="Arial Narrow"/>
              </a:rPr>
              <a:t>a</a:t>
            </a:r>
            <a:r>
              <a:rPr b="1" dirty="0">
                <a:latin typeface="Arial Narrow"/>
                <a:cs typeface="Arial Narrow"/>
              </a:rPr>
              <a:t>c</a:t>
            </a:r>
            <a:r>
              <a:rPr b="1" spc="-10" dirty="0">
                <a:latin typeface="Arial Narrow"/>
                <a:cs typeface="Arial Narrow"/>
              </a:rPr>
              <a:t>h</a:t>
            </a:r>
            <a:r>
              <a:rPr b="1" dirty="0">
                <a:latin typeface="Arial Narrow"/>
                <a:cs typeface="Arial Narrow"/>
              </a:rPr>
              <a:t>in</a:t>
            </a:r>
            <a:r>
              <a:rPr b="1" spc="-10" dirty="0">
                <a:latin typeface="Arial Narrow"/>
                <a:cs typeface="Arial Narrow"/>
              </a:rPr>
              <a:t>e</a:t>
            </a:r>
            <a:r>
              <a:rPr b="1" dirty="0">
                <a:latin typeface="Arial Narrow"/>
                <a:cs typeface="Arial Narrow"/>
              </a:rPr>
              <a:t>s</a:t>
            </a:r>
            <a:r>
              <a:rPr b="1" spc="35" dirty="0">
                <a:latin typeface="Arial Narrow"/>
                <a:cs typeface="Arial Narrow"/>
              </a:rPr>
              <a:t> </a:t>
            </a:r>
            <a:r>
              <a:rPr b="1" spc="-5" dirty="0">
                <a:latin typeface="Arial Narrow"/>
                <a:cs typeface="Arial Narrow"/>
              </a:rPr>
              <a:t>!</a:t>
            </a:r>
            <a:endParaRPr>
              <a:latin typeface="Arial Narrow"/>
              <a:cs typeface="Arial Narrow"/>
            </a:endParaRPr>
          </a:p>
        </p:txBody>
      </p:sp>
      <p:sp>
        <p:nvSpPr>
          <p:cNvPr id="4" name="object 4"/>
          <p:cNvSpPr/>
          <p:nvPr/>
        </p:nvSpPr>
        <p:spPr>
          <a:xfrm>
            <a:off x="3552444" y="3659123"/>
            <a:ext cx="4250690" cy="370840"/>
          </a:xfrm>
          <a:custGeom>
            <a:avLst/>
            <a:gdLst/>
            <a:ahLst/>
            <a:cxnLst/>
            <a:rect l="l" t="t" r="r" b="b"/>
            <a:pathLst>
              <a:path w="4250690" h="370839">
                <a:moveTo>
                  <a:pt x="0" y="370331"/>
                </a:moveTo>
                <a:lnTo>
                  <a:pt x="4250435" y="370331"/>
                </a:lnTo>
                <a:lnTo>
                  <a:pt x="4250435" y="0"/>
                </a:lnTo>
                <a:lnTo>
                  <a:pt x="0" y="0"/>
                </a:lnTo>
                <a:lnTo>
                  <a:pt x="0" y="370331"/>
                </a:lnTo>
                <a:close/>
              </a:path>
            </a:pathLst>
          </a:custGeom>
          <a:solidFill>
            <a:srgbClr val="FFFF00"/>
          </a:solidFill>
        </p:spPr>
        <p:txBody>
          <a:bodyPr wrap="square" lIns="0" tIns="0" rIns="0" bIns="0" rtlCol="0"/>
          <a:lstStyle/>
          <a:p>
            <a:endParaRPr/>
          </a:p>
        </p:txBody>
      </p:sp>
      <p:sp>
        <p:nvSpPr>
          <p:cNvPr id="5" name="object 5"/>
          <p:cNvSpPr txBox="1"/>
          <p:nvPr/>
        </p:nvSpPr>
        <p:spPr>
          <a:xfrm>
            <a:off x="3631820" y="3731060"/>
            <a:ext cx="3998595" cy="276999"/>
          </a:xfrm>
          <a:prstGeom prst="rect">
            <a:avLst/>
          </a:prstGeom>
        </p:spPr>
        <p:txBody>
          <a:bodyPr vert="horz" wrap="square" lIns="0" tIns="0" rIns="0" bIns="0" rtlCol="0">
            <a:spAutoFit/>
          </a:bodyPr>
          <a:lstStyle/>
          <a:p>
            <a:pPr marL="12700"/>
            <a:r>
              <a:rPr b="1" spc="-10" dirty="0">
                <a:latin typeface="Arial Narrow"/>
                <a:cs typeface="Arial Narrow"/>
              </a:rPr>
              <a:t>Hen</a:t>
            </a:r>
            <a:r>
              <a:rPr b="1" spc="-20" dirty="0">
                <a:latin typeface="Arial Narrow"/>
                <a:cs typeface="Arial Narrow"/>
              </a:rPr>
              <a:t>c</a:t>
            </a:r>
            <a:r>
              <a:rPr b="1" dirty="0">
                <a:latin typeface="Arial Narrow"/>
                <a:cs typeface="Arial Narrow"/>
              </a:rPr>
              <a:t>e</a:t>
            </a:r>
            <a:r>
              <a:rPr b="1" spc="10" dirty="0">
                <a:latin typeface="Arial Narrow"/>
                <a:cs typeface="Arial Narrow"/>
              </a:rPr>
              <a:t> </a:t>
            </a:r>
            <a:r>
              <a:rPr b="1" spc="-10" dirty="0">
                <a:latin typeface="Arial Narrow"/>
                <a:cs typeface="Arial Narrow"/>
              </a:rPr>
              <a:t>the</a:t>
            </a:r>
            <a:r>
              <a:rPr b="1" dirty="0">
                <a:latin typeface="Arial Narrow"/>
                <a:cs typeface="Arial Narrow"/>
              </a:rPr>
              <a:t> u</a:t>
            </a:r>
            <a:r>
              <a:rPr b="1" spc="-10" dirty="0">
                <a:latin typeface="Arial Narrow"/>
                <a:cs typeface="Arial Narrow"/>
              </a:rPr>
              <a:t>s</a:t>
            </a:r>
            <a:r>
              <a:rPr b="1" dirty="0">
                <a:latin typeface="Arial Narrow"/>
                <a:cs typeface="Arial Narrow"/>
              </a:rPr>
              <a:t>e</a:t>
            </a:r>
            <a:r>
              <a:rPr b="1" spc="10" dirty="0">
                <a:latin typeface="Arial Narrow"/>
                <a:cs typeface="Arial Narrow"/>
              </a:rPr>
              <a:t> </a:t>
            </a:r>
            <a:r>
              <a:rPr b="1" spc="-10" dirty="0">
                <a:latin typeface="Arial Narrow"/>
                <a:cs typeface="Arial Narrow"/>
              </a:rPr>
              <a:t>of</a:t>
            </a:r>
            <a:r>
              <a:rPr b="1" spc="5" dirty="0">
                <a:latin typeface="Arial Narrow"/>
                <a:cs typeface="Arial Narrow"/>
              </a:rPr>
              <a:t> </a:t>
            </a:r>
            <a:r>
              <a:rPr b="1" dirty="0">
                <a:latin typeface="Arial Narrow"/>
                <a:cs typeface="Arial Narrow"/>
              </a:rPr>
              <a:t>a</a:t>
            </a:r>
            <a:r>
              <a:rPr b="1" spc="-10" dirty="0">
                <a:latin typeface="Arial Narrow"/>
                <a:cs typeface="Arial Narrow"/>
              </a:rPr>
              <a:t>d</a:t>
            </a:r>
            <a:r>
              <a:rPr b="1" dirty="0">
                <a:latin typeface="Arial Narrow"/>
                <a:cs typeface="Arial Narrow"/>
              </a:rPr>
              <a:t>v</a:t>
            </a:r>
            <a:r>
              <a:rPr b="1" spc="-10" dirty="0">
                <a:latin typeface="Arial Narrow"/>
                <a:cs typeface="Arial Narrow"/>
              </a:rPr>
              <a:t>a</a:t>
            </a:r>
            <a:r>
              <a:rPr b="1" dirty="0">
                <a:latin typeface="Arial Narrow"/>
                <a:cs typeface="Arial Narrow"/>
              </a:rPr>
              <a:t>n</a:t>
            </a:r>
            <a:r>
              <a:rPr b="1" spc="-10" dirty="0">
                <a:latin typeface="Arial Narrow"/>
                <a:cs typeface="Arial Narrow"/>
              </a:rPr>
              <a:t>c</a:t>
            </a:r>
            <a:r>
              <a:rPr b="1" dirty="0">
                <a:latin typeface="Arial Narrow"/>
                <a:cs typeface="Arial Narrow"/>
              </a:rPr>
              <a:t>ed</a:t>
            </a:r>
            <a:r>
              <a:rPr b="1" spc="35" dirty="0">
                <a:latin typeface="Arial Narrow"/>
                <a:cs typeface="Arial Narrow"/>
              </a:rPr>
              <a:t> </a:t>
            </a:r>
            <a:r>
              <a:rPr b="1" dirty="0">
                <a:latin typeface="Arial Narrow"/>
                <a:cs typeface="Arial Narrow"/>
              </a:rPr>
              <a:t>m</a:t>
            </a:r>
            <a:r>
              <a:rPr b="1" spc="-10" dirty="0">
                <a:latin typeface="Arial Narrow"/>
                <a:cs typeface="Arial Narrow"/>
              </a:rPr>
              <a:t>ethods</a:t>
            </a:r>
            <a:r>
              <a:rPr b="1" spc="15" dirty="0">
                <a:latin typeface="Arial Narrow"/>
                <a:cs typeface="Arial Narrow"/>
              </a:rPr>
              <a:t> </a:t>
            </a:r>
            <a:r>
              <a:rPr b="1" spc="-10" dirty="0">
                <a:latin typeface="Arial Narrow"/>
                <a:cs typeface="Arial Narrow"/>
              </a:rPr>
              <a:t>to</a:t>
            </a:r>
            <a:r>
              <a:rPr b="1" spc="-5" dirty="0">
                <a:latin typeface="Arial Narrow"/>
                <a:cs typeface="Arial Narrow"/>
              </a:rPr>
              <a:t> </a:t>
            </a:r>
            <a:r>
              <a:rPr b="1" dirty="0">
                <a:latin typeface="Arial Narrow"/>
                <a:cs typeface="Arial Narrow"/>
              </a:rPr>
              <a:t>m</a:t>
            </a:r>
            <a:r>
              <a:rPr b="1" spc="-10" dirty="0">
                <a:latin typeface="Arial Narrow"/>
                <a:cs typeface="Arial Narrow"/>
              </a:rPr>
              <a:t>i</a:t>
            </a:r>
            <a:r>
              <a:rPr b="1" dirty="0">
                <a:latin typeface="Arial Narrow"/>
                <a:cs typeface="Arial Narrow"/>
              </a:rPr>
              <a:t>ne</a:t>
            </a:r>
            <a:endParaRPr>
              <a:latin typeface="Arial Narrow"/>
              <a:cs typeface="Arial Narrow"/>
            </a:endParaRPr>
          </a:p>
        </p:txBody>
      </p:sp>
      <p:sp>
        <p:nvSpPr>
          <p:cNvPr id="6" name="object 6"/>
          <p:cNvSpPr/>
          <p:nvPr/>
        </p:nvSpPr>
        <p:spPr>
          <a:xfrm>
            <a:off x="3054096" y="4762501"/>
            <a:ext cx="5384800" cy="368935"/>
          </a:xfrm>
          <a:custGeom>
            <a:avLst/>
            <a:gdLst/>
            <a:ahLst/>
            <a:cxnLst/>
            <a:rect l="l" t="t" r="r" b="b"/>
            <a:pathLst>
              <a:path w="5384800" h="368935">
                <a:moveTo>
                  <a:pt x="0" y="368807"/>
                </a:moveTo>
                <a:lnTo>
                  <a:pt x="5384291" y="368807"/>
                </a:lnTo>
                <a:lnTo>
                  <a:pt x="5384291" y="0"/>
                </a:lnTo>
                <a:lnTo>
                  <a:pt x="0" y="0"/>
                </a:lnTo>
                <a:lnTo>
                  <a:pt x="0" y="368807"/>
                </a:lnTo>
                <a:close/>
              </a:path>
            </a:pathLst>
          </a:custGeom>
          <a:solidFill>
            <a:srgbClr val="FFFF00"/>
          </a:solidFill>
        </p:spPr>
        <p:txBody>
          <a:bodyPr wrap="square" lIns="0" tIns="0" rIns="0" bIns="0" rtlCol="0"/>
          <a:lstStyle/>
          <a:p>
            <a:endParaRPr/>
          </a:p>
        </p:txBody>
      </p:sp>
      <p:sp>
        <p:nvSpPr>
          <p:cNvPr id="7" name="object 7"/>
          <p:cNvSpPr txBox="1"/>
          <p:nvPr/>
        </p:nvSpPr>
        <p:spPr>
          <a:xfrm>
            <a:off x="3133471" y="4833553"/>
            <a:ext cx="5176520" cy="276999"/>
          </a:xfrm>
          <a:prstGeom prst="rect">
            <a:avLst/>
          </a:prstGeom>
        </p:spPr>
        <p:txBody>
          <a:bodyPr vert="horz" wrap="square" lIns="0" tIns="0" rIns="0" bIns="0" rtlCol="0">
            <a:spAutoFit/>
          </a:bodyPr>
          <a:lstStyle/>
          <a:p>
            <a:pPr marL="12700"/>
            <a:r>
              <a:rPr b="1" dirty="0">
                <a:latin typeface="Arial Narrow"/>
                <a:cs typeface="Arial Narrow"/>
              </a:rPr>
              <a:t>All</a:t>
            </a:r>
            <a:r>
              <a:rPr b="1" spc="-5" dirty="0">
                <a:latin typeface="Arial Narrow"/>
                <a:cs typeface="Arial Narrow"/>
              </a:rPr>
              <a:t> </a:t>
            </a:r>
            <a:r>
              <a:rPr b="1" dirty="0">
                <a:latin typeface="Arial Narrow"/>
                <a:cs typeface="Arial Narrow"/>
              </a:rPr>
              <a:t>of th</a:t>
            </a:r>
            <a:r>
              <a:rPr b="1" spc="-15" dirty="0">
                <a:latin typeface="Arial Narrow"/>
                <a:cs typeface="Arial Narrow"/>
              </a:rPr>
              <a:t>e</a:t>
            </a:r>
            <a:r>
              <a:rPr b="1" spc="-10" dirty="0">
                <a:latin typeface="Arial Narrow"/>
                <a:cs typeface="Arial Narrow"/>
              </a:rPr>
              <a:t>s</a:t>
            </a:r>
            <a:r>
              <a:rPr b="1" dirty="0">
                <a:latin typeface="Arial Narrow"/>
                <a:cs typeface="Arial Narrow"/>
              </a:rPr>
              <a:t>e</a:t>
            </a:r>
            <a:r>
              <a:rPr b="1" spc="10" dirty="0">
                <a:latin typeface="Arial Narrow"/>
                <a:cs typeface="Arial Narrow"/>
              </a:rPr>
              <a:t> </a:t>
            </a:r>
            <a:r>
              <a:rPr b="1" spc="-10" dirty="0">
                <a:latin typeface="Arial Narrow"/>
                <a:cs typeface="Arial Narrow"/>
              </a:rPr>
              <a:t>me</a:t>
            </a:r>
            <a:r>
              <a:rPr b="1" dirty="0">
                <a:latin typeface="Arial Narrow"/>
                <a:cs typeface="Arial Narrow"/>
              </a:rPr>
              <a:t>th</a:t>
            </a:r>
            <a:r>
              <a:rPr b="1" spc="-10" dirty="0">
                <a:latin typeface="Arial Narrow"/>
                <a:cs typeface="Arial Narrow"/>
              </a:rPr>
              <a:t>o</a:t>
            </a:r>
            <a:r>
              <a:rPr b="1" dirty="0">
                <a:latin typeface="Arial Narrow"/>
                <a:cs typeface="Arial Narrow"/>
              </a:rPr>
              <a:t>ds</a:t>
            </a:r>
            <a:r>
              <a:rPr b="1" spc="10" dirty="0">
                <a:latin typeface="Arial Narrow"/>
                <a:cs typeface="Arial Narrow"/>
              </a:rPr>
              <a:t> </a:t>
            </a:r>
            <a:r>
              <a:rPr b="1" spc="-10" dirty="0">
                <a:latin typeface="Arial Narrow"/>
                <a:cs typeface="Arial Narrow"/>
              </a:rPr>
              <a:t>c</a:t>
            </a:r>
            <a:r>
              <a:rPr b="1" dirty="0">
                <a:latin typeface="Arial Narrow"/>
                <a:cs typeface="Arial Narrow"/>
              </a:rPr>
              <a:t>o</a:t>
            </a:r>
            <a:r>
              <a:rPr b="1" spc="-10" dirty="0">
                <a:latin typeface="Arial Narrow"/>
                <a:cs typeface="Arial Narrow"/>
              </a:rPr>
              <a:t>ns</a:t>
            </a:r>
            <a:r>
              <a:rPr b="1" dirty="0">
                <a:latin typeface="Arial Narrow"/>
                <a:cs typeface="Arial Narrow"/>
              </a:rPr>
              <a:t>tit</a:t>
            </a:r>
            <a:r>
              <a:rPr b="1" spc="-10" dirty="0">
                <a:latin typeface="Arial Narrow"/>
                <a:cs typeface="Arial Narrow"/>
              </a:rPr>
              <a:t>u</a:t>
            </a:r>
            <a:r>
              <a:rPr b="1" dirty="0">
                <a:latin typeface="Arial Narrow"/>
                <a:cs typeface="Arial Narrow"/>
              </a:rPr>
              <a:t>te</a:t>
            </a:r>
            <a:r>
              <a:rPr b="1" spc="10" dirty="0">
                <a:latin typeface="Arial Narrow"/>
                <a:cs typeface="Arial Narrow"/>
              </a:rPr>
              <a:t> </a:t>
            </a:r>
            <a:r>
              <a:rPr b="1" dirty="0">
                <a:latin typeface="Arial Narrow"/>
                <a:cs typeface="Arial Narrow"/>
              </a:rPr>
              <a:t>the</a:t>
            </a:r>
            <a:r>
              <a:rPr b="1" spc="-10" dirty="0">
                <a:latin typeface="Arial Narrow"/>
                <a:cs typeface="Arial Narrow"/>
              </a:rPr>
              <a:t> </a:t>
            </a:r>
            <a:r>
              <a:rPr b="1" dirty="0">
                <a:latin typeface="Arial Narrow"/>
                <a:cs typeface="Arial Narrow"/>
              </a:rPr>
              <a:t>BIG D</a:t>
            </a:r>
            <a:r>
              <a:rPr b="1" spc="-110" dirty="0">
                <a:latin typeface="Arial Narrow"/>
                <a:cs typeface="Arial Narrow"/>
              </a:rPr>
              <a:t>A</a:t>
            </a:r>
            <a:r>
              <a:rPr b="1" spc="-114" dirty="0">
                <a:latin typeface="Arial Narrow"/>
                <a:cs typeface="Arial Narrow"/>
              </a:rPr>
              <a:t>T</a:t>
            </a:r>
            <a:r>
              <a:rPr b="1" dirty="0">
                <a:latin typeface="Arial Narrow"/>
                <a:cs typeface="Arial Narrow"/>
              </a:rPr>
              <a:t>A</a:t>
            </a:r>
            <a:r>
              <a:rPr b="1" spc="-125" dirty="0">
                <a:latin typeface="Arial Narrow"/>
                <a:cs typeface="Arial Narrow"/>
              </a:rPr>
              <a:t> </a:t>
            </a:r>
            <a:r>
              <a:rPr b="1" dirty="0">
                <a:latin typeface="Arial Narrow"/>
                <a:cs typeface="Arial Narrow"/>
              </a:rPr>
              <a:t>ANA</a:t>
            </a:r>
            <a:r>
              <a:rPr b="1" spc="-13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endParaRPr>
              <a:latin typeface="Arial Narrow"/>
              <a:cs typeface="Arial Narrow"/>
            </a:endParaRPr>
          </a:p>
        </p:txBody>
      </p:sp>
      <p:sp>
        <p:nvSpPr>
          <p:cNvPr id="8" name="object 8"/>
          <p:cNvSpPr txBox="1"/>
          <p:nvPr/>
        </p:nvSpPr>
        <p:spPr>
          <a:xfrm>
            <a:off x="2063293" y="991265"/>
            <a:ext cx="2821305" cy="666849"/>
          </a:xfrm>
          <a:prstGeom prst="rect">
            <a:avLst/>
          </a:prstGeom>
        </p:spPr>
        <p:txBody>
          <a:bodyPr vert="horz" wrap="square" lIns="0" tIns="0" rIns="0" bIns="0" rtlCol="0">
            <a:spAutoFit/>
          </a:bodyPr>
          <a:lstStyle/>
          <a:p>
            <a:pPr marL="367665" indent="-354965">
              <a:buClr>
                <a:srgbClr val="C00000"/>
              </a:buClr>
              <a:buFont typeface="Microsoft Sans Serif"/>
              <a:buChar char="▪"/>
              <a:tabLst>
                <a:tab pos="368300" algn="l"/>
              </a:tabLst>
            </a:pPr>
            <a:r>
              <a:rPr sz="2400" b="1" spc="-15" dirty="0">
                <a:latin typeface="Arial Narrow"/>
                <a:cs typeface="Arial Narrow"/>
              </a:rPr>
              <a:t>Co</a:t>
            </a:r>
            <a:r>
              <a:rPr sz="2400" b="1" spc="-25" dirty="0">
                <a:latin typeface="Arial Narrow"/>
                <a:cs typeface="Arial Narrow"/>
              </a:rPr>
              <a:t>n</a:t>
            </a:r>
            <a:r>
              <a:rPr sz="2400" b="1" spc="-5" dirty="0">
                <a:latin typeface="Arial Narrow"/>
                <a:cs typeface="Arial Narrow"/>
              </a:rPr>
              <a:t>cept</a:t>
            </a:r>
            <a:endParaRPr sz="2400">
              <a:latin typeface="Arial Narrow"/>
              <a:cs typeface="Arial Narrow"/>
            </a:endParaRPr>
          </a:p>
          <a:p>
            <a:pPr marL="12700">
              <a:spcBef>
                <a:spcPts val="390"/>
              </a:spcBef>
            </a:pPr>
            <a:r>
              <a:rPr sz="1600" spc="-10" dirty="0">
                <a:latin typeface="Arial Narrow"/>
                <a:cs typeface="Arial Narrow"/>
              </a:rPr>
              <a:t>A</a:t>
            </a:r>
            <a:r>
              <a:rPr sz="1600" spc="-75" dirty="0">
                <a:latin typeface="Arial Narrow"/>
                <a:cs typeface="Arial Narrow"/>
              </a:rPr>
              <a:t> </a:t>
            </a:r>
            <a:r>
              <a:rPr sz="1600" spc="-10" dirty="0">
                <a:latin typeface="Arial Narrow"/>
                <a:cs typeface="Arial Narrow"/>
              </a:rPr>
              <a:t>wide</a:t>
            </a:r>
            <a:r>
              <a:rPr sz="1600" spc="-15" dirty="0">
                <a:latin typeface="Arial Narrow"/>
                <a:cs typeface="Arial Narrow"/>
              </a:rPr>
              <a:t> </a:t>
            </a:r>
            <a:r>
              <a:rPr sz="1600" spc="-10" dirty="0">
                <a:latin typeface="Arial Narrow"/>
                <a:cs typeface="Arial Narrow"/>
              </a:rPr>
              <a:t>c</a:t>
            </a:r>
            <a:r>
              <a:rPr sz="1600" spc="-15" dirty="0">
                <a:latin typeface="Arial Narrow"/>
                <a:cs typeface="Arial Narrow"/>
              </a:rPr>
              <a:t>lo</a:t>
            </a:r>
            <a:r>
              <a:rPr sz="1600" spc="-10" dirty="0">
                <a:latin typeface="Arial Narrow"/>
                <a:cs typeface="Arial Narrow"/>
              </a:rPr>
              <a:t>ud</a:t>
            </a:r>
            <a:r>
              <a:rPr sz="1600" spc="-15" dirty="0">
                <a:latin typeface="Arial Narrow"/>
                <a:cs typeface="Arial Narrow"/>
              </a:rPr>
              <a:t> o</a:t>
            </a:r>
            <a:r>
              <a:rPr sz="1600" spc="-5" dirty="0">
                <a:latin typeface="Arial Narrow"/>
                <a:cs typeface="Arial Narrow"/>
              </a:rPr>
              <a:t>f </a:t>
            </a:r>
            <a:r>
              <a:rPr sz="1600" spc="-10" dirty="0">
                <a:latin typeface="Arial Narrow"/>
                <a:cs typeface="Arial Narrow"/>
              </a:rPr>
              <a:t>data</a:t>
            </a:r>
            <a:r>
              <a:rPr sz="1600" spc="-30" dirty="0">
                <a:latin typeface="Arial Narrow"/>
                <a:cs typeface="Arial Narrow"/>
              </a:rPr>
              <a:t> </a:t>
            </a:r>
            <a:r>
              <a:rPr sz="1600" spc="-10" dirty="0">
                <a:latin typeface="Arial Narrow"/>
                <a:cs typeface="Arial Narrow"/>
              </a:rPr>
              <a:t>in</a:t>
            </a:r>
            <a:r>
              <a:rPr sz="1600" dirty="0">
                <a:latin typeface="Arial Narrow"/>
                <a:cs typeface="Arial Narrow"/>
              </a:rPr>
              <a:t> </a:t>
            </a:r>
            <a:r>
              <a:rPr sz="1600" spc="-10" dirty="0">
                <a:latin typeface="Arial Narrow"/>
                <a:cs typeface="Arial Narrow"/>
              </a:rPr>
              <a:t>d</a:t>
            </a:r>
            <a:r>
              <a:rPr sz="1600" spc="-5" dirty="0">
                <a:latin typeface="Arial Narrow"/>
                <a:cs typeface="Arial Narrow"/>
              </a:rPr>
              <a:t>y</a:t>
            </a:r>
            <a:r>
              <a:rPr sz="1600" spc="-10" dirty="0">
                <a:latin typeface="Arial Narrow"/>
                <a:cs typeface="Arial Narrow"/>
              </a:rPr>
              <a:t>n</a:t>
            </a:r>
            <a:r>
              <a:rPr sz="1600" spc="-5" dirty="0">
                <a:latin typeface="Arial Narrow"/>
                <a:cs typeface="Arial Narrow"/>
              </a:rPr>
              <a:t>a</a:t>
            </a:r>
            <a:r>
              <a:rPr sz="1600" spc="-15" dirty="0">
                <a:latin typeface="Arial Narrow"/>
                <a:cs typeface="Arial Narrow"/>
              </a:rPr>
              <a:t>mi</a:t>
            </a:r>
            <a:r>
              <a:rPr sz="1600" spc="-10" dirty="0">
                <a:latin typeface="Arial Narrow"/>
                <a:cs typeface="Arial Narrow"/>
              </a:rPr>
              <a:t>c</a:t>
            </a:r>
            <a:r>
              <a:rPr sz="1600" spc="-20" dirty="0">
                <a:latin typeface="Arial Narrow"/>
                <a:cs typeface="Arial Narrow"/>
              </a:rPr>
              <a:t> </a:t>
            </a:r>
            <a:r>
              <a:rPr sz="1600" spc="-5" dirty="0">
                <a:latin typeface="Arial Narrow"/>
                <a:cs typeface="Arial Narrow"/>
              </a:rPr>
              <a:t>f</a:t>
            </a:r>
            <a:r>
              <a:rPr sz="1600" spc="-15" dirty="0">
                <a:latin typeface="Arial Narrow"/>
                <a:cs typeface="Arial Narrow"/>
              </a:rPr>
              <a:t>l</a:t>
            </a:r>
            <a:r>
              <a:rPr sz="1600" spc="-10" dirty="0">
                <a:latin typeface="Arial Narrow"/>
                <a:cs typeface="Arial Narrow"/>
              </a:rPr>
              <a:t>o</a:t>
            </a:r>
            <a:r>
              <a:rPr sz="1600" spc="-5" dirty="0">
                <a:latin typeface="Arial Narrow"/>
                <a:cs typeface="Arial Narrow"/>
              </a:rPr>
              <a:t>ws.</a:t>
            </a:r>
            <a:endParaRPr sz="1600">
              <a:latin typeface="Arial Narrow"/>
              <a:cs typeface="Arial Narrow"/>
            </a:endParaRPr>
          </a:p>
        </p:txBody>
      </p:sp>
      <p:sp>
        <p:nvSpPr>
          <p:cNvPr id="9" name="object 9"/>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0" dirty="0">
                <a:latin typeface="Arial Narrow"/>
                <a:cs typeface="Arial Narrow"/>
              </a:rPr>
              <a:t>Con</a:t>
            </a:r>
            <a:r>
              <a:rPr b="1" spc="-20" dirty="0">
                <a:latin typeface="Arial Narrow"/>
                <a:cs typeface="Arial Narrow"/>
              </a:rPr>
              <a:t>c</a:t>
            </a:r>
            <a:r>
              <a:rPr b="1" dirty="0">
                <a:latin typeface="Arial Narrow"/>
                <a:cs typeface="Arial Narrow"/>
              </a:rPr>
              <a:t>e</a:t>
            </a:r>
            <a:r>
              <a:rPr b="1" spc="-10" dirty="0">
                <a:latin typeface="Arial Narrow"/>
                <a:cs typeface="Arial Narrow"/>
              </a:rPr>
              <a:t>p</a:t>
            </a:r>
            <a:r>
              <a:rPr b="1" spc="-5" dirty="0">
                <a:latin typeface="Arial Narrow"/>
                <a:cs typeface="Arial Narrow"/>
              </a:rPr>
              <a:t>t</a:t>
            </a:r>
            <a:endParaRPr>
              <a:latin typeface="Arial Narrow"/>
              <a:cs typeface="Arial Narrow"/>
            </a:endParaRPr>
          </a:p>
        </p:txBody>
      </p:sp>
      <p:sp>
        <p:nvSpPr>
          <p:cNvPr id="10" name="object 10"/>
          <p:cNvSpPr/>
          <p:nvPr/>
        </p:nvSpPr>
        <p:spPr>
          <a:xfrm>
            <a:off x="5372101" y="4087418"/>
            <a:ext cx="601573" cy="73718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425441" y="4111753"/>
            <a:ext cx="504825" cy="650875"/>
          </a:xfrm>
          <a:custGeom>
            <a:avLst/>
            <a:gdLst/>
            <a:ahLst/>
            <a:cxnLst/>
            <a:rect l="l" t="t" r="r" b="b"/>
            <a:pathLst>
              <a:path w="504825" h="650875">
                <a:moveTo>
                  <a:pt x="504444" y="398525"/>
                </a:moveTo>
                <a:lnTo>
                  <a:pt x="0" y="398525"/>
                </a:lnTo>
                <a:lnTo>
                  <a:pt x="252222" y="650748"/>
                </a:lnTo>
                <a:lnTo>
                  <a:pt x="504444" y="398525"/>
                </a:lnTo>
                <a:close/>
              </a:path>
              <a:path w="504825" h="650875">
                <a:moveTo>
                  <a:pt x="378333" y="0"/>
                </a:moveTo>
                <a:lnTo>
                  <a:pt x="126111" y="0"/>
                </a:lnTo>
                <a:lnTo>
                  <a:pt x="126111" y="398525"/>
                </a:lnTo>
                <a:lnTo>
                  <a:pt x="378333" y="398525"/>
                </a:lnTo>
                <a:lnTo>
                  <a:pt x="378333" y="0"/>
                </a:lnTo>
                <a:close/>
              </a:path>
            </a:pathLst>
          </a:custGeom>
          <a:solidFill>
            <a:srgbClr val="000000"/>
          </a:solidFill>
        </p:spPr>
        <p:txBody>
          <a:bodyPr wrap="square" lIns="0" tIns="0" rIns="0" bIns="0" rtlCol="0"/>
          <a:lstStyle/>
          <a:p>
            <a:endParaRPr/>
          </a:p>
        </p:txBody>
      </p:sp>
      <p:sp>
        <p:nvSpPr>
          <p:cNvPr id="12" name="object 12"/>
          <p:cNvSpPr/>
          <p:nvPr/>
        </p:nvSpPr>
        <p:spPr>
          <a:xfrm>
            <a:off x="5425441" y="4111753"/>
            <a:ext cx="504825" cy="650875"/>
          </a:xfrm>
          <a:custGeom>
            <a:avLst/>
            <a:gdLst/>
            <a:ahLst/>
            <a:cxnLst/>
            <a:rect l="l" t="t" r="r" b="b"/>
            <a:pathLst>
              <a:path w="504825" h="650875">
                <a:moveTo>
                  <a:pt x="0" y="398525"/>
                </a:moveTo>
                <a:lnTo>
                  <a:pt x="126111" y="398525"/>
                </a:lnTo>
                <a:lnTo>
                  <a:pt x="126111" y="0"/>
                </a:lnTo>
                <a:lnTo>
                  <a:pt x="378333" y="0"/>
                </a:lnTo>
                <a:lnTo>
                  <a:pt x="378333" y="398525"/>
                </a:lnTo>
                <a:lnTo>
                  <a:pt x="504444" y="398525"/>
                </a:lnTo>
                <a:lnTo>
                  <a:pt x="252222" y="650748"/>
                </a:lnTo>
                <a:lnTo>
                  <a:pt x="0" y="398525"/>
                </a:lnTo>
                <a:close/>
              </a:path>
            </a:pathLst>
          </a:custGeom>
          <a:ln w="9144">
            <a:solidFill>
              <a:srgbClr val="000000"/>
            </a:solidFill>
          </a:ln>
        </p:spPr>
        <p:txBody>
          <a:bodyPr wrap="square" lIns="0" tIns="0" rIns="0" bIns="0" rtlCol="0"/>
          <a:lstStyle/>
          <a:p>
            <a:endParaRPr/>
          </a:p>
        </p:txBody>
      </p:sp>
      <p:sp>
        <p:nvSpPr>
          <p:cNvPr id="13" name="object 13"/>
          <p:cNvSpPr/>
          <p:nvPr/>
        </p:nvSpPr>
        <p:spPr>
          <a:xfrm>
            <a:off x="5372101" y="2980970"/>
            <a:ext cx="601573" cy="73568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425441" y="3005328"/>
            <a:ext cx="504825" cy="649605"/>
          </a:xfrm>
          <a:custGeom>
            <a:avLst/>
            <a:gdLst/>
            <a:ahLst/>
            <a:cxnLst/>
            <a:rect l="l" t="t" r="r" b="b"/>
            <a:pathLst>
              <a:path w="504825" h="649604">
                <a:moveTo>
                  <a:pt x="504444" y="397001"/>
                </a:moveTo>
                <a:lnTo>
                  <a:pt x="0" y="397001"/>
                </a:lnTo>
                <a:lnTo>
                  <a:pt x="252222" y="649224"/>
                </a:lnTo>
                <a:lnTo>
                  <a:pt x="504444" y="397001"/>
                </a:lnTo>
                <a:close/>
              </a:path>
              <a:path w="504825" h="649604">
                <a:moveTo>
                  <a:pt x="378333" y="0"/>
                </a:moveTo>
                <a:lnTo>
                  <a:pt x="126111" y="0"/>
                </a:lnTo>
                <a:lnTo>
                  <a:pt x="126111" y="397001"/>
                </a:lnTo>
                <a:lnTo>
                  <a:pt x="378333" y="397001"/>
                </a:lnTo>
                <a:lnTo>
                  <a:pt x="378333" y="0"/>
                </a:lnTo>
                <a:close/>
              </a:path>
            </a:pathLst>
          </a:custGeom>
          <a:solidFill>
            <a:srgbClr val="000000"/>
          </a:solidFill>
        </p:spPr>
        <p:txBody>
          <a:bodyPr wrap="square" lIns="0" tIns="0" rIns="0" bIns="0" rtlCol="0"/>
          <a:lstStyle/>
          <a:p>
            <a:endParaRPr/>
          </a:p>
        </p:txBody>
      </p:sp>
      <p:sp>
        <p:nvSpPr>
          <p:cNvPr id="15" name="object 15"/>
          <p:cNvSpPr/>
          <p:nvPr/>
        </p:nvSpPr>
        <p:spPr>
          <a:xfrm>
            <a:off x="5425441" y="3005328"/>
            <a:ext cx="504825" cy="649605"/>
          </a:xfrm>
          <a:custGeom>
            <a:avLst/>
            <a:gdLst/>
            <a:ahLst/>
            <a:cxnLst/>
            <a:rect l="l" t="t" r="r" b="b"/>
            <a:pathLst>
              <a:path w="504825" h="649604">
                <a:moveTo>
                  <a:pt x="0" y="397001"/>
                </a:moveTo>
                <a:lnTo>
                  <a:pt x="126111" y="397001"/>
                </a:lnTo>
                <a:lnTo>
                  <a:pt x="126111" y="0"/>
                </a:lnTo>
                <a:lnTo>
                  <a:pt x="378333" y="0"/>
                </a:lnTo>
                <a:lnTo>
                  <a:pt x="378333" y="397001"/>
                </a:lnTo>
                <a:lnTo>
                  <a:pt x="504444" y="397001"/>
                </a:lnTo>
                <a:lnTo>
                  <a:pt x="252222" y="649224"/>
                </a:lnTo>
                <a:lnTo>
                  <a:pt x="0" y="397001"/>
                </a:lnTo>
                <a:close/>
              </a:path>
            </a:pathLst>
          </a:custGeom>
          <a:ln w="9144">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0303" y="1144553"/>
            <a:ext cx="6689090" cy="2931380"/>
          </a:xfrm>
          <a:prstGeom prst="rect">
            <a:avLst/>
          </a:prstGeom>
        </p:spPr>
        <p:txBody>
          <a:bodyPr vert="horz" wrap="square" lIns="0" tIns="0" rIns="0" bIns="0" rtlCol="0">
            <a:spAutoFit/>
          </a:bodyPr>
          <a:lstStyle/>
          <a:p>
            <a:pPr marL="355600" indent="-342900">
              <a:buClr>
                <a:srgbClr val="C00000"/>
              </a:buClr>
              <a:buFont typeface="Microsoft Sans Serif"/>
              <a:buChar char="▪"/>
              <a:tabLst>
                <a:tab pos="355600" algn="l"/>
              </a:tabLst>
            </a:pPr>
            <a:r>
              <a:rPr sz="2400" b="1" spc="-15" dirty="0">
                <a:latin typeface="Arial Narrow"/>
                <a:cs typeface="Arial Narrow"/>
              </a:rPr>
              <a:t>Concept</a:t>
            </a:r>
            <a:endParaRPr sz="2400">
              <a:latin typeface="Arial Narrow"/>
              <a:cs typeface="Arial Narrow"/>
            </a:endParaRPr>
          </a:p>
          <a:p>
            <a:pPr>
              <a:spcBef>
                <a:spcPts val="40"/>
              </a:spcBef>
            </a:pPr>
            <a:endParaRPr sz="1850">
              <a:latin typeface="Times New Roman"/>
              <a:cs typeface="Times New Roman"/>
            </a:endParaRPr>
          </a:p>
          <a:p>
            <a:pPr marL="12700"/>
            <a:r>
              <a:rPr sz="1600" b="1" spc="-10" dirty="0">
                <a:latin typeface="Arial Narrow"/>
                <a:cs typeface="Arial Narrow"/>
              </a:rPr>
              <a:t>Big</a:t>
            </a:r>
            <a:r>
              <a:rPr sz="1600" b="1" spc="-5" dirty="0">
                <a:latin typeface="Arial Narrow"/>
                <a:cs typeface="Arial Narrow"/>
              </a:rPr>
              <a:t> </a:t>
            </a:r>
            <a:r>
              <a:rPr sz="1600" b="1" spc="-10" dirty="0">
                <a:latin typeface="Arial Narrow"/>
                <a:cs typeface="Arial Narrow"/>
              </a:rPr>
              <a:t>D</a:t>
            </a:r>
            <a:r>
              <a:rPr sz="1600" b="1" spc="-5" dirty="0">
                <a:latin typeface="Arial Narrow"/>
                <a:cs typeface="Arial Narrow"/>
              </a:rPr>
              <a:t>a</a:t>
            </a:r>
            <a:r>
              <a:rPr sz="1600" b="1" spc="-10" dirty="0">
                <a:latin typeface="Arial Narrow"/>
                <a:cs typeface="Arial Narrow"/>
              </a:rPr>
              <a:t>ta</a:t>
            </a:r>
            <a:r>
              <a:rPr sz="1600" b="1" spc="-55" dirty="0">
                <a:latin typeface="Arial Narrow"/>
                <a:cs typeface="Arial Narrow"/>
              </a:rPr>
              <a:t> </a:t>
            </a:r>
            <a:r>
              <a:rPr sz="1600" b="1" spc="-10" dirty="0">
                <a:latin typeface="Arial Narrow"/>
                <a:cs typeface="Arial Narrow"/>
              </a:rPr>
              <a:t>A</a:t>
            </a:r>
            <a:r>
              <a:rPr sz="1600" b="1" spc="-5" dirty="0">
                <a:latin typeface="Arial Narrow"/>
                <a:cs typeface="Arial Narrow"/>
              </a:rPr>
              <a:t>n</a:t>
            </a:r>
            <a:r>
              <a:rPr sz="1600" b="1" spc="-10" dirty="0">
                <a:latin typeface="Arial Narrow"/>
                <a:cs typeface="Arial Narrow"/>
              </a:rPr>
              <a:t>alytics </a:t>
            </a:r>
            <a:r>
              <a:rPr sz="1600" spc="-15" dirty="0">
                <a:latin typeface="Arial Narrow"/>
                <a:cs typeface="Arial Narrow"/>
              </a:rPr>
              <a:t>ar</a:t>
            </a:r>
            <a:r>
              <a:rPr sz="1600" spc="-10" dirty="0">
                <a:latin typeface="Arial Narrow"/>
                <a:cs typeface="Arial Narrow"/>
              </a:rPr>
              <a:t>e</a:t>
            </a:r>
            <a:r>
              <a:rPr sz="1600" spc="-15" dirty="0">
                <a:latin typeface="Arial Narrow"/>
                <a:cs typeface="Arial Narrow"/>
              </a:rPr>
              <a:t> </a:t>
            </a:r>
            <a:r>
              <a:rPr sz="1600" spc="-10" dirty="0">
                <a:latin typeface="Arial Narrow"/>
                <a:cs typeface="Arial Narrow"/>
              </a:rPr>
              <a:t>the</a:t>
            </a:r>
            <a:r>
              <a:rPr sz="1600" spc="-15" dirty="0">
                <a:latin typeface="Arial Narrow"/>
                <a:cs typeface="Arial Narrow"/>
              </a:rPr>
              <a:t> </a:t>
            </a:r>
            <a:r>
              <a:rPr sz="1600" spc="-10" dirty="0">
                <a:latin typeface="Arial Narrow"/>
                <a:cs typeface="Arial Narrow"/>
              </a:rPr>
              <a:t>s</a:t>
            </a:r>
            <a:r>
              <a:rPr sz="1600" spc="-15" dirty="0">
                <a:latin typeface="Arial Narrow"/>
                <a:cs typeface="Arial Narrow"/>
              </a:rPr>
              <a:t>e</a:t>
            </a:r>
            <a:r>
              <a:rPr sz="1600" spc="-5" dirty="0">
                <a:latin typeface="Arial Narrow"/>
                <a:cs typeface="Arial Narrow"/>
              </a:rPr>
              <a:t>t </a:t>
            </a:r>
            <a:r>
              <a:rPr sz="1600" spc="-15" dirty="0">
                <a:latin typeface="Arial Narrow"/>
                <a:cs typeface="Arial Narrow"/>
              </a:rPr>
              <a:t>o</a:t>
            </a:r>
            <a:r>
              <a:rPr sz="1600" spc="-5" dirty="0">
                <a:latin typeface="Arial Narrow"/>
                <a:cs typeface="Arial Narrow"/>
              </a:rPr>
              <a:t>f</a:t>
            </a:r>
            <a:r>
              <a:rPr sz="1600" spc="-10" dirty="0">
                <a:latin typeface="Arial Narrow"/>
                <a:cs typeface="Arial Narrow"/>
              </a:rPr>
              <a:t> tools</a:t>
            </a:r>
            <a:r>
              <a:rPr sz="1600" spc="5" dirty="0">
                <a:latin typeface="Arial Narrow"/>
                <a:cs typeface="Arial Narrow"/>
              </a:rPr>
              <a:t> </a:t>
            </a:r>
            <a:r>
              <a:rPr sz="1600" spc="-15" dirty="0">
                <a:latin typeface="Arial Narrow"/>
                <a:cs typeface="Arial Narrow"/>
              </a:rPr>
              <a:t>t</a:t>
            </a:r>
            <a:r>
              <a:rPr sz="1600" spc="-10" dirty="0">
                <a:latin typeface="Arial Narrow"/>
                <a:cs typeface="Arial Narrow"/>
              </a:rPr>
              <a:t>h</a:t>
            </a:r>
            <a:r>
              <a:rPr sz="1600" spc="-5" dirty="0">
                <a:latin typeface="Arial Narrow"/>
                <a:cs typeface="Arial Narrow"/>
              </a:rPr>
              <a:t>at</a:t>
            </a:r>
            <a:r>
              <a:rPr sz="1600" spc="-25" dirty="0">
                <a:latin typeface="Arial Narrow"/>
                <a:cs typeface="Arial Narrow"/>
              </a:rPr>
              <a:t> </a:t>
            </a:r>
            <a:r>
              <a:rPr sz="1600" spc="-15" dirty="0">
                <a:latin typeface="Arial Narrow"/>
                <a:cs typeface="Arial Narrow"/>
              </a:rPr>
              <a:t>aim </a:t>
            </a:r>
            <a:r>
              <a:rPr sz="1600" spc="-10" dirty="0">
                <a:latin typeface="Arial Narrow"/>
                <a:cs typeface="Arial Narrow"/>
              </a:rPr>
              <a:t>to</a:t>
            </a:r>
            <a:r>
              <a:rPr sz="1600" spc="-5" dirty="0">
                <a:latin typeface="Arial Narrow"/>
                <a:cs typeface="Arial Narrow"/>
              </a:rPr>
              <a:t> </a:t>
            </a:r>
            <a:r>
              <a:rPr sz="1600" spc="-10" dirty="0">
                <a:latin typeface="Arial Narrow"/>
                <a:cs typeface="Arial Narrow"/>
              </a:rPr>
              <a:t>proce</a:t>
            </a:r>
            <a:r>
              <a:rPr sz="1600" spc="-5" dirty="0">
                <a:latin typeface="Arial Narrow"/>
                <a:cs typeface="Arial Narrow"/>
              </a:rPr>
              <a:t>s</a:t>
            </a:r>
            <a:r>
              <a:rPr sz="1600" spc="-10" dirty="0">
                <a:latin typeface="Arial Narrow"/>
                <a:cs typeface="Arial Narrow"/>
              </a:rPr>
              <a:t>s</a:t>
            </a:r>
            <a:r>
              <a:rPr sz="1600" dirty="0">
                <a:latin typeface="Arial Narrow"/>
                <a:cs typeface="Arial Narrow"/>
              </a:rPr>
              <a:t> </a:t>
            </a:r>
            <a:r>
              <a:rPr sz="1600" spc="-15" dirty="0">
                <a:latin typeface="Arial Narrow"/>
                <a:cs typeface="Arial Narrow"/>
              </a:rPr>
              <a:t>t</a:t>
            </a:r>
            <a:r>
              <a:rPr sz="1600" spc="-10" dirty="0">
                <a:latin typeface="Arial Narrow"/>
                <a:cs typeface="Arial Narrow"/>
              </a:rPr>
              <a:t>he</a:t>
            </a:r>
            <a:r>
              <a:rPr sz="1600" spc="-15" dirty="0">
                <a:latin typeface="Arial Narrow"/>
                <a:cs typeface="Arial Narrow"/>
              </a:rPr>
              <a:t> </a:t>
            </a:r>
            <a:r>
              <a:rPr sz="1600" spc="-10" dirty="0">
                <a:latin typeface="Arial Narrow"/>
                <a:cs typeface="Arial Narrow"/>
              </a:rPr>
              <a:t>stored</a:t>
            </a:r>
            <a:r>
              <a:rPr sz="1600" spc="-15" dirty="0">
                <a:latin typeface="Arial Narrow"/>
                <a:cs typeface="Arial Narrow"/>
              </a:rPr>
              <a:t> </a:t>
            </a:r>
            <a:r>
              <a:rPr sz="1600" spc="-10" dirty="0">
                <a:latin typeface="Arial Narrow"/>
                <a:cs typeface="Arial Narrow"/>
              </a:rPr>
              <a:t>Big</a:t>
            </a:r>
            <a:r>
              <a:rPr sz="1600" spc="-5" dirty="0">
                <a:latin typeface="Arial Narrow"/>
                <a:cs typeface="Arial Narrow"/>
              </a:rPr>
              <a:t> </a:t>
            </a:r>
            <a:r>
              <a:rPr sz="1600" spc="-10" dirty="0">
                <a:latin typeface="Arial Narrow"/>
                <a:cs typeface="Arial Narrow"/>
              </a:rPr>
              <a:t>D</a:t>
            </a:r>
            <a:r>
              <a:rPr sz="1600" spc="-5" dirty="0">
                <a:latin typeface="Arial Narrow"/>
                <a:cs typeface="Arial Narrow"/>
              </a:rPr>
              <a:t>a</a:t>
            </a:r>
            <a:r>
              <a:rPr sz="1600" spc="-10" dirty="0">
                <a:latin typeface="Arial Narrow"/>
                <a:cs typeface="Arial Narrow"/>
              </a:rPr>
              <a:t>ta</a:t>
            </a:r>
            <a:r>
              <a:rPr sz="1600" spc="-20" dirty="0">
                <a:latin typeface="Arial Narrow"/>
                <a:cs typeface="Arial Narrow"/>
              </a:rPr>
              <a:t> </a:t>
            </a:r>
            <a:r>
              <a:rPr sz="1600" spc="-10" dirty="0">
                <a:latin typeface="Arial Narrow"/>
                <a:cs typeface="Arial Narrow"/>
              </a:rPr>
              <a:t>in</a:t>
            </a:r>
            <a:r>
              <a:rPr sz="1600" spc="-5" dirty="0">
                <a:latin typeface="Arial Narrow"/>
                <a:cs typeface="Arial Narrow"/>
              </a:rPr>
              <a:t> </a:t>
            </a:r>
            <a:r>
              <a:rPr sz="1600" spc="-10" dirty="0">
                <a:latin typeface="Arial Narrow"/>
                <a:cs typeface="Arial Narrow"/>
              </a:rPr>
              <a:t>order</a:t>
            </a:r>
            <a:r>
              <a:rPr sz="1600" spc="-20" dirty="0">
                <a:latin typeface="Arial Narrow"/>
                <a:cs typeface="Arial Narrow"/>
              </a:rPr>
              <a:t> </a:t>
            </a:r>
            <a:r>
              <a:rPr sz="1600" spc="-10" dirty="0">
                <a:latin typeface="Arial Narrow"/>
                <a:cs typeface="Arial Narrow"/>
              </a:rPr>
              <a:t>to</a:t>
            </a:r>
            <a:r>
              <a:rPr sz="1600" spc="-5" dirty="0">
                <a:latin typeface="Arial Narrow"/>
                <a:cs typeface="Arial Narrow"/>
              </a:rPr>
              <a:t> :</a:t>
            </a:r>
            <a:endParaRPr sz="1600">
              <a:latin typeface="Arial Narrow"/>
              <a:cs typeface="Arial Narrow"/>
            </a:endParaRPr>
          </a:p>
          <a:p>
            <a:pPr>
              <a:spcBef>
                <a:spcPts val="24"/>
              </a:spcBef>
            </a:pPr>
            <a:endParaRPr sz="1650">
              <a:latin typeface="Times New Roman"/>
              <a:cs typeface="Times New Roman"/>
            </a:endParaRPr>
          </a:p>
          <a:p>
            <a:pPr marL="299085" indent="-286385">
              <a:buFont typeface="Arial"/>
              <a:buChar char="•"/>
              <a:tabLst>
                <a:tab pos="299720" algn="l"/>
              </a:tabLst>
            </a:pPr>
            <a:r>
              <a:rPr sz="1600" b="1" spc="-10" dirty="0">
                <a:latin typeface="Arial Narrow"/>
                <a:cs typeface="Arial Narrow"/>
              </a:rPr>
              <a:t>Re</a:t>
            </a:r>
            <a:r>
              <a:rPr sz="1600" b="1" spc="-5" dirty="0">
                <a:latin typeface="Arial Narrow"/>
                <a:cs typeface="Arial Narrow"/>
              </a:rPr>
              <a:t>v</a:t>
            </a:r>
            <a:r>
              <a:rPr sz="1600" b="1" spc="-10" dirty="0">
                <a:latin typeface="Arial Narrow"/>
                <a:cs typeface="Arial Narrow"/>
              </a:rPr>
              <a:t>e</a:t>
            </a:r>
            <a:r>
              <a:rPr sz="1600" b="1" spc="-5" dirty="0">
                <a:latin typeface="Arial Narrow"/>
                <a:cs typeface="Arial Narrow"/>
              </a:rPr>
              <a:t>al</a:t>
            </a:r>
            <a:r>
              <a:rPr sz="1600" b="1" spc="-35" dirty="0">
                <a:latin typeface="Arial Narrow"/>
                <a:cs typeface="Arial Narrow"/>
              </a:rPr>
              <a:t> </a:t>
            </a:r>
            <a:r>
              <a:rPr sz="1600" b="1" spc="-10" dirty="0">
                <a:latin typeface="Arial Narrow"/>
                <a:cs typeface="Arial Narrow"/>
              </a:rPr>
              <a:t>hidd</a:t>
            </a:r>
            <a:r>
              <a:rPr sz="1600" b="1" spc="-5" dirty="0">
                <a:latin typeface="Arial Narrow"/>
                <a:cs typeface="Arial Narrow"/>
              </a:rPr>
              <a:t>e</a:t>
            </a:r>
            <a:r>
              <a:rPr sz="1600" b="1" spc="-10" dirty="0">
                <a:latin typeface="Arial Narrow"/>
                <a:cs typeface="Arial Narrow"/>
              </a:rPr>
              <a:t>n</a:t>
            </a:r>
            <a:r>
              <a:rPr sz="1600" b="1" spc="-5" dirty="0">
                <a:latin typeface="Arial Narrow"/>
                <a:cs typeface="Arial Narrow"/>
              </a:rPr>
              <a:t> </a:t>
            </a:r>
            <a:r>
              <a:rPr sz="1600" spc="-10" dirty="0">
                <a:latin typeface="Arial Narrow"/>
                <a:cs typeface="Arial Narrow"/>
              </a:rPr>
              <a:t>p</a:t>
            </a:r>
            <a:r>
              <a:rPr sz="1600" spc="-5" dirty="0">
                <a:latin typeface="Arial Narrow"/>
                <a:cs typeface="Arial Narrow"/>
              </a:rPr>
              <a:t>at</a:t>
            </a:r>
            <a:r>
              <a:rPr sz="1600" spc="-15" dirty="0">
                <a:latin typeface="Arial Narrow"/>
                <a:cs typeface="Arial Narrow"/>
              </a:rPr>
              <a:t>t</a:t>
            </a:r>
            <a:r>
              <a:rPr sz="1600" spc="-10" dirty="0">
                <a:latin typeface="Arial Narrow"/>
                <a:cs typeface="Arial Narrow"/>
              </a:rPr>
              <a:t>ern</a:t>
            </a:r>
            <a:r>
              <a:rPr sz="1600" spc="-5" dirty="0">
                <a:latin typeface="Arial Narrow"/>
                <a:cs typeface="Arial Narrow"/>
              </a:rPr>
              <a:t>s,</a:t>
            </a:r>
            <a:endParaRPr sz="1600">
              <a:latin typeface="Arial Narrow"/>
              <a:cs typeface="Arial Narrow"/>
            </a:endParaRPr>
          </a:p>
          <a:p>
            <a:pPr marL="299085" indent="-286385">
              <a:buFont typeface="Arial"/>
              <a:buChar char="•"/>
              <a:tabLst>
                <a:tab pos="299720" algn="l"/>
              </a:tabLst>
            </a:pPr>
            <a:r>
              <a:rPr sz="1600" b="1" spc="-10" dirty="0">
                <a:latin typeface="Arial Narrow"/>
                <a:cs typeface="Arial Narrow"/>
              </a:rPr>
              <a:t>Disc</a:t>
            </a:r>
            <a:r>
              <a:rPr sz="1600" b="1" spc="-5" dirty="0">
                <a:latin typeface="Arial Narrow"/>
                <a:cs typeface="Arial Narrow"/>
              </a:rPr>
              <a:t>o</a:t>
            </a:r>
            <a:r>
              <a:rPr sz="1600" b="1" spc="-10" dirty="0">
                <a:latin typeface="Arial Narrow"/>
                <a:cs typeface="Arial Narrow"/>
              </a:rPr>
              <a:t>v</a:t>
            </a:r>
            <a:r>
              <a:rPr sz="1600" b="1" spc="-5" dirty="0">
                <a:latin typeface="Arial Narrow"/>
                <a:cs typeface="Arial Narrow"/>
              </a:rPr>
              <a:t>e</a:t>
            </a:r>
            <a:r>
              <a:rPr sz="1600" b="1" spc="-10" dirty="0">
                <a:latin typeface="Arial Narrow"/>
                <a:cs typeface="Arial Narrow"/>
              </a:rPr>
              <a:t>r</a:t>
            </a:r>
            <a:r>
              <a:rPr sz="1600" b="1" spc="-25" dirty="0">
                <a:latin typeface="Arial Narrow"/>
                <a:cs typeface="Arial Narrow"/>
              </a:rPr>
              <a:t> </a:t>
            </a:r>
            <a:r>
              <a:rPr sz="1600" b="1" spc="-10" dirty="0">
                <a:latin typeface="Arial Narrow"/>
                <a:cs typeface="Arial Narrow"/>
              </a:rPr>
              <a:t>u</a:t>
            </a:r>
            <a:r>
              <a:rPr sz="1600" b="1" spc="-5" dirty="0">
                <a:latin typeface="Arial Narrow"/>
                <a:cs typeface="Arial Narrow"/>
              </a:rPr>
              <a:t>n</a:t>
            </a:r>
            <a:r>
              <a:rPr sz="1600" b="1" spc="-10" dirty="0">
                <a:latin typeface="Arial Narrow"/>
                <a:cs typeface="Arial Narrow"/>
              </a:rPr>
              <a:t>k</a:t>
            </a:r>
            <a:r>
              <a:rPr sz="1600" b="1" spc="-5" dirty="0">
                <a:latin typeface="Arial Narrow"/>
                <a:cs typeface="Arial Narrow"/>
              </a:rPr>
              <a:t>n</a:t>
            </a:r>
            <a:r>
              <a:rPr sz="1600" b="1" spc="-10" dirty="0">
                <a:latin typeface="Arial Narrow"/>
                <a:cs typeface="Arial Narrow"/>
              </a:rPr>
              <a:t>own</a:t>
            </a:r>
            <a:r>
              <a:rPr sz="1600" b="1" spc="-20" dirty="0">
                <a:latin typeface="Arial Narrow"/>
                <a:cs typeface="Arial Narrow"/>
              </a:rPr>
              <a:t> </a:t>
            </a:r>
            <a:r>
              <a:rPr sz="1600" spc="-10" dirty="0">
                <a:latin typeface="Arial Narrow"/>
                <a:cs typeface="Arial Narrow"/>
              </a:rPr>
              <a:t>correlations,</a:t>
            </a:r>
            <a:endParaRPr sz="1600">
              <a:latin typeface="Arial Narrow"/>
              <a:cs typeface="Arial Narrow"/>
            </a:endParaRPr>
          </a:p>
          <a:p>
            <a:pPr marL="299085" indent="-286385">
              <a:buFont typeface="Arial"/>
              <a:buChar char="•"/>
              <a:tabLst>
                <a:tab pos="299720" algn="l"/>
              </a:tabLst>
            </a:pPr>
            <a:r>
              <a:rPr sz="1600" b="1" spc="-10" dirty="0">
                <a:latin typeface="Arial Narrow"/>
                <a:cs typeface="Arial Narrow"/>
              </a:rPr>
              <a:t>F</a:t>
            </a:r>
            <a:r>
              <a:rPr sz="1600" b="1" spc="-5" dirty="0">
                <a:latin typeface="Arial Narrow"/>
                <a:cs typeface="Arial Narrow"/>
              </a:rPr>
              <a:t>o</a:t>
            </a:r>
            <a:r>
              <a:rPr sz="1600" b="1" spc="-15" dirty="0">
                <a:latin typeface="Arial Narrow"/>
                <a:cs typeface="Arial Narrow"/>
              </a:rPr>
              <a:t>r</a:t>
            </a:r>
            <a:r>
              <a:rPr sz="1600" b="1" spc="-10" dirty="0">
                <a:latin typeface="Arial Narrow"/>
                <a:cs typeface="Arial Narrow"/>
              </a:rPr>
              <a:t>e</a:t>
            </a:r>
            <a:r>
              <a:rPr sz="1600" b="1" spc="-5" dirty="0">
                <a:latin typeface="Arial Narrow"/>
                <a:cs typeface="Arial Narrow"/>
              </a:rPr>
              <a:t>c</a:t>
            </a:r>
            <a:r>
              <a:rPr sz="1600" b="1" spc="-10" dirty="0">
                <a:latin typeface="Arial Narrow"/>
                <a:cs typeface="Arial Narrow"/>
              </a:rPr>
              <a:t>a</a:t>
            </a:r>
            <a:r>
              <a:rPr sz="1600" b="1" spc="-5" dirty="0">
                <a:latin typeface="Arial Narrow"/>
                <a:cs typeface="Arial Narrow"/>
              </a:rPr>
              <a:t>st</a:t>
            </a:r>
            <a:r>
              <a:rPr sz="1600" b="1" spc="-15" dirty="0">
                <a:latin typeface="Arial Narrow"/>
                <a:cs typeface="Arial Narrow"/>
              </a:rPr>
              <a:t>i</a:t>
            </a:r>
            <a:r>
              <a:rPr sz="1600" b="1" spc="-10" dirty="0">
                <a:latin typeface="Arial Narrow"/>
                <a:cs typeface="Arial Narrow"/>
              </a:rPr>
              <a:t>ng</a:t>
            </a:r>
            <a:r>
              <a:rPr sz="1600" b="1" spc="-15" dirty="0">
                <a:latin typeface="Arial Narrow"/>
                <a:cs typeface="Arial Narrow"/>
              </a:rPr>
              <a:t> </a:t>
            </a:r>
            <a:r>
              <a:rPr sz="1600" spc="-20" dirty="0">
                <a:latin typeface="Arial Narrow"/>
                <a:cs typeface="Arial Narrow"/>
              </a:rPr>
              <a:t>m</a:t>
            </a:r>
            <a:r>
              <a:rPr sz="1600" spc="-10" dirty="0">
                <a:latin typeface="Arial Narrow"/>
                <a:cs typeface="Arial Narrow"/>
              </a:rPr>
              <a:t>arket</a:t>
            </a:r>
            <a:r>
              <a:rPr sz="1600" spc="-25" dirty="0">
                <a:latin typeface="Arial Narrow"/>
                <a:cs typeface="Arial Narrow"/>
              </a:rPr>
              <a:t> </a:t>
            </a:r>
            <a:r>
              <a:rPr sz="1600" spc="-5" dirty="0">
                <a:latin typeface="Arial Narrow"/>
                <a:cs typeface="Arial Narrow"/>
              </a:rPr>
              <a:t>t</a:t>
            </a:r>
            <a:r>
              <a:rPr sz="1600" spc="-15" dirty="0">
                <a:latin typeface="Arial Narrow"/>
                <a:cs typeface="Arial Narrow"/>
              </a:rPr>
              <a:t>r</a:t>
            </a:r>
            <a:r>
              <a:rPr sz="1600" spc="-10" dirty="0">
                <a:latin typeface="Arial Narrow"/>
                <a:cs typeface="Arial Narrow"/>
              </a:rPr>
              <a:t>e</a:t>
            </a:r>
            <a:r>
              <a:rPr sz="1600" spc="-5" dirty="0">
                <a:latin typeface="Arial Narrow"/>
                <a:cs typeface="Arial Narrow"/>
              </a:rPr>
              <a:t>n</a:t>
            </a:r>
            <a:r>
              <a:rPr sz="1600" spc="-10" dirty="0">
                <a:latin typeface="Arial Narrow"/>
                <a:cs typeface="Arial Narrow"/>
              </a:rPr>
              <a:t>d</a:t>
            </a:r>
            <a:r>
              <a:rPr sz="1600" spc="-5" dirty="0">
                <a:latin typeface="Arial Narrow"/>
                <a:cs typeface="Arial Narrow"/>
              </a:rPr>
              <a:t>s,</a:t>
            </a:r>
            <a:endParaRPr sz="1600">
              <a:latin typeface="Arial Narrow"/>
              <a:cs typeface="Arial Narrow"/>
            </a:endParaRPr>
          </a:p>
          <a:p>
            <a:pPr marL="299085" indent="-286385">
              <a:buFont typeface="Arial"/>
              <a:buChar char="•"/>
              <a:tabLst>
                <a:tab pos="299720" algn="l"/>
              </a:tabLst>
            </a:pPr>
            <a:r>
              <a:rPr sz="1600" b="1" spc="-10" dirty="0">
                <a:latin typeface="Arial Narrow"/>
                <a:cs typeface="Arial Narrow"/>
              </a:rPr>
              <a:t>Finding </a:t>
            </a:r>
            <a:r>
              <a:rPr sz="1600" spc="-10" dirty="0">
                <a:latin typeface="Arial Narrow"/>
                <a:cs typeface="Arial Narrow"/>
              </a:rPr>
              <a:t>cu</a:t>
            </a:r>
            <a:r>
              <a:rPr sz="1600" spc="-5" dirty="0">
                <a:latin typeface="Arial Narrow"/>
                <a:cs typeface="Arial Narrow"/>
              </a:rPr>
              <a:t>s</a:t>
            </a:r>
            <a:r>
              <a:rPr sz="1600" spc="-10" dirty="0">
                <a:latin typeface="Arial Narrow"/>
                <a:cs typeface="Arial Narrow"/>
              </a:rPr>
              <a:t>tomer</a:t>
            </a:r>
            <a:r>
              <a:rPr sz="1600" spc="-20" dirty="0">
                <a:latin typeface="Arial Narrow"/>
                <a:cs typeface="Arial Narrow"/>
              </a:rPr>
              <a:t> </a:t>
            </a:r>
            <a:r>
              <a:rPr sz="1600" spc="-10" dirty="0">
                <a:latin typeface="Arial Narrow"/>
                <a:cs typeface="Arial Narrow"/>
              </a:rPr>
              <a:t>preferen</a:t>
            </a:r>
            <a:r>
              <a:rPr sz="1600" spc="-5" dirty="0">
                <a:latin typeface="Arial Narrow"/>
                <a:cs typeface="Arial Narrow"/>
              </a:rPr>
              <a:t>c</a:t>
            </a:r>
            <a:r>
              <a:rPr sz="1600" spc="-10" dirty="0">
                <a:latin typeface="Arial Narrow"/>
                <a:cs typeface="Arial Narrow"/>
              </a:rPr>
              <a:t>e</a:t>
            </a:r>
            <a:r>
              <a:rPr sz="1600" spc="-5" dirty="0">
                <a:latin typeface="Arial Narrow"/>
                <a:cs typeface="Arial Narrow"/>
              </a:rPr>
              <a:t>s,</a:t>
            </a:r>
            <a:endParaRPr sz="1600">
              <a:latin typeface="Arial Narrow"/>
              <a:cs typeface="Arial Narrow"/>
            </a:endParaRPr>
          </a:p>
          <a:p>
            <a:pPr marL="299085" indent="-286385">
              <a:buFont typeface="Arial"/>
              <a:buChar char="•"/>
              <a:tabLst>
                <a:tab pos="299720" algn="l"/>
              </a:tabLst>
            </a:pPr>
            <a:r>
              <a:rPr sz="1600" b="1" spc="-10" dirty="0">
                <a:latin typeface="Arial Narrow"/>
                <a:cs typeface="Arial Narrow"/>
              </a:rPr>
              <a:t>Ac</a:t>
            </a:r>
            <a:r>
              <a:rPr sz="1600" b="1" spc="-5" dirty="0">
                <a:latin typeface="Arial Narrow"/>
                <a:cs typeface="Arial Narrow"/>
              </a:rPr>
              <a:t>c</a:t>
            </a:r>
            <a:r>
              <a:rPr sz="1600" b="1" spc="-10" dirty="0">
                <a:latin typeface="Arial Narrow"/>
                <a:cs typeface="Arial Narrow"/>
              </a:rPr>
              <a:t>urating </a:t>
            </a:r>
            <a:r>
              <a:rPr sz="1600" spc="-10" dirty="0">
                <a:latin typeface="Arial Narrow"/>
                <a:cs typeface="Arial Narrow"/>
              </a:rPr>
              <a:t>foreca</a:t>
            </a:r>
            <a:r>
              <a:rPr sz="1600" spc="-5" dirty="0">
                <a:latin typeface="Arial Narrow"/>
                <a:cs typeface="Arial Narrow"/>
              </a:rPr>
              <a:t>st</a:t>
            </a:r>
            <a:r>
              <a:rPr sz="1600" spc="-15" dirty="0">
                <a:latin typeface="Arial Narrow"/>
                <a:cs typeface="Arial Narrow"/>
              </a:rPr>
              <a:t>i</a:t>
            </a:r>
            <a:r>
              <a:rPr sz="1600" spc="-10" dirty="0">
                <a:latin typeface="Arial Narrow"/>
                <a:cs typeface="Arial Narrow"/>
              </a:rPr>
              <a:t>n</a:t>
            </a:r>
            <a:r>
              <a:rPr sz="1600" spc="-5" dirty="0">
                <a:latin typeface="Arial Narrow"/>
                <a:cs typeface="Arial Narrow"/>
              </a:rPr>
              <a:t>g</a:t>
            </a:r>
            <a:r>
              <a:rPr sz="1600" dirty="0">
                <a:latin typeface="Arial Narrow"/>
                <a:cs typeface="Arial Narrow"/>
              </a:rPr>
              <a:t>s</a:t>
            </a:r>
            <a:r>
              <a:rPr sz="1600" spc="-5" dirty="0">
                <a:latin typeface="Arial Narrow"/>
                <a:cs typeface="Arial Narrow"/>
              </a:rPr>
              <a:t>,</a:t>
            </a:r>
            <a:endParaRPr sz="1600">
              <a:latin typeface="Arial Narrow"/>
              <a:cs typeface="Arial Narrow"/>
            </a:endParaRPr>
          </a:p>
          <a:p>
            <a:pPr marL="299085" indent="-286385">
              <a:lnSpc>
                <a:spcPts val="2155"/>
              </a:lnSpc>
              <a:spcBef>
                <a:spcPts val="5"/>
              </a:spcBef>
              <a:buFont typeface="Arial"/>
              <a:buChar char="•"/>
              <a:tabLst>
                <a:tab pos="299720" algn="l"/>
              </a:tabLst>
            </a:pPr>
            <a:r>
              <a:rPr b="1" spc="-10" dirty="0">
                <a:latin typeface="Arial Narrow"/>
                <a:cs typeface="Arial Narrow"/>
              </a:rPr>
              <a:t>Unconvering</a:t>
            </a:r>
            <a:r>
              <a:rPr b="1" spc="10" dirty="0">
                <a:latin typeface="Arial Narrow"/>
                <a:cs typeface="Arial Narrow"/>
              </a:rPr>
              <a:t> </a:t>
            </a:r>
            <a:r>
              <a:rPr dirty="0">
                <a:latin typeface="Arial Narrow"/>
                <a:cs typeface="Arial Narrow"/>
              </a:rPr>
              <a:t>u</a:t>
            </a:r>
            <a:r>
              <a:rPr spc="-10" dirty="0">
                <a:latin typeface="Arial Narrow"/>
                <a:cs typeface="Arial Narrow"/>
              </a:rPr>
              <a:t>n</a:t>
            </a:r>
            <a:r>
              <a:rPr dirty="0">
                <a:latin typeface="Arial Narrow"/>
                <a:cs typeface="Arial Narrow"/>
              </a:rPr>
              <a:t>exp</a:t>
            </a:r>
            <a:r>
              <a:rPr spc="-10" dirty="0">
                <a:latin typeface="Arial Narrow"/>
                <a:cs typeface="Arial Narrow"/>
              </a:rPr>
              <a:t>e</a:t>
            </a:r>
            <a:r>
              <a:rPr dirty="0">
                <a:latin typeface="Arial Narrow"/>
                <a:cs typeface="Arial Narrow"/>
              </a:rPr>
              <a:t>ct</a:t>
            </a:r>
            <a:r>
              <a:rPr spc="-10" dirty="0">
                <a:latin typeface="Arial Narrow"/>
                <a:cs typeface="Arial Narrow"/>
              </a:rPr>
              <a:t>e</a:t>
            </a:r>
            <a:r>
              <a:rPr dirty="0">
                <a:latin typeface="Arial Narrow"/>
                <a:cs typeface="Arial Narrow"/>
              </a:rPr>
              <a:t>d</a:t>
            </a:r>
            <a:r>
              <a:rPr spc="55" dirty="0">
                <a:latin typeface="Arial Narrow"/>
                <a:cs typeface="Arial Narrow"/>
              </a:rPr>
              <a:t> </a:t>
            </a:r>
            <a:r>
              <a:rPr spc="-5" dirty="0">
                <a:latin typeface="Arial Narrow"/>
                <a:cs typeface="Arial Narrow"/>
              </a:rPr>
              <a:t>i</a:t>
            </a:r>
            <a:r>
              <a:rPr spc="-10" dirty="0">
                <a:latin typeface="Arial Narrow"/>
                <a:cs typeface="Arial Narrow"/>
              </a:rPr>
              <a:t>n</a:t>
            </a:r>
            <a:r>
              <a:rPr dirty="0">
                <a:latin typeface="Arial Narrow"/>
                <a:cs typeface="Arial Narrow"/>
              </a:rPr>
              <a:t>f</a:t>
            </a:r>
            <a:r>
              <a:rPr spc="-10" dirty="0">
                <a:latin typeface="Arial Narrow"/>
                <a:cs typeface="Arial Narrow"/>
              </a:rPr>
              <a:t>o</a:t>
            </a:r>
            <a:r>
              <a:rPr dirty="0">
                <a:latin typeface="Arial Narrow"/>
                <a:cs typeface="Arial Narrow"/>
              </a:rPr>
              <a:t>rm</a:t>
            </a:r>
            <a:r>
              <a:rPr spc="-10" dirty="0">
                <a:latin typeface="Arial Narrow"/>
                <a:cs typeface="Arial Narrow"/>
              </a:rPr>
              <a:t>a</a:t>
            </a:r>
            <a:r>
              <a:rPr dirty="0">
                <a:latin typeface="Arial Narrow"/>
                <a:cs typeface="Arial Narrow"/>
              </a:rPr>
              <a:t>t</a:t>
            </a:r>
            <a:r>
              <a:rPr spc="-10" dirty="0">
                <a:latin typeface="Arial Narrow"/>
                <a:cs typeface="Arial Narrow"/>
              </a:rPr>
              <a:t>i</a:t>
            </a:r>
            <a:r>
              <a:rPr dirty="0">
                <a:latin typeface="Arial Narrow"/>
                <a:cs typeface="Arial Narrow"/>
              </a:rPr>
              <a:t>on</a:t>
            </a:r>
            <a:r>
              <a:rPr spc="45" dirty="0">
                <a:latin typeface="Arial Narrow"/>
                <a:cs typeface="Arial Narrow"/>
              </a:rPr>
              <a:t> </a:t>
            </a:r>
            <a:r>
              <a:rPr dirty="0">
                <a:latin typeface="Arial Narrow"/>
                <a:cs typeface="Arial Narrow"/>
              </a:rPr>
              <a:t>a</a:t>
            </a:r>
            <a:r>
              <a:rPr spc="-10" dirty="0">
                <a:latin typeface="Arial Narrow"/>
                <a:cs typeface="Arial Narrow"/>
              </a:rPr>
              <a:t>n</a:t>
            </a:r>
            <a:r>
              <a:rPr dirty="0">
                <a:latin typeface="Arial Narrow"/>
                <a:cs typeface="Arial Narrow"/>
              </a:rPr>
              <a:t>d</a:t>
            </a:r>
            <a:r>
              <a:rPr spc="25" dirty="0">
                <a:latin typeface="Arial Narrow"/>
                <a:cs typeface="Arial Narrow"/>
              </a:rPr>
              <a:t> </a:t>
            </a:r>
            <a:r>
              <a:rPr dirty="0">
                <a:latin typeface="Arial Narrow"/>
                <a:cs typeface="Arial Narrow"/>
              </a:rPr>
              <a:t>kn</a:t>
            </a:r>
            <a:r>
              <a:rPr spc="-10" dirty="0">
                <a:latin typeface="Arial Narrow"/>
                <a:cs typeface="Arial Narrow"/>
              </a:rPr>
              <a:t>o</a:t>
            </a:r>
            <a:r>
              <a:rPr dirty="0">
                <a:latin typeface="Arial Narrow"/>
                <a:cs typeface="Arial Narrow"/>
              </a:rPr>
              <a:t>wle</a:t>
            </a:r>
            <a:r>
              <a:rPr spc="-15" dirty="0">
                <a:latin typeface="Arial Narrow"/>
                <a:cs typeface="Arial Narrow"/>
              </a:rPr>
              <a:t>d</a:t>
            </a:r>
            <a:r>
              <a:rPr dirty="0">
                <a:latin typeface="Arial Narrow"/>
                <a:cs typeface="Arial Narrow"/>
              </a:rPr>
              <a:t>g</a:t>
            </a:r>
            <a:r>
              <a:rPr spc="-10" dirty="0">
                <a:latin typeface="Arial Narrow"/>
                <a:cs typeface="Arial Narrow"/>
              </a:rPr>
              <a:t>e</a:t>
            </a:r>
            <a:r>
              <a:rPr dirty="0">
                <a:latin typeface="Arial Narrow"/>
                <a:cs typeface="Arial Narrow"/>
              </a:rPr>
              <a:t>.</a:t>
            </a:r>
            <a:endParaRPr>
              <a:latin typeface="Arial Narrow"/>
              <a:cs typeface="Arial Narrow"/>
            </a:endParaRPr>
          </a:p>
          <a:p>
            <a:pPr marL="12700">
              <a:lnSpc>
                <a:spcPts val="2155"/>
              </a:lnSpc>
              <a:tabLst>
                <a:tab pos="299085" algn="l"/>
              </a:tabLst>
            </a:pPr>
            <a:r>
              <a:rPr dirty="0">
                <a:latin typeface="Arial"/>
                <a:cs typeface="Arial"/>
              </a:rPr>
              <a:t>•	</a:t>
            </a:r>
            <a:r>
              <a:rPr dirty="0">
                <a:latin typeface="Arial Narrow"/>
                <a:cs typeface="Arial Narrow"/>
              </a:rPr>
              <a:t>…</a:t>
            </a:r>
            <a:endParaRPr>
              <a:latin typeface="Arial Narrow"/>
              <a:cs typeface="Arial Narrow"/>
            </a:endParaRPr>
          </a:p>
        </p:txBody>
      </p:sp>
      <p:sp>
        <p:nvSpPr>
          <p:cNvPr id="3" name="object 3"/>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0" dirty="0">
                <a:latin typeface="Arial Narrow"/>
                <a:cs typeface="Arial Narrow"/>
              </a:rPr>
              <a:t>Con</a:t>
            </a:r>
            <a:r>
              <a:rPr b="1" spc="-20" dirty="0">
                <a:latin typeface="Arial Narrow"/>
                <a:cs typeface="Arial Narrow"/>
              </a:rPr>
              <a:t>c</a:t>
            </a:r>
            <a:r>
              <a:rPr b="1" dirty="0">
                <a:latin typeface="Arial Narrow"/>
                <a:cs typeface="Arial Narrow"/>
              </a:rPr>
              <a:t>e</a:t>
            </a:r>
            <a:r>
              <a:rPr b="1" spc="-10" dirty="0">
                <a:latin typeface="Arial Narrow"/>
                <a:cs typeface="Arial Narrow"/>
              </a:rPr>
              <a:t>p</a:t>
            </a:r>
            <a:r>
              <a:rPr b="1" spc="-5" dirty="0">
                <a:latin typeface="Arial Narrow"/>
                <a:cs typeface="Arial Narrow"/>
              </a:rPr>
              <a:t>t</a:t>
            </a:r>
            <a:endParaRPr>
              <a:latin typeface="Arial Narrow"/>
              <a:cs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62905" y="1529333"/>
            <a:ext cx="4608830" cy="4455160"/>
          </a:xfrm>
          <a:custGeom>
            <a:avLst/>
            <a:gdLst/>
            <a:ahLst/>
            <a:cxnLst/>
            <a:rect l="l" t="t" r="r" b="b"/>
            <a:pathLst>
              <a:path w="4608830" h="4455160">
                <a:moveTo>
                  <a:pt x="2366264" y="0"/>
                </a:moveTo>
                <a:lnTo>
                  <a:pt x="0" y="4454652"/>
                </a:lnTo>
                <a:lnTo>
                  <a:pt x="4608576" y="4454652"/>
                </a:lnTo>
                <a:lnTo>
                  <a:pt x="2366264" y="0"/>
                </a:lnTo>
                <a:close/>
              </a:path>
            </a:pathLst>
          </a:custGeom>
          <a:solidFill>
            <a:srgbClr val="9BBA58"/>
          </a:solidFill>
        </p:spPr>
        <p:txBody>
          <a:bodyPr wrap="square" lIns="0" tIns="0" rIns="0" bIns="0" rtlCol="0"/>
          <a:lstStyle/>
          <a:p>
            <a:endParaRPr/>
          </a:p>
        </p:txBody>
      </p:sp>
      <p:sp>
        <p:nvSpPr>
          <p:cNvPr id="3" name="object 3"/>
          <p:cNvSpPr/>
          <p:nvPr/>
        </p:nvSpPr>
        <p:spPr>
          <a:xfrm>
            <a:off x="4962905" y="1529333"/>
            <a:ext cx="4608830" cy="4455160"/>
          </a:xfrm>
          <a:custGeom>
            <a:avLst/>
            <a:gdLst/>
            <a:ahLst/>
            <a:cxnLst/>
            <a:rect l="l" t="t" r="r" b="b"/>
            <a:pathLst>
              <a:path w="4608830" h="4455160">
                <a:moveTo>
                  <a:pt x="0" y="4454652"/>
                </a:moveTo>
                <a:lnTo>
                  <a:pt x="2366264" y="0"/>
                </a:lnTo>
                <a:lnTo>
                  <a:pt x="4608576" y="4454652"/>
                </a:lnTo>
                <a:lnTo>
                  <a:pt x="0" y="4454652"/>
                </a:lnTo>
                <a:close/>
              </a:path>
            </a:pathLst>
          </a:custGeom>
          <a:ln w="25908">
            <a:solidFill>
              <a:srgbClr val="70883E"/>
            </a:solidFill>
          </a:ln>
        </p:spPr>
        <p:txBody>
          <a:bodyPr wrap="square" lIns="0" tIns="0" rIns="0" bIns="0" rtlCol="0"/>
          <a:lstStyle/>
          <a:p>
            <a:endParaRPr/>
          </a:p>
        </p:txBody>
      </p:sp>
      <p:sp>
        <p:nvSpPr>
          <p:cNvPr id="4" name="object 4"/>
          <p:cNvSpPr txBox="1"/>
          <p:nvPr/>
        </p:nvSpPr>
        <p:spPr>
          <a:xfrm>
            <a:off x="2070303" y="1144553"/>
            <a:ext cx="910590" cy="369332"/>
          </a:xfrm>
          <a:prstGeom prst="rect">
            <a:avLst/>
          </a:prstGeom>
        </p:spPr>
        <p:txBody>
          <a:bodyPr vert="horz" wrap="square" lIns="0" tIns="0" rIns="0" bIns="0" rtlCol="0">
            <a:spAutoFit/>
          </a:bodyPr>
          <a:lstStyle/>
          <a:p>
            <a:pPr marL="355600" indent="-342900">
              <a:buClr>
                <a:srgbClr val="C00000"/>
              </a:buClr>
              <a:buFont typeface="Microsoft Sans Serif"/>
              <a:buChar char="▪"/>
              <a:tabLst>
                <a:tab pos="355600" algn="l"/>
              </a:tabLst>
            </a:pPr>
            <a:r>
              <a:rPr sz="2400" b="1" spc="-15" dirty="0">
                <a:latin typeface="Arial Narrow"/>
                <a:cs typeface="Arial Narrow"/>
              </a:rPr>
              <a:t>Role</a:t>
            </a:r>
            <a:endParaRPr sz="2400">
              <a:latin typeface="Arial Narrow"/>
              <a:cs typeface="Arial Narrow"/>
            </a:endParaRPr>
          </a:p>
        </p:txBody>
      </p:sp>
      <p:sp>
        <p:nvSpPr>
          <p:cNvPr id="5" name="object 5"/>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45" dirty="0">
                <a:latin typeface="Times New Roman"/>
                <a:cs typeface="Times New Roman"/>
              </a:rPr>
              <a:t> </a:t>
            </a:r>
            <a:r>
              <a:rPr b="1" spc="-10" dirty="0">
                <a:latin typeface="Arial Narrow"/>
                <a:cs typeface="Arial Narrow"/>
              </a:rPr>
              <a:t>Role</a:t>
            </a:r>
            <a:endParaRPr>
              <a:latin typeface="Arial Narrow"/>
              <a:cs typeface="Arial Narrow"/>
            </a:endParaRPr>
          </a:p>
        </p:txBody>
      </p:sp>
      <p:sp>
        <p:nvSpPr>
          <p:cNvPr id="6" name="object 6"/>
          <p:cNvSpPr/>
          <p:nvPr/>
        </p:nvSpPr>
        <p:spPr>
          <a:xfrm>
            <a:off x="2487930" y="1477517"/>
            <a:ext cx="4518660" cy="4518660"/>
          </a:xfrm>
          <a:custGeom>
            <a:avLst/>
            <a:gdLst/>
            <a:ahLst/>
            <a:cxnLst/>
            <a:rect l="l" t="t" r="r" b="b"/>
            <a:pathLst>
              <a:path w="4518660" h="4518660">
                <a:moveTo>
                  <a:pt x="2259330" y="0"/>
                </a:moveTo>
                <a:lnTo>
                  <a:pt x="0" y="4518660"/>
                </a:lnTo>
                <a:lnTo>
                  <a:pt x="4518659" y="4518660"/>
                </a:lnTo>
                <a:lnTo>
                  <a:pt x="2259330" y="0"/>
                </a:lnTo>
                <a:close/>
              </a:path>
            </a:pathLst>
          </a:custGeom>
          <a:solidFill>
            <a:srgbClr val="1F487C"/>
          </a:solidFill>
        </p:spPr>
        <p:txBody>
          <a:bodyPr wrap="square" lIns="0" tIns="0" rIns="0" bIns="0" rtlCol="0"/>
          <a:lstStyle/>
          <a:p>
            <a:endParaRPr/>
          </a:p>
        </p:txBody>
      </p:sp>
      <p:sp>
        <p:nvSpPr>
          <p:cNvPr id="7" name="object 7"/>
          <p:cNvSpPr/>
          <p:nvPr/>
        </p:nvSpPr>
        <p:spPr>
          <a:xfrm>
            <a:off x="2487930" y="1477517"/>
            <a:ext cx="4518660" cy="4518660"/>
          </a:xfrm>
          <a:custGeom>
            <a:avLst/>
            <a:gdLst/>
            <a:ahLst/>
            <a:cxnLst/>
            <a:rect l="l" t="t" r="r" b="b"/>
            <a:pathLst>
              <a:path w="4518660" h="4518660">
                <a:moveTo>
                  <a:pt x="0" y="4518660"/>
                </a:moveTo>
                <a:lnTo>
                  <a:pt x="2259330" y="0"/>
                </a:lnTo>
                <a:lnTo>
                  <a:pt x="4518659" y="4518660"/>
                </a:lnTo>
                <a:lnTo>
                  <a:pt x="0" y="4518660"/>
                </a:lnTo>
                <a:close/>
              </a:path>
            </a:pathLst>
          </a:custGeom>
          <a:ln w="25908">
            <a:solidFill>
              <a:srgbClr val="7E7E7E"/>
            </a:solidFill>
          </a:ln>
        </p:spPr>
        <p:txBody>
          <a:bodyPr wrap="square" lIns="0" tIns="0" rIns="0" bIns="0" rtlCol="0"/>
          <a:lstStyle/>
          <a:p>
            <a:endParaRPr/>
          </a:p>
        </p:txBody>
      </p:sp>
      <p:sp>
        <p:nvSpPr>
          <p:cNvPr id="8" name="object 8"/>
          <p:cNvSpPr/>
          <p:nvPr/>
        </p:nvSpPr>
        <p:spPr>
          <a:xfrm>
            <a:off x="4996434" y="1928623"/>
            <a:ext cx="2438400" cy="643255"/>
          </a:xfrm>
          <a:custGeom>
            <a:avLst/>
            <a:gdLst/>
            <a:ahLst/>
            <a:cxnLst/>
            <a:rect l="l" t="t" r="r" b="b"/>
            <a:pathLst>
              <a:path w="2438400" h="643255">
                <a:moveTo>
                  <a:pt x="2331212" y="0"/>
                </a:moveTo>
                <a:lnTo>
                  <a:pt x="93489" y="867"/>
                </a:lnTo>
                <a:lnTo>
                  <a:pt x="53607" y="14339"/>
                </a:lnTo>
                <a:lnTo>
                  <a:pt x="22564" y="41404"/>
                </a:lnTo>
                <a:lnTo>
                  <a:pt x="3870" y="78552"/>
                </a:lnTo>
                <a:lnTo>
                  <a:pt x="0" y="107187"/>
                </a:lnTo>
                <a:lnTo>
                  <a:pt x="867" y="549638"/>
                </a:lnTo>
                <a:lnTo>
                  <a:pt x="14339" y="589520"/>
                </a:lnTo>
                <a:lnTo>
                  <a:pt x="41404" y="620563"/>
                </a:lnTo>
                <a:lnTo>
                  <a:pt x="78552" y="639257"/>
                </a:lnTo>
                <a:lnTo>
                  <a:pt x="107187" y="643127"/>
                </a:lnTo>
                <a:lnTo>
                  <a:pt x="2344910" y="642260"/>
                </a:lnTo>
                <a:lnTo>
                  <a:pt x="2384792" y="628788"/>
                </a:lnTo>
                <a:lnTo>
                  <a:pt x="2415835" y="601723"/>
                </a:lnTo>
                <a:lnTo>
                  <a:pt x="2434529" y="564575"/>
                </a:lnTo>
                <a:lnTo>
                  <a:pt x="2438400" y="535939"/>
                </a:lnTo>
                <a:lnTo>
                  <a:pt x="2437532" y="93489"/>
                </a:lnTo>
                <a:lnTo>
                  <a:pt x="2424060" y="53607"/>
                </a:lnTo>
                <a:lnTo>
                  <a:pt x="2396995" y="22564"/>
                </a:lnTo>
                <a:lnTo>
                  <a:pt x="2359847" y="3870"/>
                </a:lnTo>
                <a:lnTo>
                  <a:pt x="2331212" y="0"/>
                </a:lnTo>
                <a:close/>
              </a:path>
            </a:pathLst>
          </a:custGeom>
          <a:solidFill>
            <a:srgbClr val="EDEBE0"/>
          </a:solidFill>
        </p:spPr>
        <p:txBody>
          <a:bodyPr wrap="square" lIns="0" tIns="0" rIns="0" bIns="0" rtlCol="0"/>
          <a:lstStyle/>
          <a:p>
            <a:endParaRPr/>
          </a:p>
        </p:txBody>
      </p:sp>
      <p:sp>
        <p:nvSpPr>
          <p:cNvPr id="9" name="object 9"/>
          <p:cNvSpPr/>
          <p:nvPr/>
        </p:nvSpPr>
        <p:spPr>
          <a:xfrm>
            <a:off x="4996434" y="1928623"/>
            <a:ext cx="2438400" cy="643255"/>
          </a:xfrm>
          <a:custGeom>
            <a:avLst/>
            <a:gdLst/>
            <a:ahLst/>
            <a:cxnLst/>
            <a:rect l="l" t="t" r="r" b="b"/>
            <a:pathLst>
              <a:path w="2438400" h="643255">
                <a:moveTo>
                  <a:pt x="0" y="107187"/>
                </a:moveTo>
                <a:lnTo>
                  <a:pt x="8513" y="65266"/>
                </a:lnTo>
                <a:lnTo>
                  <a:pt x="31713" y="31089"/>
                </a:lnTo>
                <a:lnTo>
                  <a:pt x="66092" y="8165"/>
                </a:lnTo>
                <a:lnTo>
                  <a:pt x="2331212" y="0"/>
                </a:lnTo>
                <a:lnTo>
                  <a:pt x="2345829" y="989"/>
                </a:lnTo>
                <a:lnTo>
                  <a:pt x="2385559" y="14788"/>
                </a:lnTo>
                <a:lnTo>
                  <a:pt x="2416375" y="42104"/>
                </a:lnTo>
                <a:lnTo>
                  <a:pt x="2434768" y="79429"/>
                </a:lnTo>
                <a:lnTo>
                  <a:pt x="2438400" y="535939"/>
                </a:lnTo>
                <a:lnTo>
                  <a:pt x="2437410" y="550557"/>
                </a:lnTo>
                <a:lnTo>
                  <a:pt x="2423611" y="590287"/>
                </a:lnTo>
                <a:lnTo>
                  <a:pt x="2396295" y="621103"/>
                </a:lnTo>
                <a:lnTo>
                  <a:pt x="2358970" y="639496"/>
                </a:lnTo>
                <a:lnTo>
                  <a:pt x="107187" y="643127"/>
                </a:lnTo>
                <a:lnTo>
                  <a:pt x="92570" y="642138"/>
                </a:lnTo>
                <a:lnTo>
                  <a:pt x="52840" y="628339"/>
                </a:lnTo>
                <a:lnTo>
                  <a:pt x="22024" y="601023"/>
                </a:lnTo>
                <a:lnTo>
                  <a:pt x="3631" y="563698"/>
                </a:lnTo>
                <a:lnTo>
                  <a:pt x="0" y="107187"/>
                </a:lnTo>
                <a:close/>
              </a:path>
            </a:pathLst>
          </a:custGeom>
          <a:ln w="25908">
            <a:solidFill>
              <a:srgbClr val="1F487C"/>
            </a:solidFill>
          </a:ln>
        </p:spPr>
        <p:txBody>
          <a:bodyPr wrap="square" lIns="0" tIns="0" rIns="0" bIns="0" rtlCol="0"/>
          <a:lstStyle/>
          <a:p>
            <a:endParaRPr/>
          </a:p>
        </p:txBody>
      </p:sp>
      <p:sp>
        <p:nvSpPr>
          <p:cNvPr id="10" name="object 10"/>
          <p:cNvSpPr/>
          <p:nvPr/>
        </p:nvSpPr>
        <p:spPr>
          <a:xfrm>
            <a:off x="4996434" y="2652523"/>
            <a:ext cx="2438400" cy="641985"/>
          </a:xfrm>
          <a:custGeom>
            <a:avLst/>
            <a:gdLst/>
            <a:ahLst/>
            <a:cxnLst/>
            <a:rect l="l" t="t" r="r" b="b"/>
            <a:pathLst>
              <a:path w="2438400" h="641985">
                <a:moveTo>
                  <a:pt x="2331466" y="0"/>
                </a:moveTo>
                <a:lnTo>
                  <a:pt x="93640" y="818"/>
                </a:lnTo>
                <a:lnTo>
                  <a:pt x="53702" y="14171"/>
                </a:lnTo>
                <a:lnTo>
                  <a:pt x="22607" y="41171"/>
                </a:lnTo>
                <a:lnTo>
                  <a:pt x="3878" y="78297"/>
                </a:lnTo>
                <a:lnTo>
                  <a:pt x="0" y="106933"/>
                </a:lnTo>
                <a:lnTo>
                  <a:pt x="818" y="547963"/>
                </a:lnTo>
                <a:lnTo>
                  <a:pt x="14171" y="587901"/>
                </a:lnTo>
                <a:lnTo>
                  <a:pt x="41171" y="618996"/>
                </a:lnTo>
                <a:lnTo>
                  <a:pt x="78297" y="637725"/>
                </a:lnTo>
                <a:lnTo>
                  <a:pt x="106933" y="641603"/>
                </a:lnTo>
                <a:lnTo>
                  <a:pt x="2344759" y="640785"/>
                </a:lnTo>
                <a:lnTo>
                  <a:pt x="2384697" y="627432"/>
                </a:lnTo>
                <a:lnTo>
                  <a:pt x="2415792" y="600432"/>
                </a:lnTo>
                <a:lnTo>
                  <a:pt x="2434521" y="563306"/>
                </a:lnTo>
                <a:lnTo>
                  <a:pt x="2438400" y="534669"/>
                </a:lnTo>
                <a:lnTo>
                  <a:pt x="2437581" y="93640"/>
                </a:lnTo>
                <a:lnTo>
                  <a:pt x="2424228" y="53702"/>
                </a:lnTo>
                <a:lnTo>
                  <a:pt x="2397228" y="22607"/>
                </a:lnTo>
                <a:lnTo>
                  <a:pt x="2360102" y="3878"/>
                </a:lnTo>
                <a:lnTo>
                  <a:pt x="2331466" y="0"/>
                </a:lnTo>
                <a:close/>
              </a:path>
            </a:pathLst>
          </a:custGeom>
          <a:solidFill>
            <a:srgbClr val="EDEBE0"/>
          </a:solidFill>
        </p:spPr>
        <p:txBody>
          <a:bodyPr wrap="square" lIns="0" tIns="0" rIns="0" bIns="0" rtlCol="0"/>
          <a:lstStyle/>
          <a:p>
            <a:endParaRPr/>
          </a:p>
        </p:txBody>
      </p:sp>
      <p:sp>
        <p:nvSpPr>
          <p:cNvPr id="11" name="object 11"/>
          <p:cNvSpPr/>
          <p:nvPr/>
        </p:nvSpPr>
        <p:spPr>
          <a:xfrm>
            <a:off x="4996434" y="2652523"/>
            <a:ext cx="2438400" cy="641985"/>
          </a:xfrm>
          <a:custGeom>
            <a:avLst/>
            <a:gdLst/>
            <a:ahLst/>
            <a:cxnLst/>
            <a:rect l="l" t="t" r="r" b="b"/>
            <a:pathLst>
              <a:path w="2438400" h="641985">
                <a:moveTo>
                  <a:pt x="0" y="106933"/>
                </a:moveTo>
                <a:lnTo>
                  <a:pt x="8530" y="65014"/>
                </a:lnTo>
                <a:lnTo>
                  <a:pt x="31772" y="30872"/>
                </a:lnTo>
                <a:lnTo>
                  <a:pt x="66206" y="8030"/>
                </a:lnTo>
                <a:lnTo>
                  <a:pt x="2331466" y="0"/>
                </a:lnTo>
                <a:lnTo>
                  <a:pt x="2346086" y="991"/>
                </a:lnTo>
                <a:lnTo>
                  <a:pt x="2385804" y="14816"/>
                </a:lnTo>
                <a:lnTo>
                  <a:pt x="2416570" y="42181"/>
                </a:lnTo>
                <a:lnTo>
                  <a:pt x="2434864" y="79562"/>
                </a:lnTo>
                <a:lnTo>
                  <a:pt x="2438400" y="534669"/>
                </a:lnTo>
                <a:lnTo>
                  <a:pt x="2437408" y="549290"/>
                </a:lnTo>
                <a:lnTo>
                  <a:pt x="2423583" y="589008"/>
                </a:lnTo>
                <a:lnTo>
                  <a:pt x="2396218" y="619774"/>
                </a:lnTo>
                <a:lnTo>
                  <a:pt x="2358837" y="638068"/>
                </a:lnTo>
                <a:lnTo>
                  <a:pt x="106933" y="641603"/>
                </a:lnTo>
                <a:lnTo>
                  <a:pt x="92313" y="640612"/>
                </a:lnTo>
                <a:lnTo>
                  <a:pt x="52595" y="626787"/>
                </a:lnTo>
                <a:lnTo>
                  <a:pt x="21829" y="599422"/>
                </a:lnTo>
                <a:lnTo>
                  <a:pt x="3535" y="562041"/>
                </a:lnTo>
                <a:lnTo>
                  <a:pt x="0" y="106933"/>
                </a:lnTo>
                <a:close/>
              </a:path>
            </a:pathLst>
          </a:custGeom>
          <a:ln w="25907">
            <a:solidFill>
              <a:srgbClr val="1F487C"/>
            </a:solidFill>
          </a:ln>
        </p:spPr>
        <p:txBody>
          <a:bodyPr wrap="square" lIns="0" tIns="0" rIns="0" bIns="0" rtlCol="0"/>
          <a:lstStyle/>
          <a:p>
            <a:endParaRPr/>
          </a:p>
        </p:txBody>
      </p:sp>
      <p:sp>
        <p:nvSpPr>
          <p:cNvPr id="12" name="object 12"/>
          <p:cNvSpPr/>
          <p:nvPr/>
        </p:nvSpPr>
        <p:spPr>
          <a:xfrm>
            <a:off x="4996434" y="3374898"/>
            <a:ext cx="2438400" cy="643255"/>
          </a:xfrm>
          <a:custGeom>
            <a:avLst/>
            <a:gdLst/>
            <a:ahLst/>
            <a:cxnLst/>
            <a:rect l="l" t="t" r="r" b="b"/>
            <a:pathLst>
              <a:path w="2438400" h="643254">
                <a:moveTo>
                  <a:pt x="2331212" y="0"/>
                </a:moveTo>
                <a:lnTo>
                  <a:pt x="93489" y="867"/>
                </a:lnTo>
                <a:lnTo>
                  <a:pt x="53607" y="14339"/>
                </a:lnTo>
                <a:lnTo>
                  <a:pt x="22564" y="41404"/>
                </a:lnTo>
                <a:lnTo>
                  <a:pt x="3870" y="78552"/>
                </a:lnTo>
                <a:lnTo>
                  <a:pt x="0" y="107187"/>
                </a:lnTo>
                <a:lnTo>
                  <a:pt x="867" y="549638"/>
                </a:lnTo>
                <a:lnTo>
                  <a:pt x="14339" y="589520"/>
                </a:lnTo>
                <a:lnTo>
                  <a:pt x="41404" y="620563"/>
                </a:lnTo>
                <a:lnTo>
                  <a:pt x="78552" y="639257"/>
                </a:lnTo>
                <a:lnTo>
                  <a:pt x="107187" y="643127"/>
                </a:lnTo>
                <a:lnTo>
                  <a:pt x="2344910" y="642260"/>
                </a:lnTo>
                <a:lnTo>
                  <a:pt x="2384792" y="628788"/>
                </a:lnTo>
                <a:lnTo>
                  <a:pt x="2415835" y="601723"/>
                </a:lnTo>
                <a:lnTo>
                  <a:pt x="2434529" y="564575"/>
                </a:lnTo>
                <a:lnTo>
                  <a:pt x="2438400" y="535939"/>
                </a:lnTo>
                <a:lnTo>
                  <a:pt x="2437532" y="93489"/>
                </a:lnTo>
                <a:lnTo>
                  <a:pt x="2424060" y="53607"/>
                </a:lnTo>
                <a:lnTo>
                  <a:pt x="2396995" y="22564"/>
                </a:lnTo>
                <a:lnTo>
                  <a:pt x="2359847" y="3870"/>
                </a:lnTo>
                <a:lnTo>
                  <a:pt x="2331212" y="0"/>
                </a:lnTo>
                <a:close/>
              </a:path>
            </a:pathLst>
          </a:custGeom>
          <a:solidFill>
            <a:srgbClr val="EDEBE0"/>
          </a:solidFill>
        </p:spPr>
        <p:txBody>
          <a:bodyPr wrap="square" lIns="0" tIns="0" rIns="0" bIns="0" rtlCol="0"/>
          <a:lstStyle/>
          <a:p>
            <a:endParaRPr/>
          </a:p>
        </p:txBody>
      </p:sp>
      <p:sp>
        <p:nvSpPr>
          <p:cNvPr id="13" name="object 13"/>
          <p:cNvSpPr/>
          <p:nvPr/>
        </p:nvSpPr>
        <p:spPr>
          <a:xfrm>
            <a:off x="4996434" y="3374898"/>
            <a:ext cx="2438400" cy="643255"/>
          </a:xfrm>
          <a:custGeom>
            <a:avLst/>
            <a:gdLst/>
            <a:ahLst/>
            <a:cxnLst/>
            <a:rect l="l" t="t" r="r" b="b"/>
            <a:pathLst>
              <a:path w="2438400" h="643254">
                <a:moveTo>
                  <a:pt x="0" y="107187"/>
                </a:moveTo>
                <a:lnTo>
                  <a:pt x="8513" y="65266"/>
                </a:lnTo>
                <a:lnTo>
                  <a:pt x="31713" y="31089"/>
                </a:lnTo>
                <a:lnTo>
                  <a:pt x="66092" y="8165"/>
                </a:lnTo>
                <a:lnTo>
                  <a:pt x="2331212" y="0"/>
                </a:lnTo>
                <a:lnTo>
                  <a:pt x="2345829" y="989"/>
                </a:lnTo>
                <a:lnTo>
                  <a:pt x="2385559" y="14788"/>
                </a:lnTo>
                <a:lnTo>
                  <a:pt x="2416375" y="42104"/>
                </a:lnTo>
                <a:lnTo>
                  <a:pt x="2434768" y="79429"/>
                </a:lnTo>
                <a:lnTo>
                  <a:pt x="2438400" y="535939"/>
                </a:lnTo>
                <a:lnTo>
                  <a:pt x="2437410" y="550557"/>
                </a:lnTo>
                <a:lnTo>
                  <a:pt x="2423611" y="590287"/>
                </a:lnTo>
                <a:lnTo>
                  <a:pt x="2396295" y="621103"/>
                </a:lnTo>
                <a:lnTo>
                  <a:pt x="2358970" y="639496"/>
                </a:lnTo>
                <a:lnTo>
                  <a:pt x="107187" y="643127"/>
                </a:lnTo>
                <a:lnTo>
                  <a:pt x="92570" y="642138"/>
                </a:lnTo>
                <a:lnTo>
                  <a:pt x="52840" y="628339"/>
                </a:lnTo>
                <a:lnTo>
                  <a:pt x="22024" y="601023"/>
                </a:lnTo>
                <a:lnTo>
                  <a:pt x="3631" y="563698"/>
                </a:lnTo>
                <a:lnTo>
                  <a:pt x="0" y="107187"/>
                </a:lnTo>
                <a:close/>
              </a:path>
            </a:pathLst>
          </a:custGeom>
          <a:ln w="25908">
            <a:solidFill>
              <a:srgbClr val="1F487C"/>
            </a:solidFill>
          </a:ln>
        </p:spPr>
        <p:txBody>
          <a:bodyPr wrap="square" lIns="0" tIns="0" rIns="0" bIns="0" rtlCol="0"/>
          <a:lstStyle/>
          <a:p>
            <a:endParaRPr/>
          </a:p>
        </p:txBody>
      </p:sp>
      <p:sp>
        <p:nvSpPr>
          <p:cNvPr id="14" name="object 14"/>
          <p:cNvSpPr/>
          <p:nvPr/>
        </p:nvSpPr>
        <p:spPr>
          <a:xfrm>
            <a:off x="4996434" y="4097274"/>
            <a:ext cx="2438400" cy="643255"/>
          </a:xfrm>
          <a:custGeom>
            <a:avLst/>
            <a:gdLst/>
            <a:ahLst/>
            <a:cxnLst/>
            <a:rect l="l" t="t" r="r" b="b"/>
            <a:pathLst>
              <a:path w="2438400" h="643254">
                <a:moveTo>
                  <a:pt x="2331212" y="0"/>
                </a:moveTo>
                <a:lnTo>
                  <a:pt x="93489" y="867"/>
                </a:lnTo>
                <a:lnTo>
                  <a:pt x="53607" y="14339"/>
                </a:lnTo>
                <a:lnTo>
                  <a:pt x="22564" y="41404"/>
                </a:lnTo>
                <a:lnTo>
                  <a:pt x="3870" y="78552"/>
                </a:lnTo>
                <a:lnTo>
                  <a:pt x="0" y="107187"/>
                </a:lnTo>
                <a:lnTo>
                  <a:pt x="867" y="549638"/>
                </a:lnTo>
                <a:lnTo>
                  <a:pt x="14339" y="589520"/>
                </a:lnTo>
                <a:lnTo>
                  <a:pt x="41404" y="620563"/>
                </a:lnTo>
                <a:lnTo>
                  <a:pt x="78552" y="639257"/>
                </a:lnTo>
                <a:lnTo>
                  <a:pt x="107187" y="643127"/>
                </a:lnTo>
                <a:lnTo>
                  <a:pt x="2344910" y="642260"/>
                </a:lnTo>
                <a:lnTo>
                  <a:pt x="2384792" y="628788"/>
                </a:lnTo>
                <a:lnTo>
                  <a:pt x="2415835" y="601723"/>
                </a:lnTo>
                <a:lnTo>
                  <a:pt x="2434529" y="564575"/>
                </a:lnTo>
                <a:lnTo>
                  <a:pt x="2438400" y="535939"/>
                </a:lnTo>
                <a:lnTo>
                  <a:pt x="2437532" y="93489"/>
                </a:lnTo>
                <a:lnTo>
                  <a:pt x="2424060" y="53607"/>
                </a:lnTo>
                <a:lnTo>
                  <a:pt x="2396995" y="22564"/>
                </a:lnTo>
                <a:lnTo>
                  <a:pt x="2359847" y="3870"/>
                </a:lnTo>
                <a:lnTo>
                  <a:pt x="2331212" y="0"/>
                </a:lnTo>
                <a:close/>
              </a:path>
            </a:pathLst>
          </a:custGeom>
          <a:solidFill>
            <a:srgbClr val="EDEBE0"/>
          </a:solidFill>
        </p:spPr>
        <p:txBody>
          <a:bodyPr wrap="square" lIns="0" tIns="0" rIns="0" bIns="0" rtlCol="0"/>
          <a:lstStyle/>
          <a:p>
            <a:endParaRPr/>
          </a:p>
        </p:txBody>
      </p:sp>
      <p:sp>
        <p:nvSpPr>
          <p:cNvPr id="15" name="object 15"/>
          <p:cNvSpPr/>
          <p:nvPr/>
        </p:nvSpPr>
        <p:spPr>
          <a:xfrm>
            <a:off x="4996434" y="4097274"/>
            <a:ext cx="2438400" cy="643255"/>
          </a:xfrm>
          <a:custGeom>
            <a:avLst/>
            <a:gdLst/>
            <a:ahLst/>
            <a:cxnLst/>
            <a:rect l="l" t="t" r="r" b="b"/>
            <a:pathLst>
              <a:path w="2438400" h="643254">
                <a:moveTo>
                  <a:pt x="0" y="107187"/>
                </a:moveTo>
                <a:lnTo>
                  <a:pt x="8513" y="65266"/>
                </a:lnTo>
                <a:lnTo>
                  <a:pt x="31713" y="31089"/>
                </a:lnTo>
                <a:lnTo>
                  <a:pt x="66092" y="8165"/>
                </a:lnTo>
                <a:lnTo>
                  <a:pt x="2331212" y="0"/>
                </a:lnTo>
                <a:lnTo>
                  <a:pt x="2345829" y="989"/>
                </a:lnTo>
                <a:lnTo>
                  <a:pt x="2385559" y="14788"/>
                </a:lnTo>
                <a:lnTo>
                  <a:pt x="2416375" y="42104"/>
                </a:lnTo>
                <a:lnTo>
                  <a:pt x="2434768" y="79429"/>
                </a:lnTo>
                <a:lnTo>
                  <a:pt x="2438400" y="535939"/>
                </a:lnTo>
                <a:lnTo>
                  <a:pt x="2437410" y="550557"/>
                </a:lnTo>
                <a:lnTo>
                  <a:pt x="2423611" y="590287"/>
                </a:lnTo>
                <a:lnTo>
                  <a:pt x="2396295" y="621103"/>
                </a:lnTo>
                <a:lnTo>
                  <a:pt x="2358970" y="639496"/>
                </a:lnTo>
                <a:lnTo>
                  <a:pt x="107187" y="643127"/>
                </a:lnTo>
                <a:lnTo>
                  <a:pt x="92570" y="642138"/>
                </a:lnTo>
                <a:lnTo>
                  <a:pt x="52840" y="628339"/>
                </a:lnTo>
                <a:lnTo>
                  <a:pt x="22024" y="601023"/>
                </a:lnTo>
                <a:lnTo>
                  <a:pt x="3631" y="563698"/>
                </a:lnTo>
                <a:lnTo>
                  <a:pt x="0" y="107187"/>
                </a:lnTo>
                <a:close/>
              </a:path>
            </a:pathLst>
          </a:custGeom>
          <a:ln w="25908">
            <a:solidFill>
              <a:srgbClr val="1F487C"/>
            </a:solidFill>
          </a:ln>
        </p:spPr>
        <p:txBody>
          <a:bodyPr wrap="square" lIns="0" tIns="0" rIns="0" bIns="0" rtlCol="0"/>
          <a:lstStyle/>
          <a:p>
            <a:endParaRPr/>
          </a:p>
        </p:txBody>
      </p:sp>
      <p:sp>
        <p:nvSpPr>
          <p:cNvPr id="16" name="object 16"/>
          <p:cNvSpPr/>
          <p:nvPr/>
        </p:nvSpPr>
        <p:spPr>
          <a:xfrm>
            <a:off x="4996434" y="4821174"/>
            <a:ext cx="2438400" cy="641985"/>
          </a:xfrm>
          <a:custGeom>
            <a:avLst/>
            <a:gdLst/>
            <a:ahLst/>
            <a:cxnLst/>
            <a:rect l="l" t="t" r="r" b="b"/>
            <a:pathLst>
              <a:path w="2438400" h="641985">
                <a:moveTo>
                  <a:pt x="2331466" y="0"/>
                </a:moveTo>
                <a:lnTo>
                  <a:pt x="93640" y="818"/>
                </a:lnTo>
                <a:lnTo>
                  <a:pt x="53702" y="14171"/>
                </a:lnTo>
                <a:lnTo>
                  <a:pt x="22607" y="41171"/>
                </a:lnTo>
                <a:lnTo>
                  <a:pt x="3878" y="78297"/>
                </a:lnTo>
                <a:lnTo>
                  <a:pt x="0" y="106933"/>
                </a:lnTo>
                <a:lnTo>
                  <a:pt x="818" y="547963"/>
                </a:lnTo>
                <a:lnTo>
                  <a:pt x="14171" y="587901"/>
                </a:lnTo>
                <a:lnTo>
                  <a:pt x="41171" y="618996"/>
                </a:lnTo>
                <a:lnTo>
                  <a:pt x="78297" y="637725"/>
                </a:lnTo>
                <a:lnTo>
                  <a:pt x="106933" y="641604"/>
                </a:lnTo>
                <a:lnTo>
                  <a:pt x="2344759" y="640785"/>
                </a:lnTo>
                <a:lnTo>
                  <a:pt x="2384697" y="627432"/>
                </a:lnTo>
                <a:lnTo>
                  <a:pt x="2415792" y="600432"/>
                </a:lnTo>
                <a:lnTo>
                  <a:pt x="2434521" y="563306"/>
                </a:lnTo>
                <a:lnTo>
                  <a:pt x="2438400" y="534669"/>
                </a:lnTo>
                <a:lnTo>
                  <a:pt x="2437581" y="93640"/>
                </a:lnTo>
                <a:lnTo>
                  <a:pt x="2424228" y="53702"/>
                </a:lnTo>
                <a:lnTo>
                  <a:pt x="2397228" y="22607"/>
                </a:lnTo>
                <a:lnTo>
                  <a:pt x="2360102" y="3878"/>
                </a:lnTo>
                <a:lnTo>
                  <a:pt x="2331466" y="0"/>
                </a:lnTo>
                <a:close/>
              </a:path>
            </a:pathLst>
          </a:custGeom>
          <a:solidFill>
            <a:srgbClr val="EDEBE0"/>
          </a:solidFill>
        </p:spPr>
        <p:txBody>
          <a:bodyPr wrap="square" lIns="0" tIns="0" rIns="0" bIns="0" rtlCol="0"/>
          <a:lstStyle/>
          <a:p>
            <a:endParaRPr/>
          </a:p>
        </p:txBody>
      </p:sp>
      <p:sp>
        <p:nvSpPr>
          <p:cNvPr id="17" name="object 17"/>
          <p:cNvSpPr/>
          <p:nvPr/>
        </p:nvSpPr>
        <p:spPr>
          <a:xfrm>
            <a:off x="4996434" y="4821174"/>
            <a:ext cx="2438400" cy="641985"/>
          </a:xfrm>
          <a:custGeom>
            <a:avLst/>
            <a:gdLst/>
            <a:ahLst/>
            <a:cxnLst/>
            <a:rect l="l" t="t" r="r" b="b"/>
            <a:pathLst>
              <a:path w="2438400" h="641985">
                <a:moveTo>
                  <a:pt x="0" y="106933"/>
                </a:moveTo>
                <a:lnTo>
                  <a:pt x="8530" y="65014"/>
                </a:lnTo>
                <a:lnTo>
                  <a:pt x="31772" y="30872"/>
                </a:lnTo>
                <a:lnTo>
                  <a:pt x="66206" y="8030"/>
                </a:lnTo>
                <a:lnTo>
                  <a:pt x="2331466" y="0"/>
                </a:lnTo>
                <a:lnTo>
                  <a:pt x="2346086" y="991"/>
                </a:lnTo>
                <a:lnTo>
                  <a:pt x="2385804" y="14816"/>
                </a:lnTo>
                <a:lnTo>
                  <a:pt x="2416570" y="42181"/>
                </a:lnTo>
                <a:lnTo>
                  <a:pt x="2434864" y="79562"/>
                </a:lnTo>
                <a:lnTo>
                  <a:pt x="2438400" y="534669"/>
                </a:lnTo>
                <a:lnTo>
                  <a:pt x="2437408" y="549290"/>
                </a:lnTo>
                <a:lnTo>
                  <a:pt x="2423583" y="589008"/>
                </a:lnTo>
                <a:lnTo>
                  <a:pt x="2396218" y="619774"/>
                </a:lnTo>
                <a:lnTo>
                  <a:pt x="2358837" y="638068"/>
                </a:lnTo>
                <a:lnTo>
                  <a:pt x="106933" y="641604"/>
                </a:lnTo>
                <a:lnTo>
                  <a:pt x="92313" y="640612"/>
                </a:lnTo>
                <a:lnTo>
                  <a:pt x="52595" y="626787"/>
                </a:lnTo>
                <a:lnTo>
                  <a:pt x="21829" y="599422"/>
                </a:lnTo>
                <a:lnTo>
                  <a:pt x="3535" y="562041"/>
                </a:lnTo>
                <a:lnTo>
                  <a:pt x="0" y="106933"/>
                </a:lnTo>
                <a:close/>
              </a:path>
            </a:pathLst>
          </a:custGeom>
          <a:ln w="25907">
            <a:solidFill>
              <a:srgbClr val="1F487C"/>
            </a:solidFill>
          </a:ln>
        </p:spPr>
        <p:txBody>
          <a:bodyPr wrap="square" lIns="0" tIns="0" rIns="0" bIns="0" rtlCol="0"/>
          <a:lstStyle/>
          <a:p>
            <a:endParaRPr/>
          </a:p>
        </p:txBody>
      </p:sp>
      <p:sp>
        <p:nvSpPr>
          <p:cNvPr id="18" name="object 18"/>
          <p:cNvSpPr txBox="1"/>
          <p:nvPr/>
        </p:nvSpPr>
        <p:spPr>
          <a:xfrm>
            <a:off x="5271262" y="1988057"/>
            <a:ext cx="1887855" cy="3430270"/>
          </a:xfrm>
          <a:prstGeom prst="rect">
            <a:avLst/>
          </a:prstGeom>
        </p:spPr>
        <p:txBody>
          <a:bodyPr vert="horz" wrap="square" lIns="0" tIns="0" rIns="0" bIns="0" rtlCol="0">
            <a:spAutoFit/>
          </a:bodyPr>
          <a:lstStyle/>
          <a:p>
            <a:pPr marL="1270" algn="ctr"/>
            <a:r>
              <a:rPr sz="1600" b="1" spc="-15" dirty="0">
                <a:latin typeface="Calibri"/>
                <a:cs typeface="Calibri"/>
              </a:rPr>
              <a:t>Des</a:t>
            </a:r>
            <a:r>
              <a:rPr sz="1600" b="1" spc="-5" dirty="0">
                <a:latin typeface="Calibri"/>
                <a:cs typeface="Calibri"/>
              </a:rPr>
              <a:t>c</a:t>
            </a:r>
            <a:r>
              <a:rPr sz="1600" b="1" spc="-10" dirty="0">
                <a:latin typeface="Calibri"/>
                <a:cs typeface="Calibri"/>
              </a:rPr>
              <a:t>ri</a:t>
            </a:r>
            <a:r>
              <a:rPr sz="1600" b="1" spc="-25" dirty="0">
                <a:latin typeface="Calibri"/>
                <a:cs typeface="Calibri"/>
              </a:rPr>
              <a:t>p</a:t>
            </a:r>
            <a:r>
              <a:rPr sz="1600" b="1" spc="-5" dirty="0">
                <a:latin typeface="Calibri"/>
                <a:cs typeface="Calibri"/>
              </a:rPr>
              <a:t>ti</a:t>
            </a:r>
            <a:r>
              <a:rPr sz="1600" b="1" spc="-20" dirty="0">
                <a:latin typeface="Calibri"/>
                <a:cs typeface="Calibri"/>
              </a:rPr>
              <a:t>v</a:t>
            </a:r>
            <a:r>
              <a:rPr sz="1600" b="1" spc="-10" dirty="0">
                <a:latin typeface="Calibri"/>
                <a:cs typeface="Calibri"/>
              </a:rPr>
              <a:t>e</a:t>
            </a:r>
            <a:r>
              <a:rPr sz="1600" b="1" spc="10" dirty="0">
                <a:latin typeface="Calibri"/>
                <a:cs typeface="Calibri"/>
              </a:rPr>
              <a:t> </a:t>
            </a:r>
            <a:r>
              <a:rPr sz="1600" b="1" spc="-10" dirty="0">
                <a:latin typeface="Calibri"/>
                <a:cs typeface="Calibri"/>
              </a:rPr>
              <a:t>A</a:t>
            </a:r>
            <a:r>
              <a:rPr sz="1600" b="1" spc="-15" dirty="0">
                <a:latin typeface="Calibri"/>
                <a:cs typeface="Calibri"/>
              </a:rPr>
              <a:t>n</a:t>
            </a:r>
            <a:r>
              <a:rPr sz="1600" b="1" spc="-10" dirty="0">
                <a:latin typeface="Calibri"/>
                <a:cs typeface="Calibri"/>
              </a:rPr>
              <a:t>a</a:t>
            </a:r>
            <a:r>
              <a:rPr sz="1600" b="1" dirty="0">
                <a:latin typeface="Calibri"/>
                <a:cs typeface="Calibri"/>
              </a:rPr>
              <a:t>ly</a:t>
            </a:r>
            <a:r>
              <a:rPr sz="1600" b="1" spc="-10" dirty="0">
                <a:latin typeface="Calibri"/>
                <a:cs typeface="Calibri"/>
              </a:rPr>
              <a:t>tic</a:t>
            </a:r>
            <a:r>
              <a:rPr sz="1600" b="1" spc="-5" dirty="0">
                <a:latin typeface="Calibri"/>
                <a:cs typeface="Calibri"/>
              </a:rPr>
              <a:t>s:</a:t>
            </a:r>
            <a:endParaRPr sz="1600">
              <a:latin typeface="Calibri"/>
              <a:cs typeface="Calibri"/>
            </a:endParaRPr>
          </a:p>
          <a:p>
            <a:pPr algn="ctr">
              <a:spcBef>
                <a:spcPts val="515"/>
              </a:spcBef>
            </a:pPr>
            <a:r>
              <a:rPr sz="1600" spc="-15" dirty="0">
                <a:latin typeface="Calibri"/>
                <a:cs typeface="Calibri"/>
              </a:rPr>
              <a:t>Wh</a:t>
            </a:r>
            <a:r>
              <a:rPr sz="1600" spc="-25" dirty="0">
                <a:latin typeface="Calibri"/>
                <a:cs typeface="Calibri"/>
              </a:rPr>
              <a:t>a</a:t>
            </a:r>
            <a:r>
              <a:rPr sz="1600" spc="-10" dirty="0">
                <a:latin typeface="Calibri"/>
                <a:cs typeface="Calibri"/>
              </a:rPr>
              <a:t>t</a:t>
            </a:r>
            <a:r>
              <a:rPr sz="1600" dirty="0">
                <a:latin typeface="Calibri"/>
                <a:cs typeface="Calibri"/>
              </a:rPr>
              <a:t> </a:t>
            </a:r>
            <a:r>
              <a:rPr sz="1600" spc="-15" dirty="0">
                <a:latin typeface="Calibri"/>
                <a:cs typeface="Calibri"/>
              </a:rPr>
              <a:t>h</a:t>
            </a:r>
            <a:r>
              <a:rPr sz="1600" spc="-10" dirty="0">
                <a:latin typeface="Calibri"/>
                <a:cs typeface="Calibri"/>
              </a:rPr>
              <a:t>a</a:t>
            </a:r>
            <a:r>
              <a:rPr sz="1600" spc="-15" dirty="0">
                <a:latin typeface="Calibri"/>
                <a:cs typeface="Calibri"/>
              </a:rPr>
              <a:t>ppened</a:t>
            </a:r>
            <a:endParaRPr sz="1600">
              <a:latin typeface="Calibri"/>
              <a:cs typeface="Calibri"/>
            </a:endParaRPr>
          </a:p>
          <a:p>
            <a:pPr algn="ctr">
              <a:spcBef>
                <a:spcPts val="1335"/>
              </a:spcBef>
            </a:pPr>
            <a:r>
              <a:rPr sz="1600" b="1" spc="-15" dirty="0">
                <a:latin typeface="Calibri"/>
                <a:cs typeface="Calibri"/>
              </a:rPr>
              <a:t>D</a:t>
            </a:r>
            <a:r>
              <a:rPr sz="1600" b="1" dirty="0">
                <a:latin typeface="Calibri"/>
                <a:cs typeface="Calibri"/>
              </a:rPr>
              <a:t>i</a:t>
            </a:r>
            <a:r>
              <a:rPr sz="1600" b="1" spc="-10" dirty="0">
                <a:latin typeface="Calibri"/>
                <a:cs typeface="Calibri"/>
              </a:rPr>
              <a:t>agno</a:t>
            </a:r>
            <a:r>
              <a:rPr sz="1600" b="1" spc="-20" dirty="0">
                <a:latin typeface="Calibri"/>
                <a:cs typeface="Calibri"/>
              </a:rPr>
              <a:t>s</a:t>
            </a:r>
            <a:r>
              <a:rPr sz="1600" b="1" spc="-10" dirty="0">
                <a:latin typeface="Calibri"/>
                <a:cs typeface="Calibri"/>
              </a:rPr>
              <a:t>tic</a:t>
            </a:r>
            <a:r>
              <a:rPr sz="1600" b="1" spc="5" dirty="0">
                <a:latin typeface="Calibri"/>
                <a:cs typeface="Calibri"/>
              </a:rPr>
              <a:t> </a:t>
            </a:r>
            <a:r>
              <a:rPr sz="1600" b="1" spc="-10" dirty="0">
                <a:latin typeface="Calibri"/>
                <a:cs typeface="Calibri"/>
              </a:rPr>
              <a:t>A</a:t>
            </a:r>
            <a:r>
              <a:rPr sz="1600" b="1" spc="-15" dirty="0">
                <a:latin typeface="Calibri"/>
                <a:cs typeface="Calibri"/>
              </a:rPr>
              <a:t>n</a:t>
            </a:r>
            <a:r>
              <a:rPr sz="1600" b="1" spc="-10" dirty="0">
                <a:latin typeface="Calibri"/>
                <a:cs typeface="Calibri"/>
              </a:rPr>
              <a:t>a</a:t>
            </a:r>
            <a:r>
              <a:rPr sz="1600" b="1" dirty="0">
                <a:latin typeface="Calibri"/>
                <a:cs typeface="Calibri"/>
              </a:rPr>
              <a:t>ly</a:t>
            </a:r>
            <a:r>
              <a:rPr sz="1600" b="1" spc="-10" dirty="0">
                <a:latin typeface="Calibri"/>
                <a:cs typeface="Calibri"/>
              </a:rPr>
              <a:t>tic</a:t>
            </a:r>
            <a:r>
              <a:rPr sz="1600" b="1" spc="-5" dirty="0">
                <a:latin typeface="Calibri"/>
                <a:cs typeface="Calibri"/>
              </a:rPr>
              <a:t>s:</a:t>
            </a:r>
            <a:endParaRPr sz="1600">
              <a:latin typeface="Calibri"/>
              <a:cs typeface="Calibri"/>
            </a:endParaRPr>
          </a:p>
          <a:p>
            <a:pPr algn="ctr">
              <a:spcBef>
                <a:spcPts val="515"/>
              </a:spcBef>
            </a:pPr>
            <a:r>
              <a:rPr sz="1600" spc="-10" dirty="0">
                <a:latin typeface="Calibri"/>
                <a:cs typeface="Calibri"/>
              </a:rPr>
              <a:t>H</a:t>
            </a:r>
            <a:r>
              <a:rPr sz="1600" spc="-25" dirty="0">
                <a:latin typeface="Calibri"/>
                <a:cs typeface="Calibri"/>
              </a:rPr>
              <a:t>o</a:t>
            </a:r>
            <a:r>
              <a:rPr sz="1600" spc="-15" dirty="0">
                <a:latin typeface="Calibri"/>
                <a:cs typeface="Calibri"/>
              </a:rPr>
              <a:t>w</a:t>
            </a:r>
            <a:r>
              <a:rPr sz="1600" spc="5" dirty="0">
                <a:latin typeface="Calibri"/>
                <a:cs typeface="Calibri"/>
              </a:rPr>
              <a:t> </a:t>
            </a:r>
            <a:r>
              <a:rPr sz="1600" dirty="0">
                <a:latin typeface="Calibri"/>
                <a:cs typeface="Calibri"/>
              </a:rPr>
              <a:t>i</a:t>
            </a:r>
            <a:r>
              <a:rPr sz="1600" spc="-10" dirty="0">
                <a:latin typeface="Calibri"/>
                <a:cs typeface="Calibri"/>
              </a:rPr>
              <a:t>t</a:t>
            </a:r>
            <a:r>
              <a:rPr sz="1600" dirty="0">
                <a:latin typeface="Calibri"/>
                <a:cs typeface="Calibri"/>
              </a:rPr>
              <a:t> </a:t>
            </a:r>
            <a:r>
              <a:rPr sz="1600" spc="-15" dirty="0">
                <a:latin typeface="Calibri"/>
                <a:cs typeface="Calibri"/>
              </a:rPr>
              <a:t>hap</a:t>
            </a:r>
            <a:r>
              <a:rPr sz="1600" spc="-10" dirty="0">
                <a:latin typeface="Calibri"/>
                <a:cs typeface="Calibri"/>
              </a:rPr>
              <a:t>pen</a:t>
            </a:r>
            <a:r>
              <a:rPr sz="1600" spc="-20" dirty="0">
                <a:latin typeface="Calibri"/>
                <a:cs typeface="Calibri"/>
              </a:rPr>
              <a:t>e</a:t>
            </a:r>
            <a:r>
              <a:rPr sz="1600" spc="-10" dirty="0">
                <a:latin typeface="Calibri"/>
                <a:cs typeface="Calibri"/>
              </a:rPr>
              <a:t>d</a:t>
            </a:r>
            <a:endParaRPr sz="1600">
              <a:latin typeface="Calibri"/>
              <a:cs typeface="Calibri"/>
            </a:endParaRPr>
          </a:p>
          <a:p>
            <a:pPr algn="ctr">
              <a:spcBef>
                <a:spcPts val="1335"/>
              </a:spcBef>
            </a:pPr>
            <a:r>
              <a:rPr sz="1600" b="1" spc="-15" dirty="0">
                <a:latin typeface="Calibri"/>
                <a:cs typeface="Calibri"/>
              </a:rPr>
              <a:t>P</a:t>
            </a:r>
            <a:r>
              <a:rPr sz="1600" b="1" spc="-30" dirty="0">
                <a:latin typeface="Calibri"/>
                <a:cs typeface="Calibri"/>
              </a:rPr>
              <a:t>r</a:t>
            </a:r>
            <a:r>
              <a:rPr sz="1600" b="1" spc="-15" dirty="0">
                <a:latin typeface="Calibri"/>
                <a:cs typeface="Calibri"/>
              </a:rPr>
              <a:t>e</a:t>
            </a:r>
            <a:r>
              <a:rPr sz="1600" b="1" spc="-20" dirty="0">
                <a:latin typeface="Calibri"/>
                <a:cs typeface="Calibri"/>
              </a:rPr>
              <a:t>d</a:t>
            </a:r>
            <a:r>
              <a:rPr sz="1600" b="1" spc="-5" dirty="0">
                <a:latin typeface="Calibri"/>
                <a:cs typeface="Calibri"/>
              </a:rPr>
              <a:t>icti</a:t>
            </a:r>
            <a:r>
              <a:rPr sz="1600" b="1" spc="-25" dirty="0">
                <a:latin typeface="Calibri"/>
                <a:cs typeface="Calibri"/>
              </a:rPr>
              <a:t>v</a:t>
            </a:r>
            <a:r>
              <a:rPr sz="1600" b="1" spc="-10" dirty="0">
                <a:latin typeface="Calibri"/>
                <a:cs typeface="Calibri"/>
              </a:rPr>
              <a:t>e</a:t>
            </a:r>
            <a:r>
              <a:rPr sz="1600" b="1" spc="-5" dirty="0">
                <a:latin typeface="Calibri"/>
                <a:cs typeface="Calibri"/>
              </a:rPr>
              <a:t> </a:t>
            </a:r>
            <a:r>
              <a:rPr sz="1600" b="1" spc="-10" dirty="0">
                <a:latin typeface="Calibri"/>
                <a:cs typeface="Calibri"/>
              </a:rPr>
              <a:t>Anal</a:t>
            </a:r>
            <a:r>
              <a:rPr sz="1600" b="1" dirty="0">
                <a:latin typeface="Calibri"/>
                <a:cs typeface="Calibri"/>
              </a:rPr>
              <a:t>y</a:t>
            </a:r>
            <a:r>
              <a:rPr sz="1600" b="1" spc="-10" dirty="0">
                <a:latin typeface="Calibri"/>
                <a:cs typeface="Calibri"/>
              </a:rPr>
              <a:t>tic</a:t>
            </a:r>
            <a:r>
              <a:rPr sz="1600" b="1" spc="-5" dirty="0">
                <a:latin typeface="Calibri"/>
                <a:cs typeface="Calibri"/>
              </a:rPr>
              <a:t>s:</a:t>
            </a:r>
            <a:endParaRPr sz="1600">
              <a:latin typeface="Calibri"/>
              <a:cs typeface="Calibri"/>
            </a:endParaRPr>
          </a:p>
          <a:p>
            <a:pPr algn="ctr">
              <a:spcBef>
                <a:spcPts val="515"/>
              </a:spcBef>
            </a:pPr>
            <a:r>
              <a:rPr sz="1600" spc="-15" dirty="0">
                <a:latin typeface="Calibri"/>
                <a:cs typeface="Calibri"/>
              </a:rPr>
              <a:t>Wh</a:t>
            </a:r>
            <a:r>
              <a:rPr sz="1600" spc="-25" dirty="0">
                <a:latin typeface="Calibri"/>
                <a:cs typeface="Calibri"/>
              </a:rPr>
              <a:t>a</a:t>
            </a:r>
            <a:r>
              <a:rPr sz="1600" spc="-10" dirty="0">
                <a:latin typeface="Calibri"/>
                <a:cs typeface="Calibri"/>
              </a:rPr>
              <a:t>t</a:t>
            </a:r>
            <a:r>
              <a:rPr sz="1600" dirty="0">
                <a:latin typeface="Calibri"/>
                <a:cs typeface="Calibri"/>
              </a:rPr>
              <a:t> </a:t>
            </a:r>
            <a:r>
              <a:rPr sz="1600" spc="-10" dirty="0">
                <a:latin typeface="Calibri"/>
                <a:cs typeface="Calibri"/>
              </a:rPr>
              <a:t>wi</a:t>
            </a:r>
            <a:r>
              <a:rPr sz="1600" dirty="0">
                <a:latin typeface="Calibri"/>
                <a:cs typeface="Calibri"/>
              </a:rPr>
              <a:t>l</a:t>
            </a:r>
            <a:r>
              <a:rPr sz="1600" spc="-5" dirty="0">
                <a:latin typeface="Calibri"/>
                <a:cs typeface="Calibri"/>
              </a:rPr>
              <a:t>l</a:t>
            </a:r>
            <a:r>
              <a:rPr sz="1600" spc="-10" dirty="0">
                <a:latin typeface="Calibri"/>
                <a:cs typeface="Calibri"/>
              </a:rPr>
              <a:t> </a:t>
            </a:r>
            <a:r>
              <a:rPr sz="1600" spc="-15" dirty="0">
                <a:latin typeface="Calibri"/>
                <a:cs typeface="Calibri"/>
              </a:rPr>
              <a:t>h</a:t>
            </a:r>
            <a:r>
              <a:rPr sz="1600" spc="-10" dirty="0">
                <a:latin typeface="Calibri"/>
                <a:cs typeface="Calibri"/>
              </a:rPr>
              <a:t>a</a:t>
            </a:r>
            <a:r>
              <a:rPr sz="1600" spc="-15" dirty="0">
                <a:latin typeface="Calibri"/>
                <a:cs typeface="Calibri"/>
              </a:rPr>
              <a:t>ppen</a:t>
            </a:r>
            <a:endParaRPr sz="1600">
              <a:latin typeface="Calibri"/>
              <a:cs typeface="Calibri"/>
            </a:endParaRPr>
          </a:p>
          <a:p>
            <a:pPr algn="ctr">
              <a:spcBef>
                <a:spcPts val="1335"/>
              </a:spcBef>
            </a:pPr>
            <a:r>
              <a:rPr sz="1600" b="1" spc="-15" dirty="0">
                <a:latin typeface="Calibri"/>
                <a:cs typeface="Calibri"/>
              </a:rPr>
              <a:t>P</a:t>
            </a:r>
            <a:r>
              <a:rPr sz="1600" b="1" spc="-25" dirty="0">
                <a:latin typeface="Calibri"/>
                <a:cs typeface="Calibri"/>
              </a:rPr>
              <a:t>r</a:t>
            </a:r>
            <a:r>
              <a:rPr sz="1600" b="1" spc="-15" dirty="0">
                <a:latin typeface="Calibri"/>
                <a:cs typeface="Calibri"/>
              </a:rPr>
              <a:t>es</a:t>
            </a:r>
            <a:r>
              <a:rPr sz="1600" b="1" spc="-10" dirty="0">
                <a:latin typeface="Calibri"/>
                <a:cs typeface="Calibri"/>
              </a:rPr>
              <a:t>cri</a:t>
            </a:r>
            <a:r>
              <a:rPr sz="1600" b="1" spc="-25" dirty="0">
                <a:latin typeface="Calibri"/>
                <a:cs typeface="Calibri"/>
              </a:rPr>
              <a:t>p</a:t>
            </a:r>
            <a:r>
              <a:rPr sz="1600" b="1" spc="-5" dirty="0">
                <a:latin typeface="Calibri"/>
                <a:cs typeface="Calibri"/>
              </a:rPr>
              <a:t>ti</a:t>
            </a:r>
            <a:r>
              <a:rPr sz="1600" b="1" spc="-20" dirty="0">
                <a:latin typeface="Calibri"/>
                <a:cs typeface="Calibri"/>
              </a:rPr>
              <a:t>v</a:t>
            </a:r>
            <a:r>
              <a:rPr sz="1600" b="1" spc="-10" dirty="0">
                <a:latin typeface="Calibri"/>
                <a:cs typeface="Calibri"/>
              </a:rPr>
              <a:t>e</a:t>
            </a:r>
            <a:r>
              <a:rPr sz="1600" b="1" spc="10" dirty="0">
                <a:latin typeface="Calibri"/>
                <a:cs typeface="Calibri"/>
              </a:rPr>
              <a:t> </a:t>
            </a:r>
            <a:r>
              <a:rPr sz="1600" b="1" spc="-10" dirty="0">
                <a:latin typeface="Calibri"/>
                <a:cs typeface="Calibri"/>
              </a:rPr>
              <a:t>A</a:t>
            </a:r>
            <a:r>
              <a:rPr sz="1600" b="1" spc="-15" dirty="0">
                <a:latin typeface="Calibri"/>
                <a:cs typeface="Calibri"/>
              </a:rPr>
              <a:t>n</a:t>
            </a:r>
            <a:r>
              <a:rPr sz="1600" b="1" spc="-10" dirty="0">
                <a:latin typeface="Calibri"/>
                <a:cs typeface="Calibri"/>
              </a:rPr>
              <a:t>a</a:t>
            </a:r>
            <a:r>
              <a:rPr sz="1600" b="1" dirty="0">
                <a:latin typeface="Calibri"/>
                <a:cs typeface="Calibri"/>
              </a:rPr>
              <a:t>ly</a:t>
            </a:r>
            <a:r>
              <a:rPr sz="1600" b="1" spc="-10" dirty="0">
                <a:latin typeface="Calibri"/>
                <a:cs typeface="Calibri"/>
              </a:rPr>
              <a:t>tic</a:t>
            </a:r>
            <a:r>
              <a:rPr sz="1600" b="1" spc="-5" dirty="0">
                <a:latin typeface="Calibri"/>
                <a:cs typeface="Calibri"/>
              </a:rPr>
              <a:t>s:</a:t>
            </a:r>
            <a:endParaRPr sz="1600">
              <a:latin typeface="Calibri"/>
              <a:cs typeface="Calibri"/>
            </a:endParaRPr>
          </a:p>
          <a:p>
            <a:pPr marL="635" algn="ctr">
              <a:spcBef>
                <a:spcPts val="515"/>
              </a:spcBef>
            </a:pPr>
            <a:r>
              <a:rPr sz="1600" spc="-15" dirty="0">
                <a:latin typeface="Calibri"/>
                <a:cs typeface="Calibri"/>
              </a:rPr>
              <a:t>Wh</a:t>
            </a:r>
            <a:r>
              <a:rPr sz="1600" spc="-25" dirty="0">
                <a:latin typeface="Calibri"/>
                <a:cs typeface="Calibri"/>
              </a:rPr>
              <a:t>a</a:t>
            </a:r>
            <a:r>
              <a:rPr sz="1600" spc="-10" dirty="0">
                <a:latin typeface="Calibri"/>
                <a:cs typeface="Calibri"/>
              </a:rPr>
              <a:t>t</a:t>
            </a:r>
            <a:r>
              <a:rPr sz="1600" dirty="0">
                <a:latin typeface="Calibri"/>
                <a:cs typeface="Calibri"/>
              </a:rPr>
              <a:t> </a:t>
            </a:r>
            <a:r>
              <a:rPr sz="1600" spc="-15" dirty="0">
                <a:latin typeface="Calibri"/>
                <a:cs typeface="Calibri"/>
              </a:rPr>
              <a:t>shou</a:t>
            </a:r>
            <a:r>
              <a:rPr sz="1600" dirty="0">
                <a:latin typeface="Calibri"/>
                <a:cs typeface="Calibri"/>
              </a:rPr>
              <a:t>l</a:t>
            </a:r>
            <a:r>
              <a:rPr sz="1600" spc="-10" dirty="0">
                <a:latin typeface="Calibri"/>
                <a:cs typeface="Calibri"/>
              </a:rPr>
              <a:t>d</a:t>
            </a:r>
            <a:r>
              <a:rPr sz="1600" dirty="0">
                <a:latin typeface="Calibri"/>
                <a:cs typeface="Calibri"/>
              </a:rPr>
              <a:t> </a:t>
            </a:r>
            <a:r>
              <a:rPr sz="1600" spc="-15" dirty="0">
                <a:latin typeface="Calibri"/>
                <a:cs typeface="Calibri"/>
              </a:rPr>
              <a:t>h</a:t>
            </a:r>
            <a:r>
              <a:rPr sz="1600" spc="-10" dirty="0">
                <a:latin typeface="Calibri"/>
                <a:cs typeface="Calibri"/>
              </a:rPr>
              <a:t>a</a:t>
            </a:r>
            <a:r>
              <a:rPr sz="1600" spc="-15" dirty="0">
                <a:latin typeface="Calibri"/>
                <a:cs typeface="Calibri"/>
              </a:rPr>
              <a:t>ppen</a:t>
            </a:r>
            <a:endParaRPr sz="1600">
              <a:latin typeface="Calibri"/>
              <a:cs typeface="Calibri"/>
            </a:endParaRPr>
          </a:p>
          <a:p>
            <a:pPr algn="ctr">
              <a:spcBef>
                <a:spcPts val="1335"/>
              </a:spcBef>
            </a:pPr>
            <a:r>
              <a:rPr sz="1600" b="1" spc="-15" dirty="0">
                <a:latin typeface="Calibri"/>
                <a:cs typeface="Calibri"/>
              </a:rPr>
              <a:t>Cogniti</a:t>
            </a:r>
            <a:r>
              <a:rPr sz="1600" b="1" spc="-20" dirty="0">
                <a:latin typeface="Calibri"/>
                <a:cs typeface="Calibri"/>
              </a:rPr>
              <a:t>v</a:t>
            </a:r>
            <a:r>
              <a:rPr sz="1600" b="1" spc="-10" dirty="0">
                <a:latin typeface="Calibri"/>
                <a:cs typeface="Calibri"/>
              </a:rPr>
              <a:t>e</a:t>
            </a:r>
            <a:r>
              <a:rPr sz="1600" b="1" spc="10" dirty="0">
                <a:latin typeface="Calibri"/>
                <a:cs typeface="Calibri"/>
              </a:rPr>
              <a:t> </a:t>
            </a:r>
            <a:r>
              <a:rPr sz="1600" b="1" spc="-10" dirty="0">
                <a:latin typeface="Calibri"/>
                <a:cs typeface="Calibri"/>
              </a:rPr>
              <a:t>A</a:t>
            </a:r>
            <a:r>
              <a:rPr sz="1600" b="1" spc="-15" dirty="0">
                <a:latin typeface="Calibri"/>
                <a:cs typeface="Calibri"/>
              </a:rPr>
              <a:t>n</a:t>
            </a:r>
            <a:r>
              <a:rPr sz="1600" b="1" spc="-10" dirty="0">
                <a:latin typeface="Calibri"/>
                <a:cs typeface="Calibri"/>
              </a:rPr>
              <a:t>a</a:t>
            </a:r>
            <a:r>
              <a:rPr sz="1600" b="1" dirty="0">
                <a:latin typeface="Calibri"/>
                <a:cs typeface="Calibri"/>
              </a:rPr>
              <a:t>ly</a:t>
            </a:r>
            <a:r>
              <a:rPr sz="1600" b="1" spc="-10" dirty="0">
                <a:latin typeface="Calibri"/>
                <a:cs typeface="Calibri"/>
              </a:rPr>
              <a:t>tic</a:t>
            </a:r>
            <a:r>
              <a:rPr sz="1600" b="1" spc="-5" dirty="0">
                <a:latin typeface="Calibri"/>
                <a:cs typeface="Calibri"/>
              </a:rPr>
              <a:t>s:</a:t>
            </a:r>
            <a:endParaRPr sz="1600">
              <a:latin typeface="Calibri"/>
              <a:cs typeface="Calibri"/>
            </a:endParaRPr>
          </a:p>
          <a:p>
            <a:pPr algn="ctr">
              <a:spcBef>
                <a:spcPts val="515"/>
              </a:spcBef>
            </a:pPr>
            <a:r>
              <a:rPr sz="1600" spc="-15" dirty="0">
                <a:latin typeface="Calibri"/>
                <a:cs typeface="Calibri"/>
              </a:rPr>
              <a:t>Ma</a:t>
            </a:r>
            <a:r>
              <a:rPr sz="1600" spc="-65" dirty="0">
                <a:latin typeface="Calibri"/>
                <a:cs typeface="Calibri"/>
              </a:rPr>
              <a:t>k</a:t>
            </a:r>
            <a:r>
              <a:rPr sz="1600" spc="-10" dirty="0">
                <a:latin typeface="Calibri"/>
                <a:cs typeface="Calibri"/>
              </a:rPr>
              <a:t>e</a:t>
            </a:r>
            <a:r>
              <a:rPr sz="1600" spc="10" dirty="0">
                <a:latin typeface="Calibri"/>
                <a:cs typeface="Calibri"/>
              </a:rPr>
              <a:t> </a:t>
            </a:r>
            <a:r>
              <a:rPr sz="1600" dirty="0">
                <a:latin typeface="Calibri"/>
                <a:cs typeface="Calibri"/>
              </a:rPr>
              <a:t>i</a:t>
            </a:r>
            <a:r>
              <a:rPr sz="1600" spc="-10" dirty="0">
                <a:latin typeface="Calibri"/>
                <a:cs typeface="Calibri"/>
              </a:rPr>
              <a:t>t </a:t>
            </a:r>
            <a:r>
              <a:rPr sz="1600" spc="-15" dirty="0">
                <a:latin typeface="Calibri"/>
                <a:cs typeface="Calibri"/>
              </a:rPr>
              <a:t>h</a:t>
            </a:r>
            <a:r>
              <a:rPr sz="1600" spc="-10" dirty="0">
                <a:latin typeface="Calibri"/>
                <a:cs typeface="Calibri"/>
              </a:rPr>
              <a:t>a</a:t>
            </a:r>
            <a:r>
              <a:rPr sz="1600" spc="-15" dirty="0">
                <a:latin typeface="Calibri"/>
                <a:cs typeface="Calibri"/>
              </a:rPr>
              <a:t>ppen</a:t>
            </a:r>
            <a:r>
              <a:rPr sz="1600" dirty="0">
                <a:latin typeface="Calibri"/>
                <a:cs typeface="Calibri"/>
              </a:rPr>
              <a:t>i</a:t>
            </a:r>
            <a:r>
              <a:rPr sz="1600" spc="-15" dirty="0">
                <a:latin typeface="Calibri"/>
                <a:cs typeface="Calibri"/>
              </a:rPr>
              <a:t>ng</a:t>
            </a:r>
            <a:endParaRPr sz="1600">
              <a:latin typeface="Calibri"/>
              <a:cs typeface="Calibri"/>
            </a:endParaRPr>
          </a:p>
        </p:txBody>
      </p:sp>
      <p:sp>
        <p:nvSpPr>
          <p:cNvPr id="19" name="object 19"/>
          <p:cNvSpPr txBox="1"/>
          <p:nvPr/>
        </p:nvSpPr>
        <p:spPr>
          <a:xfrm>
            <a:off x="7176516" y="5590033"/>
            <a:ext cx="2059305" cy="246221"/>
          </a:xfrm>
          <a:prstGeom prst="rect">
            <a:avLst/>
          </a:prstGeom>
          <a:solidFill>
            <a:srgbClr val="9BBA58"/>
          </a:solidFill>
          <a:ln w="9143">
            <a:solidFill>
              <a:srgbClr val="000000"/>
            </a:solidFill>
          </a:ln>
        </p:spPr>
        <p:txBody>
          <a:bodyPr vert="horz" wrap="square" lIns="0" tIns="0" rIns="0" bIns="0" rtlCol="0">
            <a:spAutoFit/>
          </a:bodyPr>
          <a:lstStyle/>
          <a:p>
            <a:pPr marL="518795"/>
            <a:r>
              <a:rPr sz="1600" b="1" spc="-10" dirty="0">
                <a:solidFill>
                  <a:srgbClr val="FFFFFF"/>
                </a:solidFill>
                <a:latin typeface="Calibri"/>
                <a:cs typeface="Calibri"/>
              </a:rPr>
              <a:t>A</a:t>
            </a:r>
            <a:r>
              <a:rPr sz="1600" b="1" spc="-15" dirty="0">
                <a:solidFill>
                  <a:srgbClr val="FFFFFF"/>
                </a:solidFill>
                <a:latin typeface="Calibri"/>
                <a:cs typeface="Calibri"/>
              </a:rPr>
              <a:t>u</a:t>
            </a:r>
            <a:r>
              <a:rPr sz="1600" b="1" spc="-25" dirty="0">
                <a:solidFill>
                  <a:srgbClr val="FFFFFF"/>
                </a:solidFill>
                <a:latin typeface="Calibri"/>
                <a:cs typeface="Calibri"/>
              </a:rPr>
              <a:t>t</a:t>
            </a:r>
            <a:r>
              <a:rPr sz="1600" b="1" spc="-10" dirty="0">
                <a:solidFill>
                  <a:srgbClr val="FFFFFF"/>
                </a:solidFill>
                <a:latin typeface="Calibri"/>
                <a:cs typeface="Calibri"/>
              </a:rPr>
              <a:t>o</a:t>
            </a:r>
            <a:r>
              <a:rPr sz="1600" b="1" spc="-20" dirty="0">
                <a:solidFill>
                  <a:srgbClr val="FFFFFF"/>
                </a:solidFill>
                <a:latin typeface="Calibri"/>
                <a:cs typeface="Calibri"/>
              </a:rPr>
              <a:t>ma</a:t>
            </a:r>
            <a:r>
              <a:rPr sz="1600" b="1" spc="-5" dirty="0">
                <a:solidFill>
                  <a:srgbClr val="FFFFFF"/>
                </a:solidFill>
                <a:latin typeface="Calibri"/>
                <a:cs typeface="Calibri"/>
              </a:rPr>
              <a:t>tio</a:t>
            </a:r>
            <a:r>
              <a:rPr sz="1600" b="1" spc="-10" dirty="0">
                <a:solidFill>
                  <a:srgbClr val="FFFFFF"/>
                </a:solidFill>
                <a:latin typeface="Calibri"/>
                <a:cs typeface="Calibri"/>
              </a:rPr>
              <a:t>n</a:t>
            </a:r>
            <a:endParaRPr sz="1600">
              <a:latin typeface="Calibri"/>
              <a:cs typeface="Calibri"/>
            </a:endParaRPr>
          </a:p>
        </p:txBody>
      </p:sp>
      <p:sp>
        <p:nvSpPr>
          <p:cNvPr id="20" name="object 20"/>
          <p:cNvSpPr txBox="1"/>
          <p:nvPr/>
        </p:nvSpPr>
        <p:spPr>
          <a:xfrm>
            <a:off x="2784347" y="5590033"/>
            <a:ext cx="3888104" cy="246221"/>
          </a:xfrm>
          <a:prstGeom prst="rect">
            <a:avLst/>
          </a:prstGeom>
          <a:solidFill>
            <a:srgbClr val="1F487C"/>
          </a:solidFill>
          <a:ln w="9144">
            <a:solidFill>
              <a:srgbClr val="000000"/>
            </a:solidFill>
          </a:ln>
        </p:spPr>
        <p:txBody>
          <a:bodyPr vert="horz" wrap="square" lIns="0" tIns="0" rIns="0" bIns="0" rtlCol="0">
            <a:spAutoFit/>
          </a:bodyPr>
          <a:lstStyle/>
          <a:p>
            <a:pPr marL="1072515"/>
            <a:r>
              <a:rPr sz="1600" b="1" spc="-10" dirty="0">
                <a:solidFill>
                  <a:srgbClr val="FFFFFF"/>
                </a:solidFill>
                <a:latin typeface="Calibri"/>
                <a:cs typeface="Calibri"/>
              </a:rPr>
              <a:t>Artifi</a:t>
            </a:r>
            <a:r>
              <a:rPr sz="1600" b="1" spc="-5" dirty="0">
                <a:solidFill>
                  <a:srgbClr val="FFFFFF"/>
                </a:solidFill>
                <a:latin typeface="Calibri"/>
                <a:cs typeface="Calibri"/>
              </a:rPr>
              <a:t>cial </a:t>
            </a:r>
            <a:r>
              <a:rPr sz="1600" b="1" spc="-15" dirty="0">
                <a:solidFill>
                  <a:srgbClr val="FFFFFF"/>
                </a:solidFill>
                <a:latin typeface="Calibri"/>
                <a:cs typeface="Calibri"/>
              </a:rPr>
              <a:t>I</a:t>
            </a:r>
            <a:r>
              <a:rPr sz="1600" b="1" spc="-30" dirty="0">
                <a:solidFill>
                  <a:srgbClr val="FFFFFF"/>
                </a:solidFill>
                <a:latin typeface="Calibri"/>
                <a:cs typeface="Calibri"/>
              </a:rPr>
              <a:t>n</a:t>
            </a:r>
            <a:r>
              <a:rPr sz="1600" b="1" spc="-35" dirty="0">
                <a:solidFill>
                  <a:srgbClr val="FFFFFF"/>
                </a:solidFill>
                <a:latin typeface="Calibri"/>
                <a:cs typeface="Calibri"/>
              </a:rPr>
              <a:t>t</a:t>
            </a:r>
            <a:r>
              <a:rPr sz="1600" b="1" spc="-15" dirty="0">
                <a:solidFill>
                  <a:srgbClr val="FFFFFF"/>
                </a:solidFill>
                <a:latin typeface="Calibri"/>
                <a:cs typeface="Calibri"/>
              </a:rPr>
              <a:t>el</a:t>
            </a:r>
            <a:r>
              <a:rPr sz="1600" b="1" dirty="0">
                <a:solidFill>
                  <a:srgbClr val="FFFFFF"/>
                </a:solidFill>
                <a:latin typeface="Calibri"/>
                <a:cs typeface="Calibri"/>
              </a:rPr>
              <a:t>l</a:t>
            </a:r>
            <a:r>
              <a:rPr sz="1600" b="1" spc="-5" dirty="0">
                <a:solidFill>
                  <a:srgbClr val="FFFFFF"/>
                </a:solidFill>
                <a:latin typeface="Calibri"/>
                <a:cs typeface="Calibri"/>
              </a:rPr>
              <a:t>i</a:t>
            </a:r>
            <a:r>
              <a:rPr sz="1600" b="1" spc="-20" dirty="0">
                <a:solidFill>
                  <a:srgbClr val="FFFFFF"/>
                </a:solidFill>
                <a:latin typeface="Calibri"/>
                <a:cs typeface="Calibri"/>
              </a:rPr>
              <a:t>g</a:t>
            </a:r>
            <a:r>
              <a:rPr sz="1600" b="1" spc="-15" dirty="0">
                <a:solidFill>
                  <a:srgbClr val="FFFFFF"/>
                </a:solidFill>
                <a:latin typeface="Calibri"/>
                <a:cs typeface="Calibri"/>
              </a:rPr>
              <a:t>ence</a:t>
            </a:r>
            <a:endParaRPr sz="16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4249" y="1306094"/>
            <a:ext cx="3593465" cy="95844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3395218" y="1460754"/>
            <a:ext cx="775335" cy="246221"/>
          </a:xfrm>
          <a:prstGeom prst="rect">
            <a:avLst/>
          </a:prstGeom>
        </p:spPr>
        <p:txBody>
          <a:bodyPr vert="horz" wrap="square" lIns="0" tIns="0" rIns="0" bIns="0" rtlCol="0">
            <a:spAutoFit/>
          </a:bodyPr>
          <a:lstStyle/>
          <a:p>
            <a:pPr marL="12700"/>
            <a:r>
              <a:rPr sz="1600" b="1" spc="-10" dirty="0">
                <a:latin typeface="Calibri"/>
                <a:cs typeface="Calibri"/>
              </a:rPr>
              <a:t>S</a:t>
            </a:r>
            <a:r>
              <a:rPr sz="1600" b="1" spc="-25" dirty="0">
                <a:latin typeface="Calibri"/>
                <a:cs typeface="Calibri"/>
              </a:rPr>
              <a:t>t</a:t>
            </a:r>
            <a:r>
              <a:rPr sz="1600" b="1" spc="-20" dirty="0">
                <a:latin typeface="Calibri"/>
                <a:cs typeface="Calibri"/>
              </a:rPr>
              <a:t>a</a:t>
            </a:r>
            <a:r>
              <a:rPr sz="1600" b="1" spc="-5" dirty="0">
                <a:latin typeface="Calibri"/>
                <a:cs typeface="Calibri"/>
              </a:rPr>
              <a:t>ti</a:t>
            </a:r>
            <a:r>
              <a:rPr sz="1600" b="1" spc="-25" dirty="0">
                <a:latin typeface="Calibri"/>
                <a:cs typeface="Calibri"/>
              </a:rPr>
              <a:t>s</a:t>
            </a:r>
            <a:r>
              <a:rPr sz="1600" b="1" spc="-10" dirty="0">
                <a:latin typeface="Calibri"/>
                <a:cs typeface="Calibri"/>
              </a:rPr>
              <a:t>tics</a:t>
            </a:r>
            <a:endParaRPr sz="1600">
              <a:latin typeface="Calibri"/>
              <a:cs typeface="Calibri"/>
            </a:endParaRPr>
          </a:p>
        </p:txBody>
      </p:sp>
      <p:sp>
        <p:nvSpPr>
          <p:cNvPr id="4" name="object 4"/>
          <p:cNvSpPr/>
          <p:nvPr/>
        </p:nvSpPr>
        <p:spPr>
          <a:xfrm>
            <a:off x="2019300" y="2343924"/>
            <a:ext cx="3588892" cy="833488"/>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3239516" y="2466595"/>
            <a:ext cx="1154430" cy="246221"/>
          </a:xfrm>
          <a:prstGeom prst="rect">
            <a:avLst/>
          </a:prstGeom>
        </p:spPr>
        <p:txBody>
          <a:bodyPr vert="horz" wrap="square" lIns="0" tIns="0" rIns="0" bIns="0" rtlCol="0">
            <a:spAutoFit/>
          </a:bodyPr>
          <a:lstStyle/>
          <a:p>
            <a:pPr marL="12700"/>
            <a:r>
              <a:rPr sz="1600" b="1" spc="-15" dirty="0">
                <a:latin typeface="Calibri"/>
                <a:cs typeface="Calibri"/>
              </a:rPr>
              <a:t>D</a:t>
            </a:r>
            <a:r>
              <a:rPr sz="1600" b="1" spc="-20" dirty="0">
                <a:latin typeface="Calibri"/>
                <a:cs typeface="Calibri"/>
              </a:rPr>
              <a:t>a</a:t>
            </a:r>
            <a:r>
              <a:rPr sz="1600" b="1" spc="-25" dirty="0">
                <a:latin typeface="Calibri"/>
                <a:cs typeface="Calibri"/>
              </a:rPr>
              <a:t>t</a:t>
            </a:r>
            <a:r>
              <a:rPr sz="1600" b="1" spc="-10" dirty="0">
                <a:latin typeface="Calibri"/>
                <a:cs typeface="Calibri"/>
              </a:rPr>
              <a:t>a A</a:t>
            </a:r>
            <a:r>
              <a:rPr sz="1600" b="1" spc="-15" dirty="0">
                <a:latin typeface="Calibri"/>
                <a:cs typeface="Calibri"/>
              </a:rPr>
              <a:t>n</a:t>
            </a:r>
            <a:r>
              <a:rPr sz="1600" b="1" spc="-10" dirty="0">
                <a:latin typeface="Calibri"/>
                <a:cs typeface="Calibri"/>
              </a:rPr>
              <a:t>a</a:t>
            </a:r>
            <a:r>
              <a:rPr sz="1600" b="1" dirty="0">
                <a:latin typeface="Calibri"/>
                <a:cs typeface="Calibri"/>
              </a:rPr>
              <a:t>l</a:t>
            </a:r>
            <a:r>
              <a:rPr sz="1600" b="1" spc="-25" dirty="0">
                <a:latin typeface="Calibri"/>
                <a:cs typeface="Calibri"/>
              </a:rPr>
              <a:t>y</a:t>
            </a:r>
            <a:r>
              <a:rPr sz="1600" b="1" spc="-10" dirty="0">
                <a:latin typeface="Calibri"/>
                <a:cs typeface="Calibri"/>
              </a:rPr>
              <a:t>sis</a:t>
            </a:r>
            <a:endParaRPr sz="1600">
              <a:latin typeface="Calibri"/>
              <a:cs typeface="Calibri"/>
            </a:endParaRPr>
          </a:p>
        </p:txBody>
      </p:sp>
      <p:sp>
        <p:nvSpPr>
          <p:cNvPr id="6" name="object 6"/>
          <p:cNvSpPr/>
          <p:nvPr/>
        </p:nvSpPr>
        <p:spPr>
          <a:xfrm>
            <a:off x="5027676" y="4695445"/>
            <a:ext cx="1612264" cy="958443"/>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5315204" y="4850537"/>
            <a:ext cx="1044575" cy="246221"/>
          </a:xfrm>
          <a:prstGeom prst="rect">
            <a:avLst/>
          </a:prstGeom>
        </p:spPr>
        <p:txBody>
          <a:bodyPr vert="horz" wrap="square" lIns="0" tIns="0" rIns="0" bIns="0" rtlCol="0">
            <a:spAutoFit/>
          </a:bodyPr>
          <a:lstStyle/>
          <a:p>
            <a:pPr marL="12700"/>
            <a:r>
              <a:rPr sz="1600" b="1" spc="-15" dirty="0">
                <a:latin typeface="Calibri"/>
                <a:cs typeface="Calibri"/>
              </a:rPr>
              <a:t>D</a:t>
            </a:r>
            <a:r>
              <a:rPr sz="1600" b="1" spc="-20" dirty="0">
                <a:latin typeface="Calibri"/>
                <a:cs typeface="Calibri"/>
              </a:rPr>
              <a:t>a</a:t>
            </a:r>
            <a:r>
              <a:rPr sz="1600" b="1" spc="-25" dirty="0">
                <a:latin typeface="Calibri"/>
                <a:cs typeface="Calibri"/>
              </a:rPr>
              <a:t>t</a:t>
            </a:r>
            <a:r>
              <a:rPr sz="1600" b="1" spc="-10" dirty="0">
                <a:latin typeface="Calibri"/>
                <a:cs typeface="Calibri"/>
              </a:rPr>
              <a:t>a</a:t>
            </a:r>
            <a:r>
              <a:rPr sz="1600" b="1" spc="-15" dirty="0">
                <a:latin typeface="Calibri"/>
                <a:cs typeface="Calibri"/>
              </a:rPr>
              <a:t> min</a:t>
            </a:r>
            <a:r>
              <a:rPr sz="1600" b="1" spc="-10" dirty="0">
                <a:latin typeface="Calibri"/>
                <a:cs typeface="Calibri"/>
              </a:rPr>
              <a:t>ing</a:t>
            </a:r>
            <a:endParaRPr sz="1600">
              <a:latin typeface="Calibri"/>
              <a:cs typeface="Calibri"/>
            </a:endParaRPr>
          </a:p>
        </p:txBody>
      </p:sp>
      <p:sp>
        <p:nvSpPr>
          <p:cNvPr id="8" name="object 8"/>
          <p:cNvSpPr/>
          <p:nvPr/>
        </p:nvSpPr>
        <p:spPr>
          <a:xfrm>
            <a:off x="7203948" y="1298474"/>
            <a:ext cx="3335909" cy="958443"/>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8102600" y="1452271"/>
            <a:ext cx="1544320" cy="246221"/>
          </a:xfrm>
          <a:prstGeom prst="rect">
            <a:avLst/>
          </a:prstGeom>
        </p:spPr>
        <p:txBody>
          <a:bodyPr vert="horz" wrap="square" lIns="0" tIns="0" rIns="0" bIns="0" rtlCol="0">
            <a:spAutoFit/>
          </a:bodyPr>
          <a:lstStyle/>
          <a:p>
            <a:pPr marL="12700"/>
            <a:r>
              <a:rPr sz="1600" b="1" spc="-20" dirty="0">
                <a:latin typeface="Calibri"/>
                <a:cs typeface="Calibri"/>
              </a:rPr>
              <a:t>C</a:t>
            </a:r>
            <a:r>
              <a:rPr sz="1600" b="1" spc="-15" dirty="0">
                <a:latin typeface="Calibri"/>
                <a:cs typeface="Calibri"/>
              </a:rPr>
              <a:t>om</a:t>
            </a:r>
            <a:r>
              <a:rPr sz="1600" b="1" spc="-20" dirty="0">
                <a:latin typeface="Calibri"/>
                <a:cs typeface="Calibri"/>
              </a:rPr>
              <a:t>pu</a:t>
            </a:r>
            <a:r>
              <a:rPr sz="1600" b="1" spc="-40" dirty="0">
                <a:latin typeface="Calibri"/>
                <a:cs typeface="Calibri"/>
              </a:rPr>
              <a:t>t</a:t>
            </a:r>
            <a:r>
              <a:rPr sz="1600" b="1" spc="-5" dirty="0">
                <a:latin typeface="Calibri"/>
                <a:cs typeface="Calibri"/>
              </a:rPr>
              <a:t>e</a:t>
            </a:r>
            <a:r>
              <a:rPr sz="1600" b="1" dirty="0">
                <a:latin typeface="Calibri"/>
                <a:cs typeface="Calibri"/>
              </a:rPr>
              <a:t>r</a:t>
            </a:r>
            <a:r>
              <a:rPr sz="1600" b="1" spc="40" dirty="0">
                <a:latin typeface="Calibri"/>
                <a:cs typeface="Calibri"/>
              </a:rPr>
              <a:t> </a:t>
            </a:r>
            <a:r>
              <a:rPr sz="1600" b="1" spc="-10" dirty="0">
                <a:latin typeface="Calibri"/>
                <a:cs typeface="Calibri"/>
              </a:rPr>
              <a:t>Sci</a:t>
            </a:r>
            <a:r>
              <a:rPr sz="1600" b="1" spc="-15" dirty="0">
                <a:latin typeface="Calibri"/>
                <a:cs typeface="Calibri"/>
              </a:rPr>
              <a:t>e</a:t>
            </a:r>
            <a:r>
              <a:rPr sz="1600" b="1" spc="-20" dirty="0">
                <a:latin typeface="Calibri"/>
                <a:cs typeface="Calibri"/>
              </a:rPr>
              <a:t>n</a:t>
            </a:r>
            <a:r>
              <a:rPr sz="1600" b="1" spc="-15" dirty="0">
                <a:latin typeface="Calibri"/>
                <a:cs typeface="Calibri"/>
              </a:rPr>
              <a:t>ce</a:t>
            </a:r>
            <a:endParaRPr sz="1600">
              <a:latin typeface="Calibri"/>
              <a:cs typeface="Calibri"/>
            </a:endParaRPr>
          </a:p>
        </p:txBody>
      </p:sp>
      <p:sp>
        <p:nvSpPr>
          <p:cNvPr id="10" name="object 10"/>
          <p:cNvSpPr/>
          <p:nvPr/>
        </p:nvSpPr>
        <p:spPr>
          <a:xfrm>
            <a:off x="8924544" y="3454934"/>
            <a:ext cx="1680845" cy="958443"/>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9404731" y="3609341"/>
            <a:ext cx="727710" cy="246221"/>
          </a:xfrm>
          <a:prstGeom prst="rect">
            <a:avLst/>
          </a:prstGeom>
        </p:spPr>
        <p:txBody>
          <a:bodyPr vert="horz" wrap="square" lIns="0" tIns="0" rIns="0" bIns="0" rtlCol="0">
            <a:spAutoFit/>
          </a:bodyPr>
          <a:lstStyle/>
          <a:p>
            <a:pPr marL="12700"/>
            <a:r>
              <a:rPr sz="1600" b="1" spc="-10" dirty="0">
                <a:latin typeface="Calibri"/>
                <a:cs typeface="Calibri"/>
              </a:rPr>
              <a:t>B</a:t>
            </a:r>
            <a:r>
              <a:rPr sz="1600" b="1" dirty="0">
                <a:latin typeface="Calibri"/>
                <a:cs typeface="Calibri"/>
              </a:rPr>
              <a:t>i</a:t>
            </a:r>
            <a:r>
              <a:rPr sz="1600" b="1" spc="-10" dirty="0">
                <a:latin typeface="Calibri"/>
                <a:cs typeface="Calibri"/>
              </a:rPr>
              <a:t>g</a:t>
            </a:r>
            <a:r>
              <a:rPr sz="1600" b="1" spc="-5" dirty="0">
                <a:latin typeface="Calibri"/>
                <a:cs typeface="Calibri"/>
              </a:rPr>
              <a:t> </a:t>
            </a:r>
            <a:r>
              <a:rPr sz="1600" b="1" spc="-15" dirty="0">
                <a:latin typeface="Calibri"/>
                <a:cs typeface="Calibri"/>
              </a:rPr>
              <a:t>D</a:t>
            </a:r>
            <a:r>
              <a:rPr sz="1600" b="1" spc="-20" dirty="0">
                <a:latin typeface="Calibri"/>
                <a:cs typeface="Calibri"/>
              </a:rPr>
              <a:t>a</a:t>
            </a:r>
            <a:r>
              <a:rPr sz="1600" b="1" spc="-25" dirty="0">
                <a:latin typeface="Calibri"/>
                <a:cs typeface="Calibri"/>
              </a:rPr>
              <a:t>t</a:t>
            </a:r>
            <a:r>
              <a:rPr sz="1600" b="1" spc="-10" dirty="0">
                <a:latin typeface="Calibri"/>
                <a:cs typeface="Calibri"/>
              </a:rPr>
              <a:t>a</a:t>
            </a:r>
            <a:endParaRPr sz="1600">
              <a:latin typeface="Calibri"/>
              <a:cs typeface="Calibri"/>
            </a:endParaRPr>
          </a:p>
        </p:txBody>
      </p:sp>
      <p:sp>
        <p:nvSpPr>
          <p:cNvPr id="12" name="object 12"/>
          <p:cNvSpPr/>
          <p:nvPr/>
        </p:nvSpPr>
        <p:spPr>
          <a:xfrm>
            <a:off x="4949952" y="3471698"/>
            <a:ext cx="4011040" cy="958443"/>
          </a:xfrm>
          <a:prstGeom prst="rect">
            <a:avLst/>
          </a:prstGeom>
          <a:blipFill>
            <a:blip r:embed="rId8" cstate="print"/>
            <a:stretch>
              <a:fillRect/>
            </a:stretch>
          </a:blipFill>
        </p:spPr>
        <p:txBody>
          <a:bodyPr wrap="square" lIns="0" tIns="0" rIns="0" bIns="0" rtlCol="0"/>
          <a:lstStyle/>
          <a:p>
            <a:endParaRPr/>
          </a:p>
        </p:txBody>
      </p:sp>
      <p:sp>
        <p:nvSpPr>
          <p:cNvPr id="13" name="object 13"/>
          <p:cNvSpPr txBox="1"/>
          <p:nvPr/>
        </p:nvSpPr>
        <p:spPr>
          <a:xfrm>
            <a:off x="6194297" y="3626740"/>
            <a:ext cx="1526540" cy="246221"/>
          </a:xfrm>
          <a:prstGeom prst="rect">
            <a:avLst/>
          </a:prstGeom>
        </p:spPr>
        <p:txBody>
          <a:bodyPr vert="horz" wrap="square" lIns="0" tIns="0" rIns="0" bIns="0" rtlCol="0">
            <a:spAutoFit/>
          </a:bodyPr>
          <a:lstStyle/>
          <a:p>
            <a:pPr marL="12700"/>
            <a:r>
              <a:rPr sz="1600" b="1" spc="-10" dirty="0">
                <a:latin typeface="Calibri"/>
                <a:cs typeface="Calibri"/>
              </a:rPr>
              <a:t>Mac</a:t>
            </a:r>
            <a:r>
              <a:rPr sz="1600" b="1" spc="-15" dirty="0">
                <a:latin typeface="Calibri"/>
                <a:cs typeface="Calibri"/>
              </a:rPr>
              <a:t>h</a:t>
            </a:r>
            <a:r>
              <a:rPr sz="1600" b="1" spc="-10" dirty="0">
                <a:latin typeface="Calibri"/>
                <a:cs typeface="Calibri"/>
              </a:rPr>
              <a:t>ine</a:t>
            </a:r>
            <a:r>
              <a:rPr sz="1600" b="1" spc="5" dirty="0">
                <a:latin typeface="Calibri"/>
                <a:cs typeface="Calibri"/>
              </a:rPr>
              <a:t> </a:t>
            </a:r>
            <a:r>
              <a:rPr sz="1600" b="1" spc="-10" dirty="0">
                <a:latin typeface="Calibri"/>
                <a:cs typeface="Calibri"/>
              </a:rPr>
              <a:t>Lear</a:t>
            </a:r>
            <a:r>
              <a:rPr sz="1600" b="1" spc="-20" dirty="0">
                <a:latin typeface="Calibri"/>
                <a:cs typeface="Calibri"/>
              </a:rPr>
              <a:t>n</a:t>
            </a:r>
            <a:r>
              <a:rPr sz="1600" b="1" spc="-10" dirty="0">
                <a:latin typeface="Calibri"/>
                <a:cs typeface="Calibri"/>
              </a:rPr>
              <a:t>ing</a:t>
            </a:r>
            <a:endParaRPr sz="1600">
              <a:latin typeface="Calibri"/>
              <a:cs typeface="Calibri"/>
            </a:endParaRPr>
          </a:p>
        </p:txBody>
      </p:sp>
      <p:sp>
        <p:nvSpPr>
          <p:cNvPr id="14" name="object 14"/>
          <p:cNvSpPr/>
          <p:nvPr/>
        </p:nvSpPr>
        <p:spPr>
          <a:xfrm>
            <a:off x="4981955" y="2781312"/>
            <a:ext cx="792086" cy="657974"/>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036820" y="2808732"/>
            <a:ext cx="692150" cy="571500"/>
          </a:xfrm>
          <a:custGeom>
            <a:avLst/>
            <a:gdLst/>
            <a:ahLst/>
            <a:cxnLst/>
            <a:rect l="l" t="t" r="r" b="b"/>
            <a:pathLst>
              <a:path w="692150" h="571500">
                <a:moveTo>
                  <a:pt x="691895" y="285750"/>
                </a:moveTo>
                <a:lnTo>
                  <a:pt x="0" y="285750"/>
                </a:lnTo>
                <a:lnTo>
                  <a:pt x="345947" y="571500"/>
                </a:lnTo>
                <a:lnTo>
                  <a:pt x="691895" y="285750"/>
                </a:lnTo>
                <a:close/>
              </a:path>
              <a:path w="692150" h="571500">
                <a:moveTo>
                  <a:pt x="518921" y="0"/>
                </a:moveTo>
                <a:lnTo>
                  <a:pt x="172974" y="0"/>
                </a:lnTo>
                <a:lnTo>
                  <a:pt x="172974" y="285750"/>
                </a:lnTo>
                <a:lnTo>
                  <a:pt x="518921" y="285750"/>
                </a:lnTo>
                <a:lnTo>
                  <a:pt x="518921" y="0"/>
                </a:lnTo>
                <a:close/>
              </a:path>
            </a:pathLst>
          </a:custGeom>
          <a:solidFill>
            <a:srgbClr val="000000"/>
          </a:solidFill>
        </p:spPr>
        <p:txBody>
          <a:bodyPr wrap="square" lIns="0" tIns="0" rIns="0" bIns="0" rtlCol="0"/>
          <a:lstStyle/>
          <a:p>
            <a:endParaRPr/>
          </a:p>
        </p:txBody>
      </p:sp>
      <p:sp>
        <p:nvSpPr>
          <p:cNvPr id="16" name="object 16"/>
          <p:cNvSpPr/>
          <p:nvPr/>
        </p:nvSpPr>
        <p:spPr>
          <a:xfrm>
            <a:off x="5036820" y="2808732"/>
            <a:ext cx="692150" cy="571500"/>
          </a:xfrm>
          <a:custGeom>
            <a:avLst/>
            <a:gdLst/>
            <a:ahLst/>
            <a:cxnLst/>
            <a:rect l="l" t="t" r="r" b="b"/>
            <a:pathLst>
              <a:path w="692150" h="571500">
                <a:moveTo>
                  <a:pt x="0" y="285750"/>
                </a:moveTo>
                <a:lnTo>
                  <a:pt x="172974" y="285750"/>
                </a:lnTo>
                <a:lnTo>
                  <a:pt x="172974" y="0"/>
                </a:lnTo>
                <a:lnTo>
                  <a:pt x="518921" y="0"/>
                </a:lnTo>
                <a:lnTo>
                  <a:pt x="518921" y="285750"/>
                </a:lnTo>
                <a:lnTo>
                  <a:pt x="691895" y="285750"/>
                </a:lnTo>
                <a:lnTo>
                  <a:pt x="345947" y="571500"/>
                </a:lnTo>
                <a:lnTo>
                  <a:pt x="0" y="285750"/>
                </a:lnTo>
                <a:close/>
              </a:path>
            </a:pathLst>
          </a:custGeom>
          <a:ln w="9144">
            <a:solidFill>
              <a:srgbClr val="000000"/>
            </a:solidFill>
          </a:ln>
        </p:spPr>
        <p:txBody>
          <a:bodyPr wrap="square" lIns="0" tIns="0" rIns="0" bIns="0" rtlCol="0"/>
          <a:lstStyle/>
          <a:p>
            <a:endParaRPr/>
          </a:p>
        </p:txBody>
      </p:sp>
      <p:sp>
        <p:nvSpPr>
          <p:cNvPr id="17" name="object 17"/>
          <p:cNvSpPr/>
          <p:nvPr/>
        </p:nvSpPr>
        <p:spPr>
          <a:xfrm>
            <a:off x="3657601" y="2790444"/>
            <a:ext cx="789063" cy="1950338"/>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3710939" y="2817876"/>
            <a:ext cx="692150" cy="1864360"/>
          </a:xfrm>
          <a:custGeom>
            <a:avLst/>
            <a:gdLst/>
            <a:ahLst/>
            <a:cxnLst/>
            <a:rect l="l" t="t" r="r" b="b"/>
            <a:pathLst>
              <a:path w="692150" h="1864360">
                <a:moveTo>
                  <a:pt x="691896" y="1517904"/>
                </a:moveTo>
                <a:lnTo>
                  <a:pt x="0" y="1517904"/>
                </a:lnTo>
                <a:lnTo>
                  <a:pt x="345948" y="1863852"/>
                </a:lnTo>
                <a:lnTo>
                  <a:pt x="691896" y="1517904"/>
                </a:lnTo>
                <a:close/>
              </a:path>
              <a:path w="692150" h="1864360">
                <a:moveTo>
                  <a:pt x="518922" y="0"/>
                </a:moveTo>
                <a:lnTo>
                  <a:pt x="172974" y="0"/>
                </a:lnTo>
                <a:lnTo>
                  <a:pt x="172974" y="1517904"/>
                </a:lnTo>
                <a:lnTo>
                  <a:pt x="518922" y="1517904"/>
                </a:lnTo>
                <a:lnTo>
                  <a:pt x="518922" y="0"/>
                </a:lnTo>
                <a:close/>
              </a:path>
            </a:pathLst>
          </a:custGeom>
          <a:solidFill>
            <a:srgbClr val="000000"/>
          </a:solidFill>
        </p:spPr>
        <p:txBody>
          <a:bodyPr wrap="square" lIns="0" tIns="0" rIns="0" bIns="0" rtlCol="0"/>
          <a:lstStyle/>
          <a:p>
            <a:endParaRPr/>
          </a:p>
        </p:txBody>
      </p:sp>
      <p:sp>
        <p:nvSpPr>
          <p:cNvPr id="19" name="object 19"/>
          <p:cNvSpPr/>
          <p:nvPr/>
        </p:nvSpPr>
        <p:spPr>
          <a:xfrm>
            <a:off x="3710939" y="2817876"/>
            <a:ext cx="692150" cy="1864360"/>
          </a:xfrm>
          <a:custGeom>
            <a:avLst/>
            <a:gdLst/>
            <a:ahLst/>
            <a:cxnLst/>
            <a:rect l="l" t="t" r="r" b="b"/>
            <a:pathLst>
              <a:path w="692150" h="1864360">
                <a:moveTo>
                  <a:pt x="0" y="1517904"/>
                </a:moveTo>
                <a:lnTo>
                  <a:pt x="172974" y="1517904"/>
                </a:lnTo>
                <a:lnTo>
                  <a:pt x="172974" y="0"/>
                </a:lnTo>
                <a:lnTo>
                  <a:pt x="518922" y="0"/>
                </a:lnTo>
                <a:lnTo>
                  <a:pt x="518922" y="1517904"/>
                </a:lnTo>
                <a:lnTo>
                  <a:pt x="691896" y="1517904"/>
                </a:lnTo>
                <a:lnTo>
                  <a:pt x="345948" y="1863852"/>
                </a:lnTo>
                <a:lnTo>
                  <a:pt x="0" y="1517904"/>
                </a:lnTo>
                <a:close/>
              </a:path>
            </a:pathLst>
          </a:custGeom>
          <a:ln w="9144">
            <a:solidFill>
              <a:srgbClr val="000000"/>
            </a:solidFill>
          </a:ln>
        </p:spPr>
        <p:txBody>
          <a:bodyPr wrap="square" lIns="0" tIns="0" rIns="0" bIns="0" rtlCol="0"/>
          <a:lstStyle/>
          <a:p>
            <a:endParaRPr/>
          </a:p>
        </p:txBody>
      </p:sp>
      <p:sp>
        <p:nvSpPr>
          <p:cNvPr id="20" name="object 20"/>
          <p:cNvSpPr/>
          <p:nvPr/>
        </p:nvSpPr>
        <p:spPr>
          <a:xfrm>
            <a:off x="9357360" y="1848612"/>
            <a:ext cx="789063" cy="1576959"/>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9410700" y="1876044"/>
            <a:ext cx="692150" cy="1490980"/>
          </a:xfrm>
          <a:custGeom>
            <a:avLst/>
            <a:gdLst/>
            <a:ahLst/>
            <a:cxnLst/>
            <a:rect l="l" t="t" r="r" b="b"/>
            <a:pathLst>
              <a:path w="692150" h="1490979">
                <a:moveTo>
                  <a:pt x="691896" y="1144523"/>
                </a:moveTo>
                <a:lnTo>
                  <a:pt x="0" y="1144523"/>
                </a:lnTo>
                <a:lnTo>
                  <a:pt x="345948" y="1490471"/>
                </a:lnTo>
                <a:lnTo>
                  <a:pt x="691896" y="1144523"/>
                </a:lnTo>
                <a:close/>
              </a:path>
              <a:path w="692150" h="1490979">
                <a:moveTo>
                  <a:pt x="518922" y="0"/>
                </a:moveTo>
                <a:lnTo>
                  <a:pt x="172974" y="0"/>
                </a:lnTo>
                <a:lnTo>
                  <a:pt x="172974" y="1144523"/>
                </a:lnTo>
                <a:lnTo>
                  <a:pt x="518922" y="1144523"/>
                </a:lnTo>
                <a:lnTo>
                  <a:pt x="518922" y="0"/>
                </a:lnTo>
                <a:close/>
              </a:path>
            </a:pathLst>
          </a:custGeom>
          <a:solidFill>
            <a:srgbClr val="000000"/>
          </a:solidFill>
        </p:spPr>
        <p:txBody>
          <a:bodyPr wrap="square" lIns="0" tIns="0" rIns="0" bIns="0" rtlCol="0"/>
          <a:lstStyle/>
          <a:p>
            <a:endParaRPr/>
          </a:p>
        </p:txBody>
      </p:sp>
      <p:sp>
        <p:nvSpPr>
          <p:cNvPr id="22" name="object 22"/>
          <p:cNvSpPr/>
          <p:nvPr/>
        </p:nvSpPr>
        <p:spPr>
          <a:xfrm>
            <a:off x="9410700" y="1876044"/>
            <a:ext cx="692150" cy="1490980"/>
          </a:xfrm>
          <a:custGeom>
            <a:avLst/>
            <a:gdLst/>
            <a:ahLst/>
            <a:cxnLst/>
            <a:rect l="l" t="t" r="r" b="b"/>
            <a:pathLst>
              <a:path w="692150" h="1490979">
                <a:moveTo>
                  <a:pt x="0" y="1144523"/>
                </a:moveTo>
                <a:lnTo>
                  <a:pt x="172974" y="1144523"/>
                </a:lnTo>
                <a:lnTo>
                  <a:pt x="172974" y="0"/>
                </a:lnTo>
                <a:lnTo>
                  <a:pt x="518922" y="0"/>
                </a:lnTo>
                <a:lnTo>
                  <a:pt x="518922" y="1144523"/>
                </a:lnTo>
                <a:lnTo>
                  <a:pt x="691896" y="1144523"/>
                </a:lnTo>
                <a:lnTo>
                  <a:pt x="345948" y="1490471"/>
                </a:lnTo>
                <a:lnTo>
                  <a:pt x="0" y="1144523"/>
                </a:lnTo>
                <a:close/>
              </a:path>
            </a:pathLst>
          </a:custGeom>
          <a:ln w="9144">
            <a:solidFill>
              <a:srgbClr val="000000"/>
            </a:solidFill>
          </a:ln>
        </p:spPr>
        <p:txBody>
          <a:bodyPr wrap="square" lIns="0" tIns="0" rIns="0" bIns="0" rtlCol="0"/>
          <a:lstStyle/>
          <a:p>
            <a:endParaRPr/>
          </a:p>
        </p:txBody>
      </p:sp>
      <p:sp>
        <p:nvSpPr>
          <p:cNvPr id="23" name="object 23"/>
          <p:cNvSpPr/>
          <p:nvPr/>
        </p:nvSpPr>
        <p:spPr>
          <a:xfrm>
            <a:off x="2154986" y="841375"/>
            <a:ext cx="152400" cy="160020"/>
          </a:xfrm>
          <a:prstGeom prst="rect">
            <a:avLst/>
          </a:prstGeom>
          <a:blipFill>
            <a:blip r:embed="rId12" cstate="print"/>
            <a:stretch>
              <a:fillRect/>
            </a:stretch>
          </a:blipFill>
        </p:spPr>
        <p:txBody>
          <a:bodyPr wrap="square" lIns="0" tIns="0" rIns="0" bIns="0" rtlCol="0"/>
          <a:lstStyle/>
          <a:p>
            <a:endParaRPr/>
          </a:p>
        </p:txBody>
      </p:sp>
      <p:sp>
        <p:nvSpPr>
          <p:cNvPr id="24" name="object 24"/>
          <p:cNvSpPr txBox="1"/>
          <p:nvPr/>
        </p:nvSpPr>
        <p:spPr>
          <a:xfrm>
            <a:off x="2429053" y="815620"/>
            <a:ext cx="894715" cy="276999"/>
          </a:xfrm>
          <a:prstGeom prst="rect">
            <a:avLst/>
          </a:prstGeom>
        </p:spPr>
        <p:txBody>
          <a:bodyPr vert="horz" wrap="square" lIns="0" tIns="0" rIns="0" bIns="0" rtlCol="0">
            <a:spAutoFit/>
          </a:bodyPr>
          <a:lstStyle/>
          <a:p>
            <a:pPr marL="12700"/>
            <a:r>
              <a:rPr b="1" dirty="0">
                <a:latin typeface="Calibri"/>
                <a:cs typeface="Calibri"/>
              </a:rPr>
              <a:t>As</a:t>
            </a:r>
            <a:r>
              <a:rPr b="1" spc="-15" dirty="0">
                <a:latin typeface="Calibri"/>
                <a:cs typeface="Calibri"/>
              </a:rPr>
              <a:t> </a:t>
            </a:r>
            <a:r>
              <a:rPr b="1" dirty="0">
                <a:latin typeface="Calibri"/>
                <a:cs typeface="Calibri"/>
              </a:rPr>
              <a:t>a</a:t>
            </a:r>
            <a:r>
              <a:rPr b="1" spc="10" dirty="0">
                <a:latin typeface="Calibri"/>
                <a:cs typeface="Calibri"/>
              </a:rPr>
              <a:t> </a:t>
            </a:r>
            <a:r>
              <a:rPr b="1" spc="-10" dirty="0">
                <a:latin typeface="Calibri"/>
                <a:cs typeface="Calibri"/>
              </a:rPr>
              <a:t>f</a:t>
            </a:r>
            <a:r>
              <a:rPr b="1" dirty="0">
                <a:latin typeface="Calibri"/>
                <a:cs typeface="Calibri"/>
              </a:rPr>
              <a:t>ield</a:t>
            </a:r>
            <a:endParaRPr>
              <a:latin typeface="Calibri"/>
              <a:cs typeface="Calibri"/>
            </a:endParaRPr>
          </a:p>
        </p:txBody>
      </p:sp>
      <p:sp>
        <p:nvSpPr>
          <p:cNvPr id="25" name="object 25"/>
          <p:cNvSpPr txBox="1"/>
          <p:nvPr/>
        </p:nvSpPr>
        <p:spPr>
          <a:xfrm>
            <a:off x="1632204" y="188977"/>
            <a:ext cx="8229600" cy="276999"/>
          </a:xfrm>
          <a:prstGeom prst="rect">
            <a:avLst/>
          </a:prstGeom>
          <a:solidFill>
            <a:srgbClr val="FCEADA"/>
          </a:solidFill>
          <a:ln w="9144">
            <a:solidFill>
              <a:srgbClr val="C00000"/>
            </a:solidFill>
          </a:ln>
        </p:spPr>
        <p:txBody>
          <a:bodyPr vert="horz" wrap="square" lIns="0" tIns="0" rIns="0" bIns="0" rtlCol="0">
            <a:spAutoFit/>
          </a:bodyPr>
          <a:lstStyle/>
          <a:p>
            <a:pPr marL="85725"/>
            <a:r>
              <a:rPr b="1" spc="-10" dirty="0">
                <a:latin typeface="Arial Narrow"/>
                <a:cs typeface="Arial Narrow"/>
              </a:rPr>
              <a:t>Big</a:t>
            </a:r>
            <a:r>
              <a:rPr b="1" spc="-5" dirty="0">
                <a:latin typeface="Arial Narrow"/>
                <a:cs typeface="Arial Narrow"/>
              </a:rPr>
              <a:t> </a:t>
            </a:r>
            <a:r>
              <a:rPr b="1" spc="-15" dirty="0">
                <a:latin typeface="Arial Narrow"/>
                <a:cs typeface="Arial Narrow"/>
              </a:rPr>
              <a:t>D</a:t>
            </a:r>
            <a:r>
              <a:rPr b="1" spc="-20" dirty="0">
                <a:latin typeface="Arial Narrow"/>
                <a:cs typeface="Arial Narrow"/>
              </a:rPr>
              <a:t>a</a:t>
            </a:r>
            <a:r>
              <a:rPr b="1" dirty="0">
                <a:latin typeface="Arial Narrow"/>
                <a:cs typeface="Arial Narrow"/>
              </a:rPr>
              <a:t>ta</a:t>
            </a:r>
            <a:r>
              <a:rPr b="1" spc="-45" dirty="0">
                <a:latin typeface="Arial Narrow"/>
                <a:cs typeface="Arial Narrow"/>
              </a:rPr>
              <a:t> </a:t>
            </a:r>
            <a:r>
              <a:rPr b="1" spc="-10" dirty="0">
                <a:latin typeface="Arial Narrow"/>
                <a:cs typeface="Arial Narrow"/>
              </a:rPr>
              <a:t>Ana</a:t>
            </a:r>
            <a:r>
              <a:rPr b="1" spc="-15" dirty="0">
                <a:latin typeface="Arial Narrow"/>
                <a:cs typeface="Arial Narrow"/>
              </a:rPr>
              <a:t>l</a:t>
            </a:r>
            <a:r>
              <a:rPr b="1" dirty="0">
                <a:latin typeface="Arial Narrow"/>
                <a:cs typeface="Arial Narrow"/>
              </a:rPr>
              <a:t>yt</a:t>
            </a:r>
            <a:r>
              <a:rPr b="1" spc="-10" dirty="0">
                <a:latin typeface="Arial Narrow"/>
                <a:cs typeface="Arial Narrow"/>
              </a:rPr>
              <a:t>i</a:t>
            </a:r>
            <a:r>
              <a:rPr b="1" dirty="0">
                <a:latin typeface="Arial Narrow"/>
                <a:cs typeface="Arial Narrow"/>
              </a:rPr>
              <a:t>cs</a:t>
            </a:r>
            <a:r>
              <a:rPr b="1" spc="25" dirty="0">
                <a:latin typeface="Arial Narrow"/>
                <a:cs typeface="Arial Narrow"/>
              </a:rPr>
              <a:t> </a:t>
            </a:r>
            <a:r>
              <a:rPr dirty="0">
                <a:latin typeface="Wingdings"/>
                <a:cs typeface="Wingdings"/>
              </a:rPr>
              <a:t></a:t>
            </a:r>
            <a:r>
              <a:rPr spc="-90" dirty="0">
                <a:latin typeface="Times New Roman"/>
                <a:cs typeface="Times New Roman"/>
              </a:rPr>
              <a:t> </a:t>
            </a:r>
            <a:r>
              <a:rPr b="1" spc="-10" dirty="0">
                <a:latin typeface="Arial Narrow"/>
                <a:cs typeface="Arial Narrow"/>
              </a:rPr>
              <a:t>As</a:t>
            </a:r>
            <a:r>
              <a:rPr b="1" spc="5" dirty="0">
                <a:latin typeface="Arial Narrow"/>
                <a:cs typeface="Arial Narrow"/>
              </a:rPr>
              <a:t> </a:t>
            </a:r>
            <a:r>
              <a:rPr b="1" dirty="0">
                <a:latin typeface="Arial Narrow"/>
                <a:cs typeface="Arial Narrow"/>
              </a:rPr>
              <a:t>a field</a:t>
            </a:r>
            <a:endParaRPr>
              <a:latin typeface="Arial Narrow"/>
              <a:cs typeface="Arial Narrow"/>
            </a:endParaRPr>
          </a:p>
        </p:txBody>
      </p:sp>
      <p:sp>
        <p:nvSpPr>
          <p:cNvPr id="26" name="object 26"/>
          <p:cNvSpPr/>
          <p:nvPr/>
        </p:nvSpPr>
        <p:spPr>
          <a:xfrm>
            <a:off x="1984249" y="5783583"/>
            <a:ext cx="8621141" cy="958443"/>
          </a:xfrm>
          <a:prstGeom prst="rect">
            <a:avLst/>
          </a:prstGeom>
          <a:blipFill>
            <a:blip r:embed="rId13" cstate="print"/>
            <a:stretch>
              <a:fillRect/>
            </a:stretch>
          </a:blipFill>
        </p:spPr>
        <p:txBody>
          <a:bodyPr wrap="square" lIns="0" tIns="0" rIns="0" bIns="0" rtlCol="0"/>
          <a:lstStyle/>
          <a:p>
            <a:endParaRPr/>
          </a:p>
        </p:txBody>
      </p:sp>
      <p:sp>
        <p:nvSpPr>
          <p:cNvPr id="27" name="object 27"/>
          <p:cNvSpPr txBox="1"/>
          <p:nvPr/>
        </p:nvSpPr>
        <p:spPr>
          <a:xfrm>
            <a:off x="5528309" y="5939206"/>
            <a:ext cx="1537970" cy="246221"/>
          </a:xfrm>
          <a:prstGeom prst="rect">
            <a:avLst/>
          </a:prstGeom>
        </p:spPr>
        <p:txBody>
          <a:bodyPr vert="horz" wrap="square" lIns="0" tIns="0" rIns="0" bIns="0" rtlCol="0">
            <a:spAutoFit/>
          </a:bodyPr>
          <a:lstStyle/>
          <a:p>
            <a:pPr marL="12700"/>
            <a:r>
              <a:rPr sz="1600" b="1" spc="-10" dirty="0">
                <a:latin typeface="Calibri"/>
                <a:cs typeface="Calibri"/>
              </a:rPr>
              <a:t>B</a:t>
            </a:r>
            <a:r>
              <a:rPr sz="1600" b="1" dirty="0">
                <a:latin typeface="Calibri"/>
                <a:cs typeface="Calibri"/>
              </a:rPr>
              <a:t>i</a:t>
            </a:r>
            <a:r>
              <a:rPr sz="1600" b="1" spc="-10" dirty="0">
                <a:latin typeface="Calibri"/>
                <a:cs typeface="Calibri"/>
              </a:rPr>
              <a:t>g</a:t>
            </a:r>
            <a:r>
              <a:rPr sz="1600" b="1" spc="-5" dirty="0">
                <a:latin typeface="Calibri"/>
                <a:cs typeface="Calibri"/>
              </a:rPr>
              <a:t> </a:t>
            </a:r>
            <a:r>
              <a:rPr sz="1600" b="1" spc="-15" dirty="0">
                <a:latin typeface="Calibri"/>
                <a:cs typeface="Calibri"/>
              </a:rPr>
              <a:t>D</a:t>
            </a:r>
            <a:r>
              <a:rPr sz="1600" b="1" spc="-20" dirty="0">
                <a:latin typeface="Calibri"/>
                <a:cs typeface="Calibri"/>
              </a:rPr>
              <a:t>a</a:t>
            </a:r>
            <a:r>
              <a:rPr sz="1600" b="1" spc="-25" dirty="0">
                <a:latin typeface="Calibri"/>
                <a:cs typeface="Calibri"/>
              </a:rPr>
              <a:t>t</a:t>
            </a:r>
            <a:r>
              <a:rPr sz="1600" b="1" spc="-10" dirty="0">
                <a:latin typeface="Calibri"/>
                <a:cs typeface="Calibri"/>
              </a:rPr>
              <a:t>a A</a:t>
            </a:r>
            <a:r>
              <a:rPr sz="1600" b="1" spc="-15" dirty="0">
                <a:latin typeface="Calibri"/>
                <a:cs typeface="Calibri"/>
              </a:rPr>
              <a:t>n</a:t>
            </a:r>
            <a:r>
              <a:rPr sz="1600" b="1" spc="-10" dirty="0">
                <a:latin typeface="Calibri"/>
                <a:cs typeface="Calibri"/>
              </a:rPr>
              <a:t>a</a:t>
            </a:r>
            <a:r>
              <a:rPr sz="1600" b="1" dirty="0">
                <a:latin typeface="Calibri"/>
                <a:cs typeface="Calibri"/>
              </a:rPr>
              <a:t>ly</a:t>
            </a:r>
            <a:r>
              <a:rPr sz="1600" b="1" spc="-10" dirty="0">
                <a:latin typeface="Calibri"/>
                <a:cs typeface="Calibri"/>
              </a:rPr>
              <a:t>tics</a:t>
            </a:r>
            <a:endParaRPr sz="1600">
              <a:latin typeface="Calibri"/>
              <a:cs typeface="Calibri"/>
            </a:endParaRPr>
          </a:p>
        </p:txBody>
      </p:sp>
      <p:sp>
        <p:nvSpPr>
          <p:cNvPr id="28" name="object 28"/>
          <p:cNvSpPr/>
          <p:nvPr/>
        </p:nvSpPr>
        <p:spPr>
          <a:xfrm>
            <a:off x="4721351" y="5253228"/>
            <a:ext cx="798106" cy="534682"/>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4779264" y="5280660"/>
            <a:ext cx="692150" cy="448309"/>
          </a:xfrm>
          <a:custGeom>
            <a:avLst/>
            <a:gdLst/>
            <a:ahLst/>
            <a:cxnLst/>
            <a:rect l="l" t="t" r="r" b="b"/>
            <a:pathLst>
              <a:path w="692150" h="448310">
                <a:moveTo>
                  <a:pt x="691896" y="224027"/>
                </a:moveTo>
                <a:lnTo>
                  <a:pt x="0" y="224027"/>
                </a:lnTo>
                <a:lnTo>
                  <a:pt x="345948" y="448055"/>
                </a:lnTo>
                <a:lnTo>
                  <a:pt x="691896" y="224027"/>
                </a:lnTo>
                <a:close/>
              </a:path>
              <a:path w="692150" h="448310">
                <a:moveTo>
                  <a:pt x="518922" y="0"/>
                </a:moveTo>
                <a:lnTo>
                  <a:pt x="172974" y="0"/>
                </a:lnTo>
                <a:lnTo>
                  <a:pt x="172974" y="224027"/>
                </a:lnTo>
                <a:lnTo>
                  <a:pt x="518922" y="224027"/>
                </a:lnTo>
                <a:lnTo>
                  <a:pt x="518922" y="0"/>
                </a:lnTo>
                <a:close/>
              </a:path>
            </a:pathLst>
          </a:custGeom>
          <a:solidFill>
            <a:srgbClr val="000000"/>
          </a:solidFill>
        </p:spPr>
        <p:txBody>
          <a:bodyPr wrap="square" lIns="0" tIns="0" rIns="0" bIns="0" rtlCol="0"/>
          <a:lstStyle/>
          <a:p>
            <a:endParaRPr/>
          </a:p>
        </p:txBody>
      </p:sp>
      <p:sp>
        <p:nvSpPr>
          <p:cNvPr id="30" name="object 30"/>
          <p:cNvSpPr/>
          <p:nvPr/>
        </p:nvSpPr>
        <p:spPr>
          <a:xfrm>
            <a:off x="4779264" y="5280660"/>
            <a:ext cx="692150" cy="448309"/>
          </a:xfrm>
          <a:custGeom>
            <a:avLst/>
            <a:gdLst/>
            <a:ahLst/>
            <a:cxnLst/>
            <a:rect l="l" t="t" r="r" b="b"/>
            <a:pathLst>
              <a:path w="692150" h="448310">
                <a:moveTo>
                  <a:pt x="0" y="224027"/>
                </a:moveTo>
                <a:lnTo>
                  <a:pt x="172974" y="224027"/>
                </a:lnTo>
                <a:lnTo>
                  <a:pt x="172974" y="0"/>
                </a:lnTo>
                <a:lnTo>
                  <a:pt x="518922" y="0"/>
                </a:lnTo>
                <a:lnTo>
                  <a:pt x="518922" y="224027"/>
                </a:lnTo>
                <a:lnTo>
                  <a:pt x="691896" y="224027"/>
                </a:lnTo>
                <a:lnTo>
                  <a:pt x="345948" y="448055"/>
                </a:lnTo>
                <a:lnTo>
                  <a:pt x="0" y="224027"/>
                </a:lnTo>
                <a:close/>
              </a:path>
            </a:pathLst>
          </a:custGeom>
          <a:ln w="9143">
            <a:solidFill>
              <a:srgbClr val="000000"/>
            </a:solidFill>
          </a:ln>
        </p:spPr>
        <p:txBody>
          <a:bodyPr wrap="square" lIns="0" tIns="0" rIns="0" bIns="0" rtlCol="0"/>
          <a:lstStyle/>
          <a:p>
            <a:endParaRPr/>
          </a:p>
        </p:txBody>
      </p:sp>
      <p:sp>
        <p:nvSpPr>
          <p:cNvPr id="31" name="object 31"/>
          <p:cNvSpPr/>
          <p:nvPr/>
        </p:nvSpPr>
        <p:spPr>
          <a:xfrm>
            <a:off x="9357360" y="4003548"/>
            <a:ext cx="789063" cy="1875663"/>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9410700" y="4030979"/>
            <a:ext cx="692150" cy="1789430"/>
          </a:xfrm>
          <a:custGeom>
            <a:avLst/>
            <a:gdLst/>
            <a:ahLst/>
            <a:cxnLst/>
            <a:rect l="l" t="t" r="r" b="b"/>
            <a:pathLst>
              <a:path w="692150" h="1789429">
                <a:moveTo>
                  <a:pt x="691896" y="1443228"/>
                </a:moveTo>
                <a:lnTo>
                  <a:pt x="0" y="1443228"/>
                </a:lnTo>
                <a:lnTo>
                  <a:pt x="345948" y="1789176"/>
                </a:lnTo>
                <a:lnTo>
                  <a:pt x="691896" y="1443228"/>
                </a:lnTo>
                <a:close/>
              </a:path>
              <a:path w="692150" h="1789429">
                <a:moveTo>
                  <a:pt x="518922" y="0"/>
                </a:moveTo>
                <a:lnTo>
                  <a:pt x="172974" y="0"/>
                </a:lnTo>
                <a:lnTo>
                  <a:pt x="172974" y="1443228"/>
                </a:lnTo>
                <a:lnTo>
                  <a:pt x="518922" y="1443228"/>
                </a:lnTo>
                <a:lnTo>
                  <a:pt x="518922" y="0"/>
                </a:lnTo>
                <a:close/>
              </a:path>
            </a:pathLst>
          </a:custGeom>
          <a:solidFill>
            <a:srgbClr val="000000"/>
          </a:solidFill>
        </p:spPr>
        <p:txBody>
          <a:bodyPr wrap="square" lIns="0" tIns="0" rIns="0" bIns="0" rtlCol="0"/>
          <a:lstStyle/>
          <a:p>
            <a:endParaRPr/>
          </a:p>
        </p:txBody>
      </p:sp>
      <p:sp>
        <p:nvSpPr>
          <p:cNvPr id="33" name="object 33"/>
          <p:cNvSpPr/>
          <p:nvPr/>
        </p:nvSpPr>
        <p:spPr>
          <a:xfrm>
            <a:off x="9410700" y="4030979"/>
            <a:ext cx="692150" cy="1789430"/>
          </a:xfrm>
          <a:custGeom>
            <a:avLst/>
            <a:gdLst/>
            <a:ahLst/>
            <a:cxnLst/>
            <a:rect l="l" t="t" r="r" b="b"/>
            <a:pathLst>
              <a:path w="692150" h="1789429">
                <a:moveTo>
                  <a:pt x="0" y="1443228"/>
                </a:moveTo>
                <a:lnTo>
                  <a:pt x="172974" y="1443228"/>
                </a:lnTo>
                <a:lnTo>
                  <a:pt x="172974" y="0"/>
                </a:lnTo>
                <a:lnTo>
                  <a:pt x="518922" y="0"/>
                </a:lnTo>
                <a:lnTo>
                  <a:pt x="518922" y="1443228"/>
                </a:lnTo>
                <a:lnTo>
                  <a:pt x="691896" y="1443228"/>
                </a:lnTo>
                <a:lnTo>
                  <a:pt x="345948" y="1789176"/>
                </a:lnTo>
                <a:lnTo>
                  <a:pt x="0" y="1443228"/>
                </a:lnTo>
                <a:close/>
              </a:path>
            </a:pathLst>
          </a:custGeom>
          <a:ln w="9144">
            <a:solidFill>
              <a:srgbClr val="000000"/>
            </a:solidFill>
          </a:ln>
        </p:spPr>
        <p:txBody>
          <a:bodyPr wrap="square" lIns="0" tIns="0" rIns="0" bIns="0" rtlCol="0"/>
          <a:lstStyle/>
          <a:p>
            <a:endParaRPr/>
          </a:p>
        </p:txBody>
      </p:sp>
      <p:sp>
        <p:nvSpPr>
          <p:cNvPr id="34" name="object 34"/>
          <p:cNvSpPr/>
          <p:nvPr/>
        </p:nvSpPr>
        <p:spPr>
          <a:xfrm>
            <a:off x="7295389" y="3977678"/>
            <a:ext cx="789063" cy="793584"/>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7348728" y="4005071"/>
            <a:ext cx="692150" cy="707390"/>
          </a:xfrm>
          <a:custGeom>
            <a:avLst/>
            <a:gdLst/>
            <a:ahLst/>
            <a:cxnLst/>
            <a:rect l="l" t="t" r="r" b="b"/>
            <a:pathLst>
              <a:path w="692150" h="707389">
                <a:moveTo>
                  <a:pt x="691896" y="361188"/>
                </a:moveTo>
                <a:lnTo>
                  <a:pt x="0" y="361188"/>
                </a:lnTo>
                <a:lnTo>
                  <a:pt x="345948" y="707135"/>
                </a:lnTo>
                <a:lnTo>
                  <a:pt x="691896" y="361188"/>
                </a:lnTo>
                <a:close/>
              </a:path>
              <a:path w="692150" h="707389">
                <a:moveTo>
                  <a:pt x="518922" y="0"/>
                </a:moveTo>
                <a:lnTo>
                  <a:pt x="172974" y="0"/>
                </a:lnTo>
                <a:lnTo>
                  <a:pt x="172974" y="361188"/>
                </a:lnTo>
                <a:lnTo>
                  <a:pt x="518922" y="361188"/>
                </a:lnTo>
                <a:lnTo>
                  <a:pt x="518922" y="0"/>
                </a:lnTo>
                <a:close/>
              </a:path>
            </a:pathLst>
          </a:custGeom>
          <a:solidFill>
            <a:srgbClr val="000000"/>
          </a:solidFill>
        </p:spPr>
        <p:txBody>
          <a:bodyPr wrap="square" lIns="0" tIns="0" rIns="0" bIns="0" rtlCol="0"/>
          <a:lstStyle/>
          <a:p>
            <a:endParaRPr/>
          </a:p>
        </p:txBody>
      </p:sp>
      <p:sp>
        <p:nvSpPr>
          <p:cNvPr id="36" name="object 36"/>
          <p:cNvSpPr/>
          <p:nvPr/>
        </p:nvSpPr>
        <p:spPr>
          <a:xfrm>
            <a:off x="7348728" y="4005071"/>
            <a:ext cx="692150" cy="707390"/>
          </a:xfrm>
          <a:custGeom>
            <a:avLst/>
            <a:gdLst/>
            <a:ahLst/>
            <a:cxnLst/>
            <a:rect l="l" t="t" r="r" b="b"/>
            <a:pathLst>
              <a:path w="692150" h="707389">
                <a:moveTo>
                  <a:pt x="0" y="361188"/>
                </a:moveTo>
                <a:lnTo>
                  <a:pt x="172974" y="361188"/>
                </a:lnTo>
                <a:lnTo>
                  <a:pt x="172974" y="0"/>
                </a:lnTo>
                <a:lnTo>
                  <a:pt x="518922" y="0"/>
                </a:lnTo>
                <a:lnTo>
                  <a:pt x="518922" y="361188"/>
                </a:lnTo>
                <a:lnTo>
                  <a:pt x="691896" y="361188"/>
                </a:lnTo>
                <a:lnTo>
                  <a:pt x="345948" y="707135"/>
                </a:lnTo>
                <a:lnTo>
                  <a:pt x="0" y="361188"/>
                </a:lnTo>
                <a:close/>
              </a:path>
            </a:pathLst>
          </a:custGeom>
          <a:ln w="9144">
            <a:solidFill>
              <a:srgbClr val="000000"/>
            </a:solidFill>
          </a:ln>
        </p:spPr>
        <p:txBody>
          <a:bodyPr wrap="square" lIns="0" tIns="0" rIns="0" bIns="0" rtlCol="0"/>
          <a:lstStyle/>
          <a:p>
            <a:endParaRPr/>
          </a:p>
        </p:txBody>
      </p:sp>
      <p:sp>
        <p:nvSpPr>
          <p:cNvPr id="37" name="object 37"/>
          <p:cNvSpPr/>
          <p:nvPr/>
        </p:nvSpPr>
        <p:spPr>
          <a:xfrm>
            <a:off x="6641592" y="4732021"/>
            <a:ext cx="2503805" cy="958443"/>
          </a:xfrm>
          <a:prstGeom prst="rect">
            <a:avLst/>
          </a:prstGeom>
          <a:blipFill>
            <a:blip r:embed="rId17" cstate="print"/>
            <a:stretch>
              <a:fillRect/>
            </a:stretch>
          </a:blipFill>
        </p:spPr>
        <p:txBody>
          <a:bodyPr wrap="square" lIns="0" tIns="0" rIns="0" bIns="0" rtlCol="0"/>
          <a:lstStyle/>
          <a:p>
            <a:endParaRPr/>
          </a:p>
        </p:txBody>
      </p:sp>
      <p:sp>
        <p:nvSpPr>
          <p:cNvPr id="38" name="object 38"/>
          <p:cNvSpPr txBox="1"/>
          <p:nvPr/>
        </p:nvSpPr>
        <p:spPr>
          <a:xfrm>
            <a:off x="7016877" y="4887596"/>
            <a:ext cx="1758314" cy="246221"/>
          </a:xfrm>
          <a:prstGeom prst="rect">
            <a:avLst/>
          </a:prstGeom>
        </p:spPr>
        <p:txBody>
          <a:bodyPr vert="horz" wrap="square" lIns="0" tIns="0" rIns="0" bIns="0" rtlCol="0">
            <a:spAutoFit/>
          </a:bodyPr>
          <a:lstStyle/>
          <a:p>
            <a:pPr marL="12700"/>
            <a:r>
              <a:rPr sz="1600" b="1" spc="-10" dirty="0">
                <a:latin typeface="Calibri"/>
                <a:cs typeface="Calibri"/>
              </a:rPr>
              <a:t>Artifi</a:t>
            </a:r>
            <a:r>
              <a:rPr sz="1600" b="1" spc="-5" dirty="0">
                <a:latin typeface="Calibri"/>
                <a:cs typeface="Calibri"/>
              </a:rPr>
              <a:t>cial </a:t>
            </a:r>
            <a:r>
              <a:rPr sz="1600" b="1" spc="-15" dirty="0">
                <a:latin typeface="Calibri"/>
                <a:cs typeface="Calibri"/>
              </a:rPr>
              <a:t>I</a:t>
            </a:r>
            <a:r>
              <a:rPr sz="1600" b="1" spc="-30" dirty="0">
                <a:latin typeface="Calibri"/>
                <a:cs typeface="Calibri"/>
              </a:rPr>
              <a:t>n</a:t>
            </a:r>
            <a:r>
              <a:rPr sz="1600" b="1" spc="-35" dirty="0">
                <a:latin typeface="Calibri"/>
                <a:cs typeface="Calibri"/>
              </a:rPr>
              <a:t>t</a:t>
            </a:r>
            <a:r>
              <a:rPr sz="1600" b="1" spc="-15" dirty="0">
                <a:latin typeface="Calibri"/>
                <a:cs typeface="Calibri"/>
              </a:rPr>
              <a:t>el</a:t>
            </a:r>
            <a:r>
              <a:rPr sz="1600" b="1" dirty="0">
                <a:latin typeface="Calibri"/>
                <a:cs typeface="Calibri"/>
              </a:rPr>
              <a:t>l</a:t>
            </a:r>
            <a:r>
              <a:rPr sz="1600" b="1" spc="-5" dirty="0">
                <a:latin typeface="Calibri"/>
                <a:cs typeface="Calibri"/>
              </a:rPr>
              <a:t>i</a:t>
            </a:r>
            <a:r>
              <a:rPr sz="1600" b="1" spc="-20" dirty="0">
                <a:latin typeface="Calibri"/>
                <a:cs typeface="Calibri"/>
              </a:rPr>
              <a:t>g</a:t>
            </a:r>
            <a:r>
              <a:rPr sz="1600" b="1" spc="-15" dirty="0">
                <a:latin typeface="Calibri"/>
                <a:cs typeface="Calibri"/>
              </a:rPr>
              <a:t>ence</a:t>
            </a:r>
            <a:endParaRPr sz="1600">
              <a:latin typeface="Calibri"/>
              <a:cs typeface="Calibri"/>
            </a:endParaRPr>
          </a:p>
        </p:txBody>
      </p:sp>
      <p:sp>
        <p:nvSpPr>
          <p:cNvPr id="39" name="object 39"/>
          <p:cNvSpPr/>
          <p:nvPr/>
        </p:nvSpPr>
        <p:spPr>
          <a:xfrm>
            <a:off x="5114545" y="3989806"/>
            <a:ext cx="789063" cy="807364"/>
          </a:xfrm>
          <a:prstGeom prst="rect">
            <a:avLst/>
          </a:prstGeom>
          <a:blipFill>
            <a:blip r:embed="rId18" cstate="print"/>
            <a:stretch>
              <a:fillRect/>
            </a:stretch>
          </a:blipFill>
        </p:spPr>
        <p:txBody>
          <a:bodyPr wrap="square" lIns="0" tIns="0" rIns="0" bIns="0" rtlCol="0"/>
          <a:lstStyle/>
          <a:p>
            <a:endParaRPr/>
          </a:p>
        </p:txBody>
      </p:sp>
      <p:sp>
        <p:nvSpPr>
          <p:cNvPr id="40" name="object 40"/>
          <p:cNvSpPr/>
          <p:nvPr/>
        </p:nvSpPr>
        <p:spPr>
          <a:xfrm>
            <a:off x="5167884" y="4017264"/>
            <a:ext cx="692150" cy="721360"/>
          </a:xfrm>
          <a:custGeom>
            <a:avLst/>
            <a:gdLst/>
            <a:ahLst/>
            <a:cxnLst/>
            <a:rect l="l" t="t" r="r" b="b"/>
            <a:pathLst>
              <a:path w="692150" h="721360">
                <a:moveTo>
                  <a:pt x="691895" y="374904"/>
                </a:moveTo>
                <a:lnTo>
                  <a:pt x="0" y="374904"/>
                </a:lnTo>
                <a:lnTo>
                  <a:pt x="345948" y="720852"/>
                </a:lnTo>
                <a:lnTo>
                  <a:pt x="691895" y="374904"/>
                </a:lnTo>
                <a:close/>
              </a:path>
              <a:path w="692150" h="721360">
                <a:moveTo>
                  <a:pt x="518921" y="0"/>
                </a:moveTo>
                <a:lnTo>
                  <a:pt x="172974" y="0"/>
                </a:lnTo>
                <a:lnTo>
                  <a:pt x="172974" y="374904"/>
                </a:lnTo>
                <a:lnTo>
                  <a:pt x="518921" y="374904"/>
                </a:lnTo>
                <a:lnTo>
                  <a:pt x="518921" y="0"/>
                </a:lnTo>
                <a:close/>
              </a:path>
            </a:pathLst>
          </a:custGeom>
          <a:solidFill>
            <a:srgbClr val="000000"/>
          </a:solidFill>
        </p:spPr>
        <p:txBody>
          <a:bodyPr wrap="square" lIns="0" tIns="0" rIns="0" bIns="0" rtlCol="0"/>
          <a:lstStyle/>
          <a:p>
            <a:endParaRPr/>
          </a:p>
        </p:txBody>
      </p:sp>
      <p:sp>
        <p:nvSpPr>
          <p:cNvPr id="41" name="object 41"/>
          <p:cNvSpPr/>
          <p:nvPr/>
        </p:nvSpPr>
        <p:spPr>
          <a:xfrm>
            <a:off x="5167884" y="4017264"/>
            <a:ext cx="692150" cy="721360"/>
          </a:xfrm>
          <a:custGeom>
            <a:avLst/>
            <a:gdLst/>
            <a:ahLst/>
            <a:cxnLst/>
            <a:rect l="l" t="t" r="r" b="b"/>
            <a:pathLst>
              <a:path w="692150" h="721360">
                <a:moveTo>
                  <a:pt x="0" y="374904"/>
                </a:moveTo>
                <a:lnTo>
                  <a:pt x="172974" y="374904"/>
                </a:lnTo>
                <a:lnTo>
                  <a:pt x="172974" y="0"/>
                </a:lnTo>
                <a:lnTo>
                  <a:pt x="518921" y="0"/>
                </a:lnTo>
                <a:lnTo>
                  <a:pt x="518921" y="374904"/>
                </a:lnTo>
                <a:lnTo>
                  <a:pt x="691895" y="374904"/>
                </a:lnTo>
                <a:lnTo>
                  <a:pt x="345948" y="720852"/>
                </a:lnTo>
                <a:lnTo>
                  <a:pt x="0" y="374904"/>
                </a:lnTo>
                <a:close/>
              </a:path>
            </a:pathLst>
          </a:custGeom>
          <a:ln w="9144">
            <a:solidFill>
              <a:srgbClr val="000000"/>
            </a:solidFill>
          </a:ln>
        </p:spPr>
        <p:txBody>
          <a:bodyPr wrap="square" lIns="0" tIns="0" rIns="0" bIns="0" rtlCol="0"/>
          <a:lstStyle/>
          <a:p>
            <a:endParaRPr/>
          </a:p>
        </p:txBody>
      </p:sp>
      <p:sp>
        <p:nvSpPr>
          <p:cNvPr id="42" name="object 42"/>
          <p:cNvSpPr/>
          <p:nvPr/>
        </p:nvSpPr>
        <p:spPr>
          <a:xfrm>
            <a:off x="3380232" y="1821155"/>
            <a:ext cx="796594" cy="567969"/>
          </a:xfrm>
          <a:prstGeom prst="rect">
            <a:avLst/>
          </a:prstGeom>
          <a:blipFill>
            <a:blip r:embed="rId19" cstate="print"/>
            <a:stretch>
              <a:fillRect/>
            </a:stretch>
          </a:blipFill>
        </p:spPr>
        <p:txBody>
          <a:bodyPr wrap="square" lIns="0" tIns="0" rIns="0" bIns="0" rtlCol="0"/>
          <a:lstStyle/>
          <a:p>
            <a:endParaRPr/>
          </a:p>
        </p:txBody>
      </p:sp>
      <p:sp>
        <p:nvSpPr>
          <p:cNvPr id="43" name="object 43"/>
          <p:cNvSpPr/>
          <p:nvPr/>
        </p:nvSpPr>
        <p:spPr>
          <a:xfrm>
            <a:off x="3438144" y="1848612"/>
            <a:ext cx="690880" cy="481965"/>
          </a:xfrm>
          <a:custGeom>
            <a:avLst/>
            <a:gdLst/>
            <a:ahLst/>
            <a:cxnLst/>
            <a:rect l="l" t="t" r="r" b="b"/>
            <a:pathLst>
              <a:path w="690880" h="481964">
                <a:moveTo>
                  <a:pt x="690372" y="240791"/>
                </a:moveTo>
                <a:lnTo>
                  <a:pt x="0" y="240791"/>
                </a:lnTo>
                <a:lnTo>
                  <a:pt x="345186" y="481584"/>
                </a:lnTo>
                <a:lnTo>
                  <a:pt x="690372" y="240791"/>
                </a:lnTo>
                <a:close/>
              </a:path>
              <a:path w="690880" h="481964">
                <a:moveTo>
                  <a:pt x="517779" y="0"/>
                </a:moveTo>
                <a:lnTo>
                  <a:pt x="172593" y="0"/>
                </a:lnTo>
                <a:lnTo>
                  <a:pt x="172593" y="240791"/>
                </a:lnTo>
                <a:lnTo>
                  <a:pt x="517779" y="240791"/>
                </a:lnTo>
                <a:lnTo>
                  <a:pt x="517779" y="0"/>
                </a:lnTo>
                <a:close/>
              </a:path>
            </a:pathLst>
          </a:custGeom>
          <a:solidFill>
            <a:srgbClr val="000000"/>
          </a:solidFill>
        </p:spPr>
        <p:txBody>
          <a:bodyPr wrap="square" lIns="0" tIns="0" rIns="0" bIns="0" rtlCol="0"/>
          <a:lstStyle/>
          <a:p>
            <a:endParaRPr/>
          </a:p>
        </p:txBody>
      </p:sp>
      <p:sp>
        <p:nvSpPr>
          <p:cNvPr id="44" name="object 44"/>
          <p:cNvSpPr/>
          <p:nvPr/>
        </p:nvSpPr>
        <p:spPr>
          <a:xfrm>
            <a:off x="3438144" y="1848612"/>
            <a:ext cx="690880" cy="481965"/>
          </a:xfrm>
          <a:custGeom>
            <a:avLst/>
            <a:gdLst/>
            <a:ahLst/>
            <a:cxnLst/>
            <a:rect l="l" t="t" r="r" b="b"/>
            <a:pathLst>
              <a:path w="690880" h="481964">
                <a:moveTo>
                  <a:pt x="0" y="240791"/>
                </a:moveTo>
                <a:lnTo>
                  <a:pt x="172593" y="240791"/>
                </a:lnTo>
                <a:lnTo>
                  <a:pt x="172593" y="0"/>
                </a:lnTo>
                <a:lnTo>
                  <a:pt x="517779" y="0"/>
                </a:lnTo>
                <a:lnTo>
                  <a:pt x="517779" y="240791"/>
                </a:lnTo>
                <a:lnTo>
                  <a:pt x="690372" y="240791"/>
                </a:lnTo>
                <a:lnTo>
                  <a:pt x="345186" y="481584"/>
                </a:lnTo>
                <a:lnTo>
                  <a:pt x="0" y="240791"/>
                </a:lnTo>
                <a:close/>
              </a:path>
            </a:pathLst>
          </a:custGeom>
          <a:ln w="9143">
            <a:solidFill>
              <a:srgbClr val="000000"/>
            </a:solidFill>
          </a:ln>
        </p:spPr>
        <p:txBody>
          <a:bodyPr wrap="square" lIns="0" tIns="0" rIns="0" bIns="0" rtlCol="0"/>
          <a:lstStyle/>
          <a:p>
            <a:endParaRPr/>
          </a:p>
        </p:txBody>
      </p:sp>
      <p:sp>
        <p:nvSpPr>
          <p:cNvPr id="45" name="object 45"/>
          <p:cNvSpPr/>
          <p:nvPr/>
        </p:nvSpPr>
        <p:spPr>
          <a:xfrm>
            <a:off x="5553456" y="1290854"/>
            <a:ext cx="1648841" cy="958443"/>
          </a:xfrm>
          <a:prstGeom prst="rect">
            <a:avLst/>
          </a:prstGeom>
          <a:blipFill>
            <a:blip r:embed="rId20" cstate="print"/>
            <a:stretch>
              <a:fillRect/>
            </a:stretch>
          </a:blipFill>
        </p:spPr>
        <p:txBody>
          <a:bodyPr wrap="square" lIns="0" tIns="0" rIns="0" bIns="0" rtlCol="0"/>
          <a:lstStyle/>
          <a:p>
            <a:endParaRPr/>
          </a:p>
        </p:txBody>
      </p:sp>
      <p:sp>
        <p:nvSpPr>
          <p:cNvPr id="46" name="object 46"/>
          <p:cNvSpPr txBox="1"/>
          <p:nvPr/>
        </p:nvSpPr>
        <p:spPr>
          <a:xfrm>
            <a:off x="5815077" y="1444372"/>
            <a:ext cx="1132205" cy="246221"/>
          </a:xfrm>
          <a:prstGeom prst="rect">
            <a:avLst/>
          </a:prstGeom>
        </p:spPr>
        <p:txBody>
          <a:bodyPr vert="horz" wrap="square" lIns="0" tIns="0" rIns="0" bIns="0" rtlCol="0">
            <a:spAutoFit/>
          </a:bodyPr>
          <a:lstStyle/>
          <a:p>
            <a:pPr marL="12700"/>
            <a:r>
              <a:rPr sz="1600" b="1" spc="-15" dirty="0">
                <a:latin typeface="Calibri"/>
                <a:cs typeface="Calibri"/>
              </a:rPr>
              <a:t>M</a:t>
            </a:r>
            <a:r>
              <a:rPr sz="1600" b="1" spc="-25" dirty="0">
                <a:latin typeface="Calibri"/>
                <a:cs typeface="Calibri"/>
              </a:rPr>
              <a:t>a</a:t>
            </a:r>
            <a:r>
              <a:rPr sz="1600" b="1" spc="-10" dirty="0">
                <a:latin typeface="Calibri"/>
                <a:cs typeface="Calibri"/>
              </a:rPr>
              <a:t>t</a:t>
            </a:r>
            <a:r>
              <a:rPr sz="1600" b="1" spc="-20" dirty="0">
                <a:latin typeface="Calibri"/>
                <a:cs typeface="Calibri"/>
              </a:rPr>
              <a:t>hema</a:t>
            </a:r>
            <a:r>
              <a:rPr sz="1600" b="1" spc="-10" dirty="0">
                <a:latin typeface="Calibri"/>
                <a:cs typeface="Calibri"/>
              </a:rPr>
              <a:t>tics</a:t>
            </a:r>
            <a:endParaRPr sz="1600">
              <a:latin typeface="Calibri"/>
              <a:cs typeface="Calibri"/>
            </a:endParaRPr>
          </a:p>
        </p:txBody>
      </p:sp>
      <p:sp>
        <p:nvSpPr>
          <p:cNvPr id="47" name="object 47"/>
          <p:cNvSpPr/>
          <p:nvPr/>
        </p:nvSpPr>
        <p:spPr>
          <a:xfrm>
            <a:off x="6010656" y="1816608"/>
            <a:ext cx="789063" cy="1668399"/>
          </a:xfrm>
          <a:prstGeom prst="rect">
            <a:avLst/>
          </a:prstGeom>
          <a:blipFill>
            <a:blip r:embed="rId21" cstate="print"/>
            <a:stretch>
              <a:fillRect/>
            </a:stretch>
          </a:blipFill>
        </p:spPr>
        <p:txBody>
          <a:bodyPr wrap="square" lIns="0" tIns="0" rIns="0" bIns="0" rtlCol="0"/>
          <a:lstStyle/>
          <a:p>
            <a:endParaRPr/>
          </a:p>
        </p:txBody>
      </p:sp>
      <p:sp>
        <p:nvSpPr>
          <p:cNvPr id="48" name="object 48"/>
          <p:cNvSpPr/>
          <p:nvPr/>
        </p:nvSpPr>
        <p:spPr>
          <a:xfrm>
            <a:off x="6063996" y="1844039"/>
            <a:ext cx="692150" cy="1582420"/>
          </a:xfrm>
          <a:custGeom>
            <a:avLst/>
            <a:gdLst/>
            <a:ahLst/>
            <a:cxnLst/>
            <a:rect l="l" t="t" r="r" b="b"/>
            <a:pathLst>
              <a:path w="692150" h="1582420">
                <a:moveTo>
                  <a:pt x="691895" y="1235964"/>
                </a:moveTo>
                <a:lnTo>
                  <a:pt x="0" y="1235964"/>
                </a:lnTo>
                <a:lnTo>
                  <a:pt x="345948" y="1581912"/>
                </a:lnTo>
                <a:lnTo>
                  <a:pt x="691895" y="1235964"/>
                </a:lnTo>
                <a:close/>
              </a:path>
              <a:path w="692150" h="1582420">
                <a:moveTo>
                  <a:pt x="518921" y="0"/>
                </a:moveTo>
                <a:lnTo>
                  <a:pt x="172974" y="0"/>
                </a:lnTo>
                <a:lnTo>
                  <a:pt x="172974" y="1235964"/>
                </a:lnTo>
                <a:lnTo>
                  <a:pt x="518921" y="1235964"/>
                </a:lnTo>
                <a:lnTo>
                  <a:pt x="518921" y="0"/>
                </a:lnTo>
                <a:close/>
              </a:path>
            </a:pathLst>
          </a:custGeom>
          <a:solidFill>
            <a:srgbClr val="000000"/>
          </a:solidFill>
        </p:spPr>
        <p:txBody>
          <a:bodyPr wrap="square" lIns="0" tIns="0" rIns="0" bIns="0" rtlCol="0"/>
          <a:lstStyle/>
          <a:p>
            <a:endParaRPr/>
          </a:p>
        </p:txBody>
      </p:sp>
      <p:sp>
        <p:nvSpPr>
          <p:cNvPr id="49" name="object 49"/>
          <p:cNvSpPr/>
          <p:nvPr/>
        </p:nvSpPr>
        <p:spPr>
          <a:xfrm>
            <a:off x="6063996" y="1844039"/>
            <a:ext cx="692150" cy="1582420"/>
          </a:xfrm>
          <a:custGeom>
            <a:avLst/>
            <a:gdLst/>
            <a:ahLst/>
            <a:cxnLst/>
            <a:rect l="l" t="t" r="r" b="b"/>
            <a:pathLst>
              <a:path w="692150" h="1582420">
                <a:moveTo>
                  <a:pt x="0" y="1235964"/>
                </a:moveTo>
                <a:lnTo>
                  <a:pt x="172974" y="1235964"/>
                </a:lnTo>
                <a:lnTo>
                  <a:pt x="172974" y="0"/>
                </a:lnTo>
                <a:lnTo>
                  <a:pt x="518921" y="0"/>
                </a:lnTo>
                <a:lnTo>
                  <a:pt x="518921" y="1235964"/>
                </a:lnTo>
                <a:lnTo>
                  <a:pt x="691895" y="1235964"/>
                </a:lnTo>
                <a:lnTo>
                  <a:pt x="345948" y="1581912"/>
                </a:lnTo>
                <a:lnTo>
                  <a:pt x="0" y="1235964"/>
                </a:lnTo>
                <a:close/>
              </a:path>
            </a:pathLst>
          </a:custGeom>
          <a:ln w="9144">
            <a:solidFill>
              <a:srgbClr val="000000"/>
            </a:solidFill>
          </a:ln>
        </p:spPr>
        <p:txBody>
          <a:bodyPr wrap="square" lIns="0" tIns="0" rIns="0" bIns="0" rtlCol="0"/>
          <a:lstStyle/>
          <a:p>
            <a:endParaRPr/>
          </a:p>
        </p:txBody>
      </p:sp>
      <p:sp>
        <p:nvSpPr>
          <p:cNvPr id="50" name="object 50"/>
          <p:cNvSpPr/>
          <p:nvPr/>
        </p:nvSpPr>
        <p:spPr>
          <a:xfrm>
            <a:off x="7037832" y="5295900"/>
            <a:ext cx="796594" cy="534682"/>
          </a:xfrm>
          <a:prstGeom prst="rect">
            <a:avLst/>
          </a:prstGeom>
          <a:blipFill>
            <a:blip r:embed="rId22" cstate="print"/>
            <a:stretch>
              <a:fillRect/>
            </a:stretch>
          </a:blipFill>
        </p:spPr>
        <p:txBody>
          <a:bodyPr wrap="square" lIns="0" tIns="0" rIns="0" bIns="0" rtlCol="0"/>
          <a:lstStyle/>
          <a:p>
            <a:endParaRPr/>
          </a:p>
        </p:txBody>
      </p:sp>
      <p:sp>
        <p:nvSpPr>
          <p:cNvPr id="51" name="object 51"/>
          <p:cNvSpPr/>
          <p:nvPr/>
        </p:nvSpPr>
        <p:spPr>
          <a:xfrm>
            <a:off x="7095744" y="5323333"/>
            <a:ext cx="690880" cy="448309"/>
          </a:xfrm>
          <a:custGeom>
            <a:avLst/>
            <a:gdLst/>
            <a:ahLst/>
            <a:cxnLst/>
            <a:rect l="l" t="t" r="r" b="b"/>
            <a:pathLst>
              <a:path w="690879" h="448310">
                <a:moveTo>
                  <a:pt x="690371" y="224028"/>
                </a:moveTo>
                <a:lnTo>
                  <a:pt x="0" y="224028"/>
                </a:lnTo>
                <a:lnTo>
                  <a:pt x="345185" y="448056"/>
                </a:lnTo>
                <a:lnTo>
                  <a:pt x="690371" y="224028"/>
                </a:lnTo>
                <a:close/>
              </a:path>
              <a:path w="690879" h="448310">
                <a:moveTo>
                  <a:pt x="517778" y="0"/>
                </a:moveTo>
                <a:lnTo>
                  <a:pt x="172592" y="0"/>
                </a:lnTo>
                <a:lnTo>
                  <a:pt x="172592" y="224028"/>
                </a:lnTo>
                <a:lnTo>
                  <a:pt x="517778" y="224028"/>
                </a:lnTo>
                <a:lnTo>
                  <a:pt x="517778" y="0"/>
                </a:lnTo>
                <a:close/>
              </a:path>
            </a:pathLst>
          </a:custGeom>
          <a:solidFill>
            <a:srgbClr val="000000"/>
          </a:solidFill>
        </p:spPr>
        <p:txBody>
          <a:bodyPr wrap="square" lIns="0" tIns="0" rIns="0" bIns="0" rtlCol="0"/>
          <a:lstStyle/>
          <a:p>
            <a:endParaRPr/>
          </a:p>
        </p:txBody>
      </p:sp>
      <p:sp>
        <p:nvSpPr>
          <p:cNvPr id="52" name="object 52"/>
          <p:cNvSpPr/>
          <p:nvPr/>
        </p:nvSpPr>
        <p:spPr>
          <a:xfrm>
            <a:off x="7095744" y="5323333"/>
            <a:ext cx="690880" cy="448309"/>
          </a:xfrm>
          <a:custGeom>
            <a:avLst/>
            <a:gdLst/>
            <a:ahLst/>
            <a:cxnLst/>
            <a:rect l="l" t="t" r="r" b="b"/>
            <a:pathLst>
              <a:path w="690879" h="448310">
                <a:moveTo>
                  <a:pt x="0" y="224028"/>
                </a:moveTo>
                <a:lnTo>
                  <a:pt x="172592" y="224028"/>
                </a:lnTo>
                <a:lnTo>
                  <a:pt x="172592" y="0"/>
                </a:lnTo>
                <a:lnTo>
                  <a:pt x="517778" y="0"/>
                </a:lnTo>
                <a:lnTo>
                  <a:pt x="517778" y="224028"/>
                </a:lnTo>
                <a:lnTo>
                  <a:pt x="690371" y="224028"/>
                </a:lnTo>
                <a:lnTo>
                  <a:pt x="345185" y="448056"/>
                </a:lnTo>
                <a:lnTo>
                  <a:pt x="0" y="224028"/>
                </a:lnTo>
                <a:close/>
              </a:path>
            </a:pathLst>
          </a:custGeom>
          <a:ln w="9144">
            <a:solidFill>
              <a:srgbClr val="000000"/>
            </a:solidFill>
          </a:ln>
        </p:spPr>
        <p:txBody>
          <a:bodyPr wrap="square" lIns="0" tIns="0" rIns="0" bIns="0" rtlCol="0"/>
          <a:lstStyle/>
          <a:p>
            <a:endParaRPr/>
          </a:p>
        </p:txBody>
      </p:sp>
      <p:sp>
        <p:nvSpPr>
          <p:cNvPr id="53" name="object 53"/>
          <p:cNvSpPr txBox="1"/>
          <p:nvPr/>
        </p:nvSpPr>
        <p:spPr>
          <a:xfrm>
            <a:off x="3139567" y="4815460"/>
            <a:ext cx="1769745" cy="246221"/>
          </a:xfrm>
          <a:prstGeom prst="rect">
            <a:avLst/>
          </a:prstGeom>
        </p:spPr>
        <p:txBody>
          <a:bodyPr vert="horz" wrap="square" lIns="0" tIns="0" rIns="0" bIns="0" rtlCol="0">
            <a:spAutoFit/>
          </a:bodyPr>
          <a:lstStyle/>
          <a:p>
            <a:pPr marL="12700"/>
            <a:r>
              <a:rPr sz="1600" b="1" spc="-10" dirty="0">
                <a:latin typeface="Calibri"/>
                <a:cs typeface="Calibri"/>
              </a:rPr>
              <a:t>Business</a:t>
            </a:r>
            <a:r>
              <a:rPr sz="1600" b="1" spc="-5" dirty="0">
                <a:latin typeface="Calibri"/>
                <a:cs typeface="Calibri"/>
              </a:rPr>
              <a:t> </a:t>
            </a:r>
            <a:r>
              <a:rPr sz="1600" b="1" spc="-15" dirty="0">
                <a:latin typeface="Calibri"/>
                <a:cs typeface="Calibri"/>
              </a:rPr>
              <a:t>I</a:t>
            </a:r>
            <a:r>
              <a:rPr sz="1600" b="1" spc="-30" dirty="0">
                <a:latin typeface="Calibri"/>
                <a:cs typeface="Calibri"/>
              </a:rPr>
              <a:t>n</a:t>
            </a:r>
            <a:r>
              <a:rPr sz="1600" b="1" spc="-35" dirty="0">
                <a:latin typeface="Calibri"/>
                <a:cs typeface="Calibri"/>
              </a:rPr>
              <a:t>t</a:t>
            </a:r>
            <a:r>
              <a:rPr sz="1600" b="1" spc="-15" dirty="0">
                <a:latin typeface="Calibri"/>
                <a:cs typeface="Calibri"/>
              </a:rPr>
              <a:t>el</a:t>
            </a:r>
            <a:r>
              <a:rPr sz="1600" b="1" dirty="0">
                <a:latin typeface="Calibri"/>
                <a:cs typeface="Calibri"/>
              </a:rPr>
              <a:t>l</a:t>
            </a:r>
            <a:r>
              <a:rPr sz="1600" b="1" spc="-5" dirty="0">
                <a:latin typeface="Calibri"/>
                <a:cs typeface="Calibri"/>
              </a:rPr>
              <a:t>i</a:t>
            </a:r>
            <a:r>
              <a:rPr sz="1600" b="1" spc="-20" dirty="0">
                <a:latin typeface="Calibri"/>
                <a:cs typeface="Calibri"/>
              </a:rPr>
              <a:t>g</a:t>
            </a:r>
            <a:r>
              <a:rPr sz="1600" b="1" spc="-15" dirty="0">
                <a:latin typeface="Calibri"/>
                <a:cs typeface="Calibri"/>
              </a:rPr>
              <a:t>ence</a:t>
            </a:r>
            <a:endParaRPr sz="1600">
              <a:latin typeface="Calibri"/>
              <a:cs typeface="Calibri"/>
            </a:endParaRPr>
          </a:p>
        </p:txBody>
      </p:sp>
      <p:sp>
        <p:nvSpPr>
          <p:cNvPr id="54" name="object 54"/>
          <p:cNvSpPr/>
          <p:nvPr/>
        </p:nvSpPr>
        <p:spPr>
          <a:xfrm>
            <a:off x="2019301" y="4660392"/>
            <a:ext cx="3044825" cy="966063"/>
          </a:xfrm>
          <a:prstGeom prst="rect">
            <a:avLst/>
          </a:prstGeom>
          <a:blipFill>
            <a:blip r:embed="rId23" cstate="print"/>
            <a:stretch>
              <a:fillRect/>
            </a:stretch>
          </a:blipFill>
        </p:spPr>
        <p:txBody>
          <a:bodyPr wrap="square" lIns="0" tIns="0" rIns="0" bIns="0" rtlCol="0"/>
          <a:lstStyle/>
          <a:p>
            <a:endParaRPr/>
          </a:p>
        </p:txBody>
      </p:sp>
      <p:sp>
        <p:nvSpPr>
          <p:cNvPr id="55" name="object 55"/>
          <p:cNvSpPr txBox="1"/>
          <p:nvPr/>
        </p:nvSpPr>
        <p:spPr>
          <a:xfrm>
            <a:off x="2263851" y="4823334"/>
            <a:ext cx="478790" cy="246221"/>
          </a:xfrm>
          <a:prstGeom prst="rect">
            <a:avLst/>
          </a:prstGeom>
        </p:spPr>
        <p:txBody>
          <a:bodyPr vert="horz" wrap="square" lIns="0" tIns="0" rIns="0" bIns="0" rtlCol="0">
            <a:spAutoFit/>
          </a:bodyPr>
          <a:lstStyle/>
          <a:p>
            <a:pPr marL="12700"/>
            <a:r>
              <a:rPr sz="1600" b="1" spc="-15" dirty="0">
                <a:latin typeface="Calibri"/>
                <a:cs typeface="Calibri"/>
              </a:rPr>
              <a:t>OLAP</a:t>
            </a:r>
            <a:endParaRPr sz="1600">
              <a:latin typeface="Calibri"/>
              <a:cs typeface="Calibri"/>
            </a:endParaRPr>
          </a:p>
        </p:txBody>
      </p:sp>
      <p:sp>
        <p:nvSpPr>
          <p:cNvPr id="56" name="object 56"/>
          <p:cNvSpPr/>
          <p:nvPr/>
        </p:nvSpPr>
        <p:spPr>
          <a:xfrm>
            <a:off x="7743445" y="1790701"/>
            <a:ext cx="789063" cy="1686687"/>
          </a:xfrm>
          <a:prstGeom prst="rect">
            <a:avLst/>
          </a:prstGeom>
          <a:blipFill>
            <a:blip r:embed="rId24" cstate="print"/>
            <a:stretch>
              <a:fillRect/>
            </a:stretch>
          </a:blipFill>
        </p:spPr>
        <p:txBody>
          <a:bodyPr wrap="square" lIns="0" tIns="0" rIns="0" bIns="0" rtlCol="0"/>
          <a:lstStyle/>
          <a:p>
            <a:endParaRPr/>
          </a:p>
        </p:txBody>
      </p:sp>
      <p:sp>
        <p:nvSpPr>
          <p:cNvPr id="57" name="object 57"/>
          <p:cNvSpPr/>
          <p:nvPr/>
        </p:nvSpPr>
        <p:spPr>
          <a:xfrm>
            <a:off x="7796784" y="1818132"/>
            <a:ext cx="692150" cy="1600200"/>
          </a:xfrm>
          <a:custGeom>
            <a:avLst/>
            <a:gdLst/>
            <a:ahLst/>
            <a:cxnLst/>
            <a:rect l="l" t="t" r="r" b="b"/>
            <a:pathLst>
              <a:path w="692150" h="1600200">
                <a:moveTo>
                  <a:pt x="691895" y="1254252"/>
                </a:moveTo>
                <a:lnTo>
                  <a:pt x="0" y="1254252"/>
                </a:lnTo>
                <a:lnTo>
                  <a:pt x="345947" y="1600200"/>
                </a:lnTo>
                <a:lnTo>
                  <a:pt x="691895" y="1254252"/>
                </a:lnTo>
                <a:close/>
              </a:path>
              <a:path w="692150" h="1600200">
                <a:moveTo>
                  <a:pt x="518921" y="0"/>
                </a:moveTo>
                <a:lnTo>
                  <a:pt x="172974" y="0"/>
                </a:lnTo>
                <a:lnTo>
                  <a:pt x="172974" y="1254252"/>
                </a:lnTo>
                <a:lnTo>
                  <a:pt x="518921" y="1254252"/>
                </a:lnTo>
                <a:lnTo>
                  <a:pt x="518921" y="0"/>
                </a:lnTo>
                <a:close/>
              </a:path>
            </a:pathLst>
          </a:custGeom>
          <a:solidFill>
            <a:srgbClr val="000000"/>
          </a:solidFill>
        </p:spPr>
        <p:txBody>
          <a:bodyPr wrap="square" lIns="0" tIns="0" rIns="0" bIns="0" rtlCol="0"/>
          <a:lstStyle/>
          <a:p>
            <a:endParaRPr/>
          </a:p>
        </p:txBody>
      </p:sp>
      <p:sp>
        <p:nvSpPr>
          <p:cNvPr id="58" name="object 58"/>
          <p:cNvSpPr/>
          <p:nvPr/>
        </p:nvSpPr>
        <p:spPr>
          <a:xfrm>
            <a:off x="7796784" y="1818132"/>
            <a:ext cx="692150" cy="1600200"/>
          </a:xfrm>
          <a:custGeom>
            <a:avLst/>
            <a:gdLst/>
            <a:ahLst/>
            <a:cxnLst/>
            <a:rect l="l" t="t" r="r" b="b"/>
            <a:pathLst>
              <a:path w="692150" h="1600200">
                <a:moveTo>
                  <a:pt x="0" y="1254252"/>
                </a:moveTo>
                <a:lnTo>
                  <a:pt x="172974" y="1254252"/>
                </a:lnTo>
                <a:lnTo>
                  <a:pt x="172974" y="0"/>
                </a:lnTo>
                <a:lnTo>
                  <a:pt x="518921" y="0"/>
                </a:lnTo>
                <a:lnTo>
                  <a:pt x="518921" y="1254252"/>
                </a:lnTo>
                <a:lnTo>
                  <a:pt x="691895" y="1254252"/>
                </a:lnTo>
                <a:lnTo>
                  <a:pt x="345947" y="1600200"/>
                </a:lnTo>
                <a:lnTo>
                  <a:pt x="0" y="1254252"/>
                </a:lnTo>
                <a:close/>
              </a:path>
            </a:pathLst>
          </a:custGeom>
          <a:ln w="9144">
            <a:solidFill>
              <a:srgbClr val="000000"/>
            </a:solidFill>
          </a:ln>
        </p:spPr>
        <p:txBody>
          <a:bodyPr wrap="square" lIns="0" tIns="0" rIns="0" bIns="0" rtlCol="0"/>
          <a:lstStyle/>
          <a:p>
            <a:endParaRPr/>
          </a:p>
        </p:txBody>
      </p:sp>
      <p:sp>
        <p:nvSpPr>
          <p:cNvPr id="59" name="object 59"/>
          <p:cNvSpPr/>
          <p:nvPr/>
        </p:nvSpPr>
        <p:spPr>
          <a:xfrm>
            <a:off x="2133601" y="2790444"/>
            <a:ext cx="789063" cy="1925954"/>
          </a:xfrm>
          <a:prstGeom prst="rect">
            <a:avLst/>
          </a:prstGeom>
          <a:blipFill>
            <a:blip r:embed="rId25" cstate="print"/>
            <a:stretch>
              <a:fillRect/>
            </a:stretch>
          </a:blipFill>
        </p:spPr>
        <p:txBody>
          <a:bodyPr wrap="square" lIns="0" tIns="0" rIns="0" bIns="0" rtlCol="0"/>
          <a:lstStyle/>
          <a:p>
            <a:endParaRPr/>
          </a:p>
        </p:txBody>
      </p:sp>
      <p:sp>
        <p:nvSpPr>
          <p:cNvPr id="60" name="object 60"/>
          <p:cNvSpPr/>
          <p:nvPr/>
        </p:nvSpPr>
        <p:spPr>
          <a:xfrm>
            <a:off x="2186940" y="2817877"/>
            <a:ext cx="692150" cy="1839595"/>
          </a:xfrm>
          <a:custGeom>
            <a:avLst/>
            <a:gdLst/>
            <a:ahLst/>
            <a:cxnLst/>
            <a:rect l="l" t="t" r="r" b="b"/>
            <a:pathLst>
              <a:path w="692150" h="1839595">
                <a:moveTo>
                  <a:pt x="691896" y="1493520"/>
                </a:moveTo>
                <a:lnTo>
                  <a:pt x="0" y="1493520"/>
                </a:lnTo>
                <a:lnTo>
                  <a:pt x="345947" y="1839468"/>
                </a:lnTo>
                <a:lnTo>
                  <a:pt x="691896" y="1493520"/>
                </a:lnTo>
                <a:close/>
              </a:path>
              <a:path w="692150" h="1839595">
                <a:moveTo>
                  <a:pt x="518922" y="0"/>
                </a:moveTo>
                <a:lnTo>
                  <a:pt x="172973" y="0"/>
                </a:lnTo>
                <a:lnTo>
                  <a:pt x="172973" y="1493520"/>
                </a:lnTo>
                <a:lnTo>
                  <a:pt x="518922" y="1493520"/>
                </a:lnTo>
                <a:lnTo>
                  <a:pt x="518922" y="0"/>
                </a:lnTo>
                <a:close/>
              </a:path>
            </a:pathLst>
          </a:custGeom>
          <a:solidFill>
            <a:srgbClr val="000000"/>
          </a:solidFill>
        </p:spPr>
        <p:txBody>
          <a:bodyPr wrap="square" lIns="0" tIns="0" rIns="0" bIns="0" rtlCol="0"/>
          <a:lstStyle/>
          <a:p>
            <a:endParaRPr/>
          </a:p>
        </p:txBody>
      </p:sp>
      <p:sp>
        <p:nvSpPr>
          <p:cNvPr id="61" name="object 61"/>
          <p:cNvSpPr/>
          <p:nvPr/>
        </p:nvSpPr>
        <p:spPr>
          <a:xfrm>
            <a:off x="2186940" y="2817877"/>
            <a:ext cx="692150" cy="1839595"/>
          </a:xfrm>
          <a:custGeom>
            <a:avLst/>
            <a:gdLst/>
            <a:ahLst/>
            <a:cxnLst/>
            <a:rect l="l" t="t" r="r" b="b"/>
            <a:pathLst>
              <a:path w="692150" h="1839595">
                <a:moveTo>
                  <a:pt x="0" y="1493520"/>
                </a:moveTo>
                <a:lnTo>
                  <a:pt x="172973" y="1493520"/>
                </a:lnTo>
                <a:lnTo>
                  <a:pt x="172973" y="0"/>
                </a:lnTo>
                <a:lnTo>
                  <a:pt x="518922" y="0"/>
                </a:lnTo>
                <a:lnTo>
                  <a:pt x="518922" y="1493520"/>
                </a:lnTo>
                <a:lnTo>
                  <a:pt x="691896" y="1493520"/>
                </a:lnTo>
                <a:lnTo>
                  <a:pt x="345947" y="1839468"/>
                </a:lnTo>
                <a:lnTo>
                  <a:pt x="0" y="1493520"/>
                </a:lnTo>
                <a:close/>
              </a:path>
            </a:pathLst>
          </a:custGeom>
          <a:ln w="9144">
            <a:solidFill>
              <a:srgbClr val="000000"/>
            </a:solidFill>
          </a:ln>
        </p:spPr>
        <p:txBody>
          <a:bodyPr wrap="square" lIns="0" tIns="0" rIns="0" bIns="0" rtlCol="0"/>
          <a:lstStyle/>
          <a:p>
            <a:endParaRPr/>
          </a:p>
        </p:txBody>
      </p:sp>
      <p:sp>
        <p:nvSpPr>
          <p:cNvPr id="62" name="object 62"/>
          <p:cNvSpPr/>
          <p:nvPr/>
        </p:nvSpPr>
        <p:spPr>
          <a:xfrm>
            <a:off x="2429255" y="5271516"/>
            <a:ext cx="798106" cy="536181"/>
          </a:xfrm>
          <a:prstGeom prst="rect">
            <a:avLst/>
          </a:prstGeom>
          <a:blipFill>
            <a:blip r:embed="rId26" cstate="print"/>
            <a:stretch>
              <a:fillRect/>
            </a:stretch>
          </a:blipFill>
        </p:spPr>
        <p:txBody>
          <a:bodyPr wrap="square" lIns="0" tIns="0" rIns="0" bIns="0" rtlCol="0"/>
          <a:lstStyle/>
          <a:p>
            <a:endParaRPr/>
          </a:p>
        </p:txBody>
      </p:sp>
      <p:sp>
        <p:nvSpPr>
          <p:cNvPr id="63" name="object 63"/>
          <p:cNvSpPr/>
          <p:nvPr/>
        </p:nvSpPr>
        <p:spPr>
          <a:xfrm>
            <a:off x="2487167" y="5298947"/>
            <a:ext cx="692150" cy="449580"/>
          </a:xfrm>
          <a:custGeom>
            <a:avLst/>
            <a:gdLst/>
            <a:ahLst/>
            <a:cxnLst/>
            <a:rect l="l" t="t" r="r" b="b"/>
            <a:pathLst>
              <a:path w="692150" h="449579">
                <a:moveTo>
                  <a:pt x="691895" y="224789"/>
                </a:moveTo>
                <a:lnTo>
                  <a:pt x="0" y="224789"/>
                </a:lnTo>
                <a:lnTo>
                  <a:pt x="345947" y="449579"/>
                </a:lnTo>
                <a:lnTo>
                  <a:pt x="691895" y="224789"/>
                </a:lnTo>
                <a:close/>
              </a:path>
              <a:path w="692150" h="449579">
                <a:moveTo>
                  <a:pt x="518922" y="0"/>
                </a:moveTo>
                <a:lnTo>
                  <a:pt x="172973" y="0"/>
                </a:lnTo>
                <a:lnTo>
                  <a:pt x="172973" y="224789"/>
                </a:lnTo>
                <a:lnTo>
                  <a:pt x="518922" y="224789"/>
                </a:lnTo>
                <a:lnTo>
                  <a:pt x="518922" y="0"/>
                </a:lnTo>
                <a:close/>
              </a:path>
            </a:pathLst>
          </a:custGeom>
          <a:solidFill>
            <a:srgbClr val="000000"/>
          </a:solidFill>
        </p:spPr>
        <p:txBody>
          <a:bodyPr wrap="square" lIns="0" tIns="0" rIns="0" bIns="0" rtlCol="0"/>
          <a:lstStyle/>
          <a:p>
            <a:endParaRPr/>
          </a:p>
        </p:txBody>
      </p:sp>
      <p:sp>
        <p:nvSpPr>
          <p:cNvPr id="64" name="object 64"/>
          <p:cNvSpPr/>
          <p:nvPr/>
        </p:nvSpPr>
        <p:spPr>
          <a:xfrm>
            <a:off x="2487167" y="5298947"/>
            <a:ext cx="692150" cy="449580"/>
          </a:xfrm>
          <a:custGeom>
            <a:avLst/>
            <a:gdLst/>
            <a:ahLst/>
            <a:cxnLst/>
            <a:rect l="l" t="t" r="r" b="b"/>
            <a:pathLst>
              <a:path w="692150" h="449579">
                <a:moveTo>
                  <a:pt x="0" y="224789"/>
                </a:moveTo>
                <a:lnTo>
                  <a:pt x="172973" y="224789"/>
                </a:lnTo>
                <a:lnTo>
                  <a:pt x="172973" y="0"/>
                </a:lnTo>
                <a:lnTo>
                  <a:pt x="518922" y="0"/>
                </a:lnTo>
                <a:lnTo>
                  <a:pt x="518922" y="224789"/>
                </a:lnTo>
                <a:lnTo>
                  <a:pt x="691895" y="224789"/>
                </a:lnTo>
                <a:lnTo>
                  <a:pt x="345947" y="449579"/>
                </a:lnTo>
                <a:lnTo>
                  <a:pt x="0" y="224789"/>
                </a:lnTo>
                <a:close/>
              </a:path>
            </a:pathLst>
          </a:custGeom>
          <a:ln w="9144">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888</Words>
  <Application>Microsoft Office PowerPoint</Application>
  <PresentationFormat>Widescreen</PresentationFormat>
  <Paragraphs>141</Paragraphs>
  <Slides>29</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LiberationSerif</vt:lpstr>
      <vt:lpstr>LiberationSerif-Bold</vt:lpstr>
      <vt:lpstr>Arial</vt:lpstr>
      <vt:lpstr>Arial Narrow</vt:lpstr>
      <vt:lpstr>Calibri</vt:lpstr>
      <vt:lpstr>Calibri Light</vt:lpstr>
      <vt:lpstr>Microsoft Sans Serif</vt:lpstr>
      <vt:lpstr>Times New Roman</vt:lpstr>
      <vt:lpstr>Trebuchet MS</vt:lpstr>
      <vt:lpstr>Wingdings</vt:lpstr>
      <vt:lpstr>1_Office Theme</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 Analysis Techniques</vt:lpstr>
      <vt:lpstr>PowerPoint Presentation</vt:lpstr>
      <vt:lpstr>Qualitative Analysis</vt:lpstr>
      <vt:lpstr>Data Mining</vt:lpstr>
      <vt:lpstr>Statistical Analysis</vt:lpstr>
      <vt:lpstr>Correlation</vt:lpstr>
      <vt:lpstr>PowerPoint Presentation</vt:lpstr>
      <vt:lpstr>PowerPoint Presentation</vt:lpstr>
      <vt:lpstr>PowerPoint Presentation</vt:lpstr>
      <vt:lpstr>Regression</vt:lpstr>
      <vt:lpstr>PowerPoint Presentation</vt:lpstr>
      <vt:lpstr>PowerPoint Presentation</vt:lpstr>
      <vt:lpstr>Machine Learning </vt:lpstr>
      <vt:lpstr>Classification (Supervised Machine Learning)</vt:lpstr>
      <vt:lpstr>Clustering (Unsupervised Machine Learning)</vt:lpstr>
      <vt:lpstr>Outlier Detection</vt:lpstr>
      <vt:lpstr>Filtering</vt:lpstr>
      <vt:lpstr>Semantic Analysis</vt:lpstr>
      <vt:lpstr>Visual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Bagus Mulyawan</dc:creator>
  <cp:lastModifiedBy>Bagus Mulyawan</cp:lastModifiedBy>
  <cp:revision>15</cp:revision>
  <dcterms:created xsi:type="dcterms:W3CDTF">2020-11-04T04:31:58Z</dcterms:created>
  <dcterms:modified xsi:type="dcterms:W3CDTF">2021-02-06T23:12:45Z</dcterms:modified>
</cp:coreProperties>
</file>