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78" r:id="rId7"/>
    <p:sldId id="279" r:id="rId8"/>
    <p:sldId id="280" r:id="rId9"/>
    <p:sldId id="284" r:id="rId10"/>
    <p:sldId id="283" r:id="rId11"/>
    <p:sldId id="282" r:id="rId12"/>
    <p:sldId id="286" r:id="rId13"/>
    <p:sldId id="287" r:id="rId14"/>
    <p:sldId id="288" r:id="rId15"/>
    <p:sldId id="289" r:id="rId16"/>
    <p:sldId id="285" r:id="rId17"/>
    <p:sldId id="290" r:id="rId18"/>
    <p:sldId id="291" r:id="rId19"/>
    <p:sldId id="292" r:id="rId20"/>
    <p:sldId id="293" r:id="rId21"/>
    <p:sldId id="294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 Big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4120" y="4424998"/>
            <a:ext cx="6979920" cy="121380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PROGRAM STUDI TEKNIK INFORMATIKA</a:t>
            </a:r>
          </a:p>
          <a:p>
            <a:r>
              <a:rPr lang="en-US" sz="3200" dirty="0">
                <a:solidFill>
                  <a:schemeClr val="bg1"/>
                </a:solidFill>
              </a:rPr>
              <a:t>UIVERRSITAS TARUMANAGARA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75D-0CD3-4271-9879-218D85C9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Gray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8E9C2B-3985-4622-B6C3-7C1DCBB9D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68" y="1344633"/>
            <a:ext cx="9950116" cy="53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2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2A58-E510-4860-9F8C-ACFB12B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04" y="365125"/>
            <a:ext cx="10058401" cy="1325563"/>
          </a:xfrm>
        </p:spPr>
        <p:txBody>
          <a:bodyPr/>
          <a:lstStyle/>
          <a:p>
            <a:r>
              <a:rPr lang="en-ID" dirty="0"/>
              <a:t>Coexistence of Hadoop and Data Warehouse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C5909A-3A5B-4469-8085-CBD203987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11326" cy="42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67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09EA-424B-445E-844B-B319DBD9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48486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79618-9A9E-4164-BB68-A8DBB0F81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760242" cy="5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2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03A9-D1AD-4D7F-9614-13617F33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Big Data Vendors and Platforms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09FBB-35C1-4EA8-94DE-E07943DDF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874" y="1543176"/>
            <a:ext cx="9264315" cy="433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09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F20-B98D-45BF-8E9C-22C912C0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3FF85-5175-4874-9482-86A73800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365125"/>
            <a:ext cx="10736178" cy="54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1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47ACE-6BC6-4B48-9CE8-C595D409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267"/>
            <a:ext cx="6400800" cy="5537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A6486-E859-4F15-B0AC-B8226641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365125"/>
            <a:ext cx="10836442" cy="512897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E002B-A7D7-434D-9313-5015300E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358" y="1034716"/>
            <a:ext cx="10984832" cy="133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CBED2-589D-445E-B732-169CCF2C2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58" y="2370221"/>
            <a:ext cx="1523699" cy="2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ECF0-85CD-4F5A-BB9E-C1122FF9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5D182E-88A2-431F-B9F9-EA17DADE7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4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9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62E71-4EC6-4325-8CEB-C17B85F8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833036" cy="6634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78C162-6C55-4D50-A022-09BA7DA2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9368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5CC99-318D-4CA5-8FDD-1D28B83FB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60405"/>
            <a:ext cx="10375406" cy="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D3F2F4-7F95-4650-9C89-4C3CAE16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781325"/>
            <a:ext cx="2876412" cy="493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B9C29-9956-4172-9F48-C88DDCE5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D2F5D-835A-4DDB-92A8-2DC72EED8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676" y="1940889"/>
            <a:ext cx="2386798" cy="516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DA4B1-4B15-474C-AE88-D474D0D3D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606" y="2417864"/>
            <a:ext cx="2605647" cy="642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64E0A-0F9D-4D20-8688-D19BCF061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001" y="2878877"/>
            <a:ext cx="5762428" cy="636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DD3EF-BBC1-43E0-AAB2-58C0611DA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767" y="3423899"/>
            <a:ext cx="2908734" cy="6567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A9EAC2-7943-4DD4-B69D-3B5AB5DF5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3724" y="4116917"/>
            <a:ext cx="2809032" cy="460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6A453-793C-41D1-9F7B-016CF1BAFC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618" y="4577398"/>
            <a:ext cx="2211224" cy="536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DCA80-FF62-42E9-BF4A-33C30FAE7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9403" y="5155365"/>
            <a:ext cx="2070534" cy="5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01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960" y="1569085"/>
            <a:ext cx="643128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9640" y="4937760"/>
            <a:ext cx="11125200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Reference: Database Systems A Practical Approach to Design, Implementation, and Management Fourth Edition.</a:t>
            </a:r>
          </a:p>
          <a:p>
            <a:pPr algn="r"/>
            <a:r>
              <a:rPr lang="en-US" sz="1800" dirty="0"/>
              <a:t>Thomas M. Connolly and Carolyn E. </a:t>
            </a:r>
            <a:r>
              <a:rPr lang="en-US" sz="1800" dirty="0" err="1"/>
              <a:t>Begg</a:t>
            </a:r>
            <a:endParaRPr lang="en-US" sz="18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3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1636-24D2-436D-990A-33C502B2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843"/>
          </a:xfrm>
        </p:spPr>
        <p:txBody>
          <a:bodyPr/>
          <a:lstStyle/>
          <a:p>
            <a:r>
              <a:rPr lang="en-ID" dirty="0"/>
              <a:t>Big Data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7E12-094A-4FE9-AE95-3D8EE716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968"/>
            <a:ext cx="10515600" cy="504599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Map Reduce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53E92-2BDF-4A68-A34C-9740B33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29" y="1552354"/>
            <a:ext cx="9803218" cy="4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BCA4-0220-4318-ABC4-C8B5FB19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2A165-7797-4B12-B18F-B59CE314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Hadoop technical Component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70888-5636-4A2A-B7F5-BC689938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65" y="2370221"/>
            <a:ext cx="9615513" cy="344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A83E-0B5B-473C-9E1E-38F6BBFF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Subobject</a:t>
            </a:r>
            <a:r>
              <a:rPr lang="en-ID" dirty="0"/>
              <a:t> Hadoop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1B3033-13D9-4C87-A93B-613F635A7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5979"/>
            <a:ext cx="1085607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6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FAE1-651E-4FBB-9F48-5D74E1FA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233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E7AD3-E51A-4BB8-816D-F7092769C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7537"/>
            <a:ext cx="10515600" cy="45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2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8EAB-39CB-4E81-BB98-4AFF8483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3415F-4897-43DA-8BCA-41C9CA7E8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58" y="365124"/>
            <a:ext cx="11020927" cy="53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C8E-9D6E-4873-9897-19B69A4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No SQL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1348E3-E0AE-4E58-9B1F-FA33E541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79" y="1443790"/>
            <a:ext cx="10986242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0803-48DA-41AB-B8D1-A56E0694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Big Data and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4D0B-4FE4-40D9-9BD3-BAB5EE40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u="sng" dirty="0"/>
              <a:t>Use Case Hadoop</a:t>
            </a:r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B402C-445A-4D52-A5D9-1B0386F3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3" y="2424365"/>
            <a:ext cx="8462212" cy="8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0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E892-281C-42F7-BD50-79DAA562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Use Case for Data Warehousing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C9AB08-42DF-4355-8152-3A3FE29E6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253" y="1724703"/>
            <a:ext cx="8530818" cy="17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4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F10C5EB766D94885846BFCA63D9576" ma:contentTypeVersion="0" ma:contentTypeDescription="Create a new document." ma:contentTypeScope="" ma:versionID="7eac7514a8566d877c70081203d6d5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A53FFE-0113-440E-8146-04570D7F3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B246D6-AC25-4757-B7DE-E54D5ED583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51764E-C713-4A17-BA73-F621B6559B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78</Words>
  <Application>Microsoft Office PowerPoint</Application>
  <PresentationFormat>Widescreen</PresentationFormat>
  <Paragraphs>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Big Data </vt:lpstr>
      <vt:lpstr>Big Data Technology</vt:lpstr>
      <vt:lpstr>Hadoop</vt:lpstr>
      <vt:lpstr>Subobject Hadoop</vt:lpstr>
      <vt:lpstr>PowerPoint Presentation</vt:lpstr>
      <vt:lpstr>PowerPoint Presentation</vt:lpstr>
      <vt:lpstr>No SQL</vt:lpstr>
      <vt:lpstr>Big Data and Data Warehousing</vt:lpstr>
      <vt:lpstr>Use Case for Data Warehousing</vt:lpstr>
      <vt:lpstr>The Gray Area</vt:lpstr>
      <vt:lpstr>Coexistence of Hadoop and Data Warehouse</vt:lpstr>
      <vt:lpstr>PowerPoint Presentation</vt:lpstr>
      <vt:lpstr>Big Data Vendors and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KOSMAYANDI 625170025</dc:creator>
  <cp:lastModifiedBy>Bagus Mulyawan</cp:lastModifiedBy>
  <cp:revision>26</cp:revision>
  <dcterms:created xsi:type="dcterms:W3CDTF">2020-06-08T01:30:48Z</dcterms:created>
  <dcterms:modified xsi:type="dcterms:W3CDTF">2021-02-15T17:59:47Z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