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50" r:id="rId5"/>
    <p:sldMasterId id="2147483652" r:id="rId6"/>
  </p:sldMasterIdLst>
  <p:notesMasterIdLst>
    <p:notesMasterId r:id="rId3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7102475" cy="8991600"/>
  <p:embeddedFontLst>
    <p:embeddedFont>
      <p:font typeface="Palatino Linotype" panose="0204050205050503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7GEaHzJl+h6nA1MpnUFeZ8Vq+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37F2D-A484-039A-A1CA-BC96629910E8}" v="1" dt="2024-04-29T09:08:06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3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52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2.fntdata"/><Relationship Id="rId20" Type="http://schemas.openxmlformats.org/officeDocument/2006/relationships/slide" Target="slides/slide14.xml"/><Relationship Id="rId5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A LORENCHIA" userId="S::chela.535230090@stu.untar.ac.id::e4c1bd67-9ca9-47bc-bb8d-505224139bcd" providerId="AD" clId="Web-{419C4E54-E403-4CB3-8128-E0DE0B63FB40}"/>
    <pc:docChg chg="modSld">
      <pc:chgData name="CHELA LORENCHIA" userId="S::chela.535230090@stu.untar.ac.id::e4c1bd67-9ca9-47bc-bb8d-505224139bcd" providerId="AD" clId="Web-{419C4E54-E403-4CB3-8128-E0DE0B63FB40}" dt="2024-03-18T13:21:21.415" v="1" actId="1076"/>
      <pc:docMkLst>
        <pc:docMk/>
      </pc:docMkLst>
      <pc:sldChg chg="modSp">
        <pc:chgData name="CHELA LORENCHIA" userId="S::chela.535230090@stu.untar.ac.id::e4c1bd67-9ca9-47bc-bb8d-505224139bcd" providerId="AD" clId="Web-{419C4E54-E403-4CB3-8128-E0DE0B63FB40}" dt="2024-03-18T13:21:21.415" v="1" actId="1076"/>
        <pc:sldMkLst>
          <pc:docMk/>
          <pc:sldMk cId="0" sldId="279"/>
        </pc:sldMkLst>
        <pc:spChg chg="mod">
          <ac:chgData name="CHELA LORENCHIA" userId="S::chela.535230090@stu.untar.ac.id::e4c1bd67-9ca9-47bc-bb8d-505224139bcd" providerId="AD" clId="Web-{419C4E54-E403-4CB3-8128-E0DE0B63FB40}" dt="2024-03-18T13:21:21.415" v="1" actId="1076"/>
          <ac:spMkLst>
            <pc:docMk/>
            <pc:sldMk cId="0" sldId="279"/>
            <ac:spMk id="428" creationId="{00000000-0000-0000-0000-000000000000}"/>
          </ac:spMkLst>
        </pc:spChg>
      </pc:sldChg>
    </pc:docChg>
  </pc:docChgLst>
  <pc:docChgLst>
    <pc:chgData name="WILLIAM SIDDHI KHANGGA" userId="S::william.535230096@stu.untar.ac.id::db3f432d-bc9b-42c9-88b1-f5f918f15eb6" providerId="AD" clId="Web-{B5ED45C3-8D3B-4650-893E-F29052A2D76A}"/>
    <pc:docChg chg="modSld">
      <pc:chgData name="WILLIAM SIDDHI KHANGGA" userId="S::william.535230096@stu.untar.ac.id::db3f432d-bc9b-42c9-88b1-f5f918f15eb6" providerId="AD" clId="Web-{B5ED45C3-8D3B-4650-893E-F29052A2D76A}" dt="2024-03-20T08:09:10.170" v="1" actId="1076"/>
      <pc:docMkLst>
        <pc:docMk/>
      </pc:docMkLst>
      <pc:sldChg chg="modSp">
        <pc:chgData name="WILLIAM SIDDHI KHANGGA" userId="S::william.535230096@stu.untar.ac.id::db3f432d-bc9b-42c9-88b1-f5f918f15eb6" providerId="AD" clId="Web-{B5ED45C3-8D3B-4650-893E-F29052A2D76A}" dt="2024-03-20T08:09:10.170" v="1" actId="1076"/>
        <pc:sldMkLst>
          <pc:docMk/>
          <pc:sldMk cId="0" sldId="275"/>
        </pc:sldMkLst>
        <pc:picChg chg="mod">
          <ac:chgData name="WILLIAM SIDDHI KHANGGA" userId="S::william.535230096@stu.untar.ac.id::db3f432d-bc9b-42c9-88b1-f5f918f15eb6" providerId="AD" clId="Web-{B5ED45C3-8D3B-4650-893E-F29052A2D76A}" dt="2024-03-20T08:09:10.170" v="1" actId="1076"/>
          <ac:picMkLst>
            <pc:docMk/>
            <pc:sldMk cId="0" sldId="275"/>
            <ac:picMk id="404" creationId="{00000000-0000-0000-0000-000000000000}"/>
          </ac:picMkLst>
        </pc:picChg>
      </pc:sldChg>
    </pc:docChg>
  </pc:docChgLst>
  <pc:docChgLst>
    <pc:chgData name="HENGKY WISIANTO" userId="S::hengky.535230094@stu.untar.ac.id::6738b44e-5727-4510-b35a-f698632d6616" providerId="AD" clId="Web-{91A7E0B1-A105-4239-89A8-DECFAE7440D6}"/>
    <pc:docChg chg="sldOrd">
      <pc:chgData name="HENGKY WISIANTO" userId="S::hengky.535230094@stu.untar.ac.id::6738b44e-5727-4510-b35a-f698632d6616" providerId="AD" clId="Web-{91A7E0B1-A105-4239-89A8-DECFAE7440D6}" dt="2024-03-14T15:44:32.428" v="1"/>
      <pc:docMkLst>
        <pc:docMk/>
      </pc:docMkLst>
      <pc:sldChg chg="ord">
        <pc:chgData name="HENGKY WISIANTO" userId="S::hengky.535230094@stu.untar.ac.id::6738b44e-5727-4510-b35a-f698632d6616" providerId="AD" clId="Web-{91A7E0B1-A105-4239-89A8-DECFAE7440D6}" dt="2024-03-14T15:44:32.428" v="1"/>
        <pc:sldMkLst>
          <pc:docMk/>
          <pc:sldMk cId="0" sldId="279"/>
        </pc:sldMkLst>
      </pc:sldChg>
    </pc:docChg>
  </pc:docChgLst>
  <pc:docChgLst>
    <pc:chgData name="MUHAMMAD GALANG DINING SAMUDRA" userId="S::muhammad.535230193@stu.untar.ac.id::55c5e6e4-83fb-4f62-8183-a095fe9bc037" providerId="AD" clId="Web-{62A6C0F7-E57E-4F15-83A9-9D1FC4AFC73D}"/>
    <pc:docChg chg="modSld">
      <pc:chgData name="MUHAMMAD GALANG DINING SAMUDRA" userId="S::muhammad.535230193@stu.untar.ac.id::55c5e6e4-83fb-4f62-8183-a095fe9bc037" providerId="AD" clId="Web-{62A6C0F7-E57E-4F15-83A9-9D1FC4AFC73D}" dt="2024-03-13T12:25:24.709" v="1" actId="1076"/>
      <pc:docMkLst>
        <pc:docMk/>
      </pc:docMkLst>
      <pc:sldChg chg="modSp">
        <pc:chgData name="MUHAMMAD GALANG DINING SAMUDRA" userId="S::muhammad.535230193@stu.untar.ac.id::55c5e6e4-83fb-4f62-8183-a095fe9bc037" providerId="AD" clId="Web-{62A6C0F7-E57E-4F15-83A9-9D1FC4AFC73D}" dt="2024-03-13T12:25:24.709" v="1" actId="1076"/>
        <pc:sldMkLst>
          <pc:docMk/>
          <pc:sldMk cId="0" sldId="260"/>
        </pc:sldMkLst>
        <pc:picChg chg="mod">
          <ac:chgData name="MUHAMMAD GALANG DINING SAMUDRA" userId="S::muhammad.535230193@stu.untar.ac.id::55c5e6e4-83fb-4f62-8183-a095fe9bc037" providerId="AD" clId="Web-{62A6C0F7-E57E-4F15-83A9-9D1FC4AFC73D}" dt="2024-03-13T12:25:24.709" v="1" actId="1076"/>
          <ac:picMkLst>
            <pc:docMk/>
            <pc:sldMk cId="0" sldId="260"/>
            <ac:picMk id="289" creationId="{00000000-0000-0000-0000-000000000000}"/>
          </ac:picMkLst>
        </pc:picChg>
      </pc:sldChg>
    </pc:docChg>
  </pc:docChgLst>
  <pc:docChgLst>
    <pc:chgData name="MUHAMMAD GALANG DINING SAMUDRA" userId="S::muhammad.535230193@stu.untar.ac.id::55c5e6e4-83fb-4f62-8183-a095fe9bc037" providerId="AD" clId="Web-{81067CAF-8CA5-4B2C-AB87-7BA8A79E7105}"/>
    <pc:docChg chg="modSld">
      <pc:chgData name="MUHAMMAD GALANG DINING SAMUDRA" userId="S::muhammad.535230193@stu.untar.ac.id::55c5e6e4-83fb-4f62-8183-a095fe9bc037" providerId="AD" clId="Web-{81067CAF-8CA5-4B2C-AB87-7BA8A79E7105}" dt="2024-03-17T14:26:49.640" v="78" actId="20577"/>
      <pc:docMkLst>
        <pc:docMk/>
      </pc:docMkLst>
      <pc:sldChg chg="modSp">
        <pc:chgData name="MUHAMMAD GALANG DINING SAMUDRA" userId="S::muhammad.535230193@stu.untar.ac.id::55c5e6e4-83fb-4f62-8183-a095fe9bc037" providerId="AD" clId="Web-{81067CAF-8CA5-4B2C-AB87-7BA8A79E7105}" dt="2024-03-17T14:26:49.640" v="78" actId="20577"/>
        <pc:sldMkLst>
          <pc:docMk/>
          <pc:sldMk cId="0" sldId="279"/>
        </pc:sldMkLst>
        <pc:spChg chg="mod">
          <ac:chgData name="MUHAMMAD GALANG DINING SAMUDRA" userId="S::muhammad.535230193@stu.untar.ac.id::55c5e6e4-83fb-4f62-8183-a095fe9bc037" providerId="AD" clId="Web-{81067CAF-8CA5-4B2C-AB87-7BA8A79E7105}" dt="2024-03-17T14:26:49.640" v="78" actId="20577"/>
          <ac:spMkLst>
            <pc:docMk/>
            <pc:sldMk cId="0" sldId="279"/>
            <ac:spMk id="428" creationId="{00000000-0000-0000-0000-000000000000}"/>
          </ac:spMkLst>
        </pc:spChg>
      </pc:sldChg>
    </pc:docChg>
  </pc:docChgLst>
  <pc:docChgLst>
    <pc:chgData name="MARIO ALVINO SUGANDI" userId="S::mario.535230156@stu.untar.ac.id::3081597c-66d1-4b7a-957d-1015a522ba48" providerId="AD" clId="Web-{748BCC94-2520-4191-9151-DB5174E76516}"/>
    <pc:docChg chg="sldOrd">
      <pc:chgData name="MARIO ALVINO SUGANDI" userId="S::mario.535230156@stu.untar.ac.id::3081597c-66d1-4b7a-957d-1015a522ba48" providerId="AD" clId="Web-{748BCC94-2520-4191-9151-DB5174E76516}" dt="2024-03-21T04:19:36.671" v="1"/>
      <pc:docMkLst>
        <pc:docMk/>
      </pc:docMkLst>
      <pc:sldChg chg="ord">
        <pc:chgData name="MARIO ALVINO SUGANDI" userId="S::mario.535230156@stu.untar.ac.id::3081597c-66d1-4b7a-957d-1015a522ba48" providerId="AD" clId="Web-{748BCC94-2520-4191-9151-DB5174E76516}" dt="2024-03-21T04:19:36.671" v="1"/>
        <pc:sldMkLst>
          <pc:docMk/>
          <pc:sldMk cId="0" sldId="280"/>
        </pc:sldMkLst>
      </pc:sldChg>
    </pc:docChg>
  </pc:docChgLst>
  <pc:docChgLst>
    <pc:chgData name="CHELA LORENCHIA" userId="S::chela.535230090@stu.untar.ac.id::e4c1bd67-9ca9-47bc-bb8d-505224139bcd" providerId="AD" clId="Web-{00296C3C-BE80-41F7-A659-295C72C97C82}"/>
    <pc:docChg chg="modSld">
      <pc:chgData name="CHELA LORENCHIA" userId="S::chela.535230090@stu.untar.ac.id::e4c1bd67-9ca9-47bc-bb8d-505224139bcd" providerId="AD" clId="Web-{00296C3C-BE80-41F7-A659-295C72C97C82}" dt="2024-04-24T18:34:46.460" v="9" actId="1076"/>
      <pc:docMkLst>
        <pc:docMk/>
      </pc:docMkLst>
      <pc:sldChg chg="modSp">
        <pc:chgData name="CHELA LORENCHIA" userId="S::chela.535230090@stu.untar.ac.id::e4c1bd67-9ca9-47bc-bb8d-505224139bcd" providerId="AD" clId="Web-{00296C3C-BE80-41F7-A659-295C72C97C82}" dt="2024-04-24T18:34:46.460" v="9" actId="1076"/>
        <pc:sldMkLst>
          <pc:docMk/>
          <pc:sldMk cId="0" sldId="273"/>
        </pc:sldMkLst>
        <pc:spChg chg="mod">
          <ac:chgData name="CHELA LORENCHIA" userId="S::chela.535230090@stu.untar.ac.id::e4c1bd67-9ca9-47bc-bb8d-505224139bcd" providerId="AD" clId="Web-{00296C3C-BE80-41F7-A659-295C72C97C82}" dt="2024-04-24T18:34:46.382" v="8" actId="1076"/>
          <ac:spMkLst>
            <pc:docMk/>
            <pc:sldMk cId="0" sldId="273"/>
            <ac:spMk id="391" creationId="{00000000-0000-0000-0000-000000000000}"/>
          </ac:spMkLst>
        </pc:spChg>
        <pc:picChg chg="mod">
          <ac:chgData name="CHELA LORENCHIA" userId="S::chela.535230090@stu.untar.ac.id::e4c1bd67-9ca9-47bc-bb8d-505224139bcd" providerId="AD" clId="Web-{00296C3C-BE80-41F7-A659-295C72C97C82}" dt="2024-04-24T18:34:46.460" v="9" actId="1076"/>
          <ac:picMkLst>
            <pc:docMk/>
            <pc:sldMk cId="0" sldId="273"/>
            <ac:picMk id="392" creationId="{00000000-0000-0000-0000-000000000000}"/>
          </ac:picMkLst>
        </pc:picChg>
      </pc:sldChg>
    </pc:docChg>
  </pc:docChgLst>
  <pc:docChgLst>
    <pc:chgData name="IFHAL FAIZI" userId="S::ifhal.535230196@stu.untar.ac.id::99d18849-f2b2-4208-8ade-96b66052cb4f" providerId="AD" clId="Web-{7D638478-76FE-F078-8536-76BCD5555A82}"/>
    <pc:docChg chg="modSld">
      <pc:chgData name="IFHAL FAIZI" userId="S::ifhal.535230196@stu.untar.ac.id::99d18849-f2b2-4208-8ade-96b66052cb4f" providerId="AD" clId="Web-{7D638478-76FE-F078-8536-76BCD5555A82}" dt="2024-03-15T06:16:56.762" v="0" actId="14100"/>
      <pc:docMkLst>
        <pc:docMk/>
      </pc:docMkLst>
      <pc:sldChg chg="modSp">
        <pc:chgData name="IFHAL FAIZI" userId="S::ifhal.535230196@stu.untar.ac.id::99d18849-f2b2-4208-8ade-96b66052cb4f" providerId="AD" clId="Web-{7D638478-76FE-F078-8536-76BCD5555A82}" dt="2024-03-15T06:16:56.762" v="0" actId="14100"/>
        <pc:sldMkLst>
          <pc:docMk/>
          <pc:sldMk cId="0" sldId="263"/>
        </pc:sldMkLst>
        <pc:spChg chg="mod">
          <ac:chgData name="IFHAL FAIZI" userId="S::ifhal.535230196@stu.untar.ac.id::99d18849-f2b2-4208-8ade-96b66052cb4f" providerId="AD" clId="Web-{7D638478-76FE-F078-8536-76BCD5555A82}" dt="2024-03-15T06:16:56.762" v="0" actId="14100"/>
          <ac:spMkLst>
            <pc:docMk/>
            <pc:sldMk cId="0" sldId="263"/>
            <ac:spMk id="318" creationId="{00000000-0000-0000-0000-000000000000}"/>
          </ac:spMkLst>
        </pc:spChg>
      </pc:sldChg>
    </pc:docChg>
  </pc:docChgLst>
  <pc:docChgLst>
    <pc:chgData name="FAHRRANDY ESTEVVAN" userId="S::fahrrandy.535230157@stu.untar.ac.id::60254dc2-b183-4a81-b69f-9cee4dc72f27" providerId="AD" clId="Web-{470EBA71-4928-AA60-00F3-E068B8A2C23A}"/>
    <pc:docChg chg="modSld">
      <pc:chgData name="FAHRRANDY ESTEVVAN" userId="S::fahrrandy.535230157@stu.untar.ac.id::60254dc2-b183-4a81-b69f-9cee4dc72f27" providerId="AD" clId="Web-{470EBA71-4928-AA60-00F3-E068B8A2C23A}" dt="2024-03-19T01:36:27.209" v="2" actId="20577"/>
      <pc:docMkLst>
        <pc:docMk/>
      </pc:docMkLst>
      <pc:sldChg chg="modSp">
        <pc:chgData name="FAHRRANDY ESTEVVAN" userId="S::fahrrandy.535230157@stu.untar.ac.id::60254dc2-b183-4a81-b69f-9cee4dc72f27" providerId="AD" clId="Web-{470EBA71-4928-AA60-00F3-E068B8A2C23A}" dt="2024-03-19T01:36:27.209" v="2" actId="20577"/>
        <pc:sldMkLst>
          <pc:docMk/>
          <pc:sldMk cId="0" sldId="279"/>
        </pc:sldMkLst>
        <pc:spChg chg="mod">
          <ac:chgData name="FAHRRANDY ESTEVVAN" userId="S::fahrrandy.535230157@stu.untar.ac.id::60254dc2-b183-4a81-b69f-9cee4dc72f27" providerId="AD" clId="Web-{470EBA71-4928-AA60-00F3-E068B8A2C23A}" dt="2024-03-19T01:36:27.209" v="2" actId="20577"/>
          <ac:spMkLst>
            <pc:docMk/>
            <pc:sldMk cId="0" sldId="279"/>
            <ac:spMk id="428" creationId="{00000000-0000-0000-0000-000000000000}"/>
          </ac:spMkLst>
        </pc:spChg>
      </pc:sldChg>
    </pc:docChg>
  </pc:docChgLst>
  <pc:docChgLst>
    <pc:chgData name="KEVIN REINHARD HASIM" userId="S::kevin.535230132@stu.untar.ac.id::97431b17-b492-43ca-9edb-2f59abcd2046" providerId="AD" clId="Web-{EAB37F2D-A484-039A-A1CA-BC96629910E8}"/>
    <pc:docChg chg="modSld">
      <pc:chgData name="KEVIN REINHARD HASIM" userId="S::kevin.535230132@stu.untar.ac.id::97431b17-b492-43ca-9edb-2f59abcd2046" providerId="AD" clId="Web-{EAB37F2D-A484-039A-A1CA-BC96629910E8}" dt="2024-04-29T09:08:06.276" v="0" actId="1076"/>
      <pc:docMkLst>
        <pc:docMk/>
      </pc:docMkLst>
      <pc:sldChg chg="modSp">
        <pc:chgData name="KEVIN REINHARD HASIM" userId="S::kevin.535230132@stu.untar.ac.id::97431b17-b492-43ca-9edb-2f59abcd2046" providerId="AD" clId="Web-{EAB37F2D-A484-039A-A1CA-BC96629910E8}" dt="2024-04-29T09:08:06.276" v="0" actId="1076"/>
        <pc:sldMkLst>
          <pc:docMk/>
          <pc:sldMk cId="0" sldId="274"/>
        </pc:sldMkLst>
        <pc:picChg chg="mod">
          <ac:chgData name="KEVIN REINHARD HASIM" userId="S::kevin.535230132@stu.untar.ac.id::97431b17-b492-43ca-9edb-2f59abcd2046" providerId="AD" clId="Web-{EAB37F2D-A484-039A-A1CA-BC96629910E8}" dt="2024-04-29T09:08:06.276" v="0" actId="1076"/>
          <ac:picMkLst>
            <pc:docMk/>
            <pc:sldMk cId="0" sldId="274"/>
            <ac:picMk id="398" creationId="{00000000-0000-0000-0000-000000000000}"/>
          </ac:picMkLst>
        </pc:picChg>
      </pc:sldChg>
    </pc:docChg>
  </pc:docChgLst>
  <pc:docChgLst>
    <pc:chgData name="GEORGIA SUGISANDHEA" userId="S::georgia.535230080@stu.untar.ac.id::135e7328-8c06-47f2-b531-6d860cd642ba" providerId="AD" clId="Web-{ED51511B-AEDB-45AE-BC36-5EC3AAF418D1}"/>
    <pc:docChg chg="modSld">
      <pc:chgData name="GEORGIA SUGISANDHEA" userId="S::georgia.535230080@stu.untar.ac.id::135e7328-8c06-47f2-b531-6d860cd642ba" providerId="AD" clId="Web-{ED51511B-AEDB-45AE-BC36-5EC3AAF418D1}" dt="2024-03-20T08:14:17.952" v="1" actId="1076"/>
      <pc:docMkLst>
        <pc:docMk/>
      </pc:docMkLst>
      <pc:sldChg chg="modSp">
        <pc:chgData name="GEORGIA SUGISANDHEA" userId="S::georgia.535230080@stu.untar.ac.id::135e7328-8c06-47f2-b531-6d860cd642ba" providerId="AD" clId="Web-{ED51511B-AEDB-45AE-BC36-5EC3AAF418D1}" dt="2024-03-20T08:14:17.952" v="1" actId="1076"/>
        <pc:sldMkLst>
          <pc:docMk/>
          <pc:sldMk cId="0" sldId="274"/>
        </pc:sldMkLst>
        <pc:picChg chg="mod">
          <ac:chgData name="GEORGIA SUGISANDHEA" userId="S::georgia.535230080@stu.untar.ac.id::135e7328-8c06-47f2-b531-6d860cd642ba" providerId="AD" clId="Web-{ED51511B-AEDB-45AE-BC36-5EC3AAF418D1}" dt="2024-03-20T08:14:17.952" v="1" actId="1076"/>
          <ac:picMkLst>
            <pc:docMk/>
            <pc:sldMk cId="0" sldId="274"/>
            <ac:picMk id="3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975" y="674350"/>
            <a:ext cx="4735200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b17933134_0_0:notes"/>
          <p:cNvSpPr txBox="1">
            <a:spLocks noGrp="1"/>
          </p:cNvSpPr>
          <p:nvPr>
            <p:ph type="body" idx="1"/>
          </p:nvPr>
        </p:nvSpPr>
        <p:spPr>
          <a:xfrm>
            <a:off x="710247" y="4271010"/>
            <a:ext cx="56820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bb179331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9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1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1" descr="template presentation Isi0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TK13024</a:t>
            </a:r>
            <a:endParaRPr/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Pertemuan 3a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Struktur Data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Representasi Stack dengan Linked List (2)</a:t>
            </a:r>
            <a:endParaRPr/>
          </a:p>
        </p:txBody>
      </p:sp>
      <p:sp>
        <p:nvSpPr>
          <p:cNvPr id="342" name="Google Shape;342;p1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stack dengan linked dapat dilihat pada program 6.4 (Goodrich)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962" y="2590800"/>
            <a:ext cx="650716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Operasi Stack dengan Linked List</a:t>
            </a:r>
            <a:endParaRPr/>
          </a:p>
        </p:txBody>
      </p:sp>
      <p:pic>
        <p:nvPicPr>
          <p:cNvPr id="349" name="Google Shape;349;p11" descr="Image result for simulasi stac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447800"/>
            <a:ext cx="7642225" cy="4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Aplikasi Stack</a:t>
            </a:r>
            <a:endParaRPr/>
          </a:p>
        </p:txBody>
      </p:sp>
      <p:sp>
        <p:nvSpPr>
          <p:cNvPr id="355" name="Google Shape;355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Both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matching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Memasangkan tanda buka kurung dengan tanda tutup kurung.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Caranya: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Telusuri (scan) ekspresi input dari kiri ke kanan.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tanda tutup kurung yang ditemui merupakan pasangan dari  tanda buka kurung yang ditemui sebelumnya.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Algoritma: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stack kosong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Telusuri ekspresi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menemui tanda buka kurung, simpan ke stack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menemui tanda tutup kurung, periksa tanda buka kurung pada Top of Stack.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berpasangan maka lakukan operasi pop, Jika tidak berpasangan maka tampilkan error message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Implementasi: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Lihat program 6.7 (Goodrich)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334962" y="228600"/>
            <a:ext cx="8474075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mencocokkan tanda kurung</a:t>
            </a:r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2682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682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1524000"/>
            <a:ext cx="9051925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610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Ilustrasi mencocokkan tanda kurung (2)</a:t>
            </a:r>
            <a:endParaRPr/>
          </a:p>
        </p:txBody>
      </p:sp>
      <p:pic>
        <p:nvPicPr>
          <p:cNvPr id="368" name="Google Shape;36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95400"/>
            <a:ext cx="8729662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Ilustrasi mencocokkan tanda kurung (3)</a:t>
            </a:r>
            <a:endParaRPr/>
          </a:p>
        </p:txBody>
      </p:sp>
      <p:pic>
        <p:nvPicPr>
          <p:cNvPr id="374" name="Google Shape;37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6437" y="1600200"/>
            <a:ext cx="77311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Stack (2)</a:t>
            </a:r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Mengubah notasi infix menjadi postfix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 umumnya persamaan dalam bentuk notasi infix yaitu operator berada diantara 2 operan (L O R)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 lain menuliskan persamaan adalah dalam bentuk notasi postfix yaitu operator berada di belakang 2 operan (L R O)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Konversi dari infix ke postfix dapat dilihat pada tabel berikut: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Notasi infix			  Notasi postfix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				  a b +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 – y – z)		          x y – z – 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 – y – z)/(u+v)		  x y – z – u v + /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(a^2 + b^2)*(m – n)	  a 2 ^ b 2 ^ + m n - *</a:t>
            </a:r>
            <a:endParaRPr/>
          </a:p>
          <a:p>
            <a:pPr marL="420688" marR="0" lvl="0" indent="-2682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untuk mengubah Infix menjadi Postfix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stack kosong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Baca simbol sampai akhir ekspresi.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simbol berupa: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Operan: langsung tuliskan sebagai output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Kurung buka: push ke stack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Kurung tutup: pop stack sampai ketemu kurung buka (tanda kurung tidak ditulis sebagai outpush)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yang derajatnya lebih rendah dari TOP of Stack: pop stack sampai ketemu operator yang derajatnya lebih rendah, lalu push ke stack:  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yang derajatnya lebih tinggi  dari Top of Stack: push ke stack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Akhir simbol: pop stack sampai stack kosong</a:t>
            </a:r>
            <a:endParaRPr/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(lihat program 5.16 – Carrano)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title"/>
          </p:nvPr>
        </p:nvSpPr>
        <p:spPr>
          <a:xfrm>
            <a:off x="457200" y="3601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Proses Mengubah Infix menjadi Postfix </a:t>
            </a:r>
            <a:endParaRPr/>
          </a:p>
        </p:txBody>
      </p:sp>
      <p:pic>
        <p:nvPicPr>
          <p:cNvPr id="392" name="Google Shape;39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14331"/>
            <a:ext cx="8794750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Proses Mengubah Infix menjadi Postfix (2)</a:t>
            </a:r>
            <a:endParaRPr/>
          </a:p>
        </p:txBody>
      </p:sp>
      <p:pic>
        <p:nvPicPr>
          <p:cNvPr id="398" name="Google Shape;39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8725" y="790755"/>
            <a:ext cx="7123112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Objektif</a:t>
            </a: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karakteristik dari struktur data Stack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implementasi struktur data Stack dengan Array dan Linked List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penggunaan struktur data Stack dalam rekursif dan konversi notasi infix ke postfix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0" descr="Image result for simulasi stack infix postfix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"/>
            <a:ext cx="7848600" cy="632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>
          <a:xfrm>
            <a:off x="457200" y="28575"/>
            <a:ext cx="8229600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Stack (3)</a:t>
            </a:r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mengevaluasi postfix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Baca ekspresi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ekspresi = operan maka push ke stack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ekspresi = operator maka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R = pop(stack); L = pop(stack)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lakukan operasi, push hasil ke  stack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	Lanjutkan sampai akhir ekspresi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	Hasil ekspresi ada pada Top of Stack (hanya ada 1 elemen dalam stack)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 dapat dilihat pada program 5.18 (Carrano)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 Evaluasi Postfix</a:t>
            </a:r>
            <a:endParaRPr/>
          </a:p>
        </p:txBody>
      </p:sp>
      <p:pic>
        <p:nvPicPr>
          <p:cNvPr id="416" name="Google Shape;41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6387" y="1524000"/>
            <a:ext cx="8805862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Proses Evaluasi Postfix (2)</a:t>
            </a:r>
            <a:endParaRPr/>
          </a:p>
        </p:txBody>
      </p:sp>
      <p:pic>
        <p:nvPicPr>
          <p:cNvPr id="422" name="Google Shape;422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525" y="1905000"/>
            <a:ext cx="9007475" cy="304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Soal Stack</a:t>
            </a: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notasi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Infix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Postfix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persamaan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gambarkan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prosesnya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stack.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(a + b * (c / (d- e))) + f / g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(a + B – c) * ( d – e/ (f + g))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a – b * (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c+d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)/ (e –f) + g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a * (b – c) + d ^ e / f * 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Evaluasi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persamaan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postfix pada no 1,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diketahui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	a = 1, b= -3, c = 2, d = -2, e = -1, f = 3, g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Gambarkan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prosesnya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/>
              <a:t>stack</a:t>
            </a:r>
            <a:endParaRPr lang="en-US" sz="2800" b="0" i="0" u="none"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</a:t>
            </a:r>
            <a:r>
              <a:rPr lang="en-US"/>
              <a:t>Kuliah </a:t>
            </a: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</a:t>
            </a: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nomor ganjil: no 1a dan 2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nomor genap: no 1b dan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>
            <a:spLocks noGrp="1"/>
          </p:cNvSpPr>
          <p:nvPr>
            <p:ph type="title"/>
          </p:nvPr>
        </p:nvSpPr>
        <p:spPr>
          <a:xfrm>
            <a:off x="479425" y="222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Praktikum Java 3a</a:t>
            </a:r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1"/>
          </p:nvPr>
        </p:nvSpPr>
        <p:spPr>
          <a:xfrm>
            <a:off x="479425" y="990600"/>
            <a:ext cx="843597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program untuk mengimplementasikan algoritma mengubah infix menjadi postfix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Jalankan program dengan memberikan input seperti soal latihan Stack no 1 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output sudah sesuai, program dan outputnya dikopi ke Notepad lalu dikumpulkan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 kelompok hanya mengumpulkan 1 file jawaban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Praktikum 3a</a:t>
            </a: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nomor ganjil: no 1a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nomor genap: no 1b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b17933134_0_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5100"/>
          </a:p>
        </p:txBody>
      </p:sp>
      <p:sp>
        <p:nvSpPr>
          <p:cNvPr id="452" name="Google Shape;452;g2bb17933134_0_0"/>
          <p:cNvSpPr txBox="1">
            <a:spLocks noGrp="1"/>
          </p:cNvSpPr>
          <p:nvPr>
            <p:ph type="body" idx="1"/>
          </p:nvPr>
        </p:nvSpPr>
        <p:spPr>
          <a:xfrm>
            <a:off x="466725" y="1107275"/>
            <a:ext cx="8229600" cy="5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PR Praktikum: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file: 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terkecil 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kelompok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Notepad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hanya mengirim 1 file</a:t>
            </a: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Tuliskan Nomor Kelompok, Nama &amp; NPM anggota kelompok di dalam file PR Praktikum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Lainnya: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Waktu kumpul: 1 minggu setelah PR diberikan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Hanya ketua kelompok yang mengirimkan file PR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Pengurangan nilai: terlambat kumpul, copy paste dari kelompok lain, format tidak sesuai.</a:t>
            </a:r>
            <a:endParaRPr sz="3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2682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REHAT SEJENAK</a:t>
            </a:r>
            <a:endParaRPr/>
          </a:p>
        </p:txBody>
      </p:sp>
      <p:sp>
        <p:nvSpPr>
          <p:cNvPr id="458" name="Google Shape;458;p28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(tumpukan)</a:t>
            </a:r>
            <a:endParaRPr/>
          </a:p>
        </p:txBody>
      </p:sp>
      <p:pic>
        <p:nvPicPr>
          <p:cNvPr id="262" name="Google Shape;26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4187" y="2316162"/>
            <a:ext cx="30956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48375" y="2316162"/>
            <a:ext cx="30956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2514600"/>
            <a:ext cx="250348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 Stack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Linear list yang mempunyai karakteristik: penambahan (push) dan penghapusan (pop) elemen hanya dapat dilakukan pada satu ujung yang disebut Top of Stack.  Karakteristik ini disebut Last In First Out (LIFO)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of Stack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Bottom of Stack	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Stack: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Tumpukan piring, tumpukan buku, tumpukan koin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Penyimpanan return address pada pemanggilan fungsi rekursif.</a:t>
            </a:r>
            <a:endParaRPr/>
          </a:p>
        </p:txBody>
      </p:sp>
      <p:sp>
        <p:nvSpPr>
          <p:cNvPr id="271" name="Google Shape;271;p4"/>
          <p:cNvSpPr txBox="1"/>
          <p:nvPr/>
        </p:nvSpPr>
        <p:spPr>
          <a:xfrm>
            <a:off x="2362200" y="2971800"/>
            <a:ext cx="609600" cy="3810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2362200" y="3352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23622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4876800" y="3505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2362200" y="4114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5486400" y="3505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6096000" y="3505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6705600" y="3505200"/>
            <a:ext cx="609600" cy="3810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"/>
          <p:cNvCxnSpPr/>
          <p:nvPr/>
        </p:nvCxnSpPr>
        <p:spPr>
          <a:xfrm rot="10800000">
            <a:off x="2971800" y="4343400"/>
            <a:ext cx="6096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0" name="Google Shape;280;p4"/>
          <p:cNvCxnSpPr/>
          <p:nvPr/>
        </p:nvCxnSpPr>
        <p:spPr>
          <a:xfrm rot="10800000" flipH="1">
            <a:off x="4724400" y="38862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1" name="Google Shape;281;p4"/>
          <p:cNvCxnSpPr/>
          <p:nvPr/>
        </p:nvCxnSpPr>
        <p:spPr>
          <a:xfrm flipH="1">
            <a:off x="2971800" y="2895600"/>
            <a:ext cx="1066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2" name="Google Shape;282;p4"/>
          <p:cNvCxnSpPr/>
          <p:nvPr/>
        </p:nvCxnSpPr>
        <p:spPr>
          <a:xfrm>
            <a:off x="5715000" y="2895600"/>
            <a:ext cx="1295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Tipe Data Abstrak</a:t>
            </a:r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AbstractDataType Stack: </a:t>
            </a:r>
            <a:endParaRPr/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Beberapa buku menggunakan method peek(), fungsinya sama dengan top()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344488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17" y="1447800"/>
            <a:ext cx="77327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743200"/>
            <a:ext cx="762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operasi Stack</a:t>
            </a:r>
            <a:endParaRPr/>
          </a:p>
        </p:txBody>
      </p:sp>
      <p:pic>
        <p:nvPicPr>
          <p:cNvPr id="296" name="Google Shape;29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304800" y="1676400"/>
            <a:ext cx="975201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Representasi Stack dengan Array</a:t>
            </a:r>
            <a:endParaRPr/>
          </a:p>
        </p:txBody>
      </p:sp>
      <p:sp>
        <p:nvSpPr>
          <p:cNvPr id="302" name="Google Shape;302;p7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Seperti struktur data linear list, struktur data stack dapat direpresentasikan dengan struktur data array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Representasi stack dapat menggunakan: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(a) class Array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(b) class Linear List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Ilustrasi Stack dengan Array: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Stack ada pada indeks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kosong, jika indeks = -1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penuh, jika indeks = max_index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TOS                              max_index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Stack S: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2362200" y="62484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2895600" y="62484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3429000" y="62484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3962400" y="6248400"/>
            <a:ext cx="533400" cy="3048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4495800" y="6248400"/>
            <a:ext cx="5334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5029200" y="6248400"/>
            <a:ext cx="5334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5562600" y="6248400"/>
            <a:ext cx="5334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6096000" y="6248400"/>
            <a:ext cx="5334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6629400" y="6248400"/>
            <a:ext cx="5334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7162800" y="6248400"/>
            <a:ext cx="533400" cy="304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ArrayStack</a:t>
            </a:r>
            <a:endParaRPr/>
          </a:p>
        </p:txBody>
      </p:sp>
      <p:sp>
        <p:nvSpPr>
          <p:cNvPr id="318" name="Google Shape;318;p8"/>
          <p:cNvSpPr txBox="1">
            <a:spLocks noGrp="1"/>
          </p:cNvSpPr>
          <p:nvPr>
            <p:ph type="body" idx="1"/>
          </p:nvPr>
        </p:nvSpPr>
        <p:spPr>
          <a:xfrm>
            <a:off x="457200" y="1311443"/>
            <a:ext cx="8373978" cy="48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Agar karakteristik LIFO dari stack dapat dipenuhi, maka stack direpresentasikan dengan array 1 dimensi.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untuk class ArrayStack dapat dilihat pada program 6.1 (Goodrich)</a:t>
            </a:r>
            <a:endParaRPr/>
          </a:p>
          <a:p>
            <a:pPr marL="420687" marR="0" lvl="0" indent="-35718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 Stack dengan array dapat dilihat pada program 6.2 (Goodrich)	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program yang menggunakan instance ArrayStack class dapat dilihat pada program 6.3 (Goodrich)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 segi waktu, representasi Stack dengan array mempunyai waktu proses yang lebih singkat dibanding representasi lainnya, tetapi dapat terjadi overflow jika banyaknya elemen stack = max_index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2682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Stack dengan Linked List</a:t>
            </a:r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struktur data stack dengan struktur data array cenderung untuk tidak efisien dari segi banyaknya memori.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struktur data stack dengan struktur data linked list dapat lebih efisien, tetapi diperlukan  tambahan memori untuk menyimpan pointer/link</a:t>
            </a:r>
            <a:endParaRPr/>
          </a:p>
          <a:p>
            <a:pPr marL="420687" marR="0" lvl="0" indent="-268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Top of Stack			                                    Bottom of Stack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</a:t>
            </a:r>
            <a:endParaRPr/>
          </a:p>
          <a:p>
            <a:pPr marL="420688" marR="0" lvl="0" indent="-2936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1524000" y="5029200"/>
            <a:ext cx="533400" cy="3048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638800" y="5029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2895600" y="5029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4267200" y="5029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20574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34290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48006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61722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9"/>
          <p:cNvCxnSpPr/>
          <p:nvPr/>
        </p:nvCxnSpPr>
        <p:spPr>
          <a:xfrm>
            <a:off x="22098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3581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5" name="Google Shape;335;p9"/>
          <p:cNvCxnSpPr/>
          <p:nvPr/>
        </p:nvCxnSpPr>
        <p:spPr>
          <a:xfrm>
            <a:off x="49530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6" name="Google Shape;336;p9"/>
          <p:cNvCxnSpPr/>
          <p:nvPr/>
        </p:nvCxnSpPr>
        <p:spPr>
          <a:xfrm>
            <a:off x="6172200" y="5029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D681F6-9573-46AC-A7AC-8EB7322B7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6095CD-8B17-4DF3-8DF2-0E1AA915BB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3C3864-062A-4CF9-AEE8-29648885C885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1_Theme2</vt:lpstr>
      <vt:lpstr>2_Theme2</vt:lpstr>
      <vt:lpstr>Default Design</vt:lpstr>
      <vt:lpstr>Data Structures TK13024</vt:lpstr>
      <vt:lpstr>Objektif</vt:lpstr>
      <vt:lpstr>Stack (tumpukan)</vt:lpstr>
      <vt:lpstr>Pendahuluan</vt:lpstr>
      <vt:lpstr>Tipe Data Abstrak</vt:lpstr>
      <vt:lpstr>Contoh operasi Stack</vt:lpstr>
      <vt:lpstr>Representasi Stack dengan Array</vt:lpstr>
      <vt:lpstr>Class ArrayStack</vt:lpstr>
      <vt:lpstr>Representasi Stack dengan Linked List</vt:lpstr>
      <vt:lpstr>Representasi Stack dengan Linked List (2)</vt:lpstr>
      <vt:lpstr>Ilustrasi Operasi Stack dengan Linked List</vt:lpstr>
      <vt:lpstr>Aplikasi Stack</vt:lpstr>
      <vt:lpstr>Ilustrasi mencocokkan tanda kurung</vt:lpstr>
      <vt:lpstr>Ilustrasi mencocokkan tanda kurung (2)</vt:lpstr>
      <vt:lpstr>Ilustrasi mencocokkan tanda kurung (3)</vt:lpstr>
      <vt:lpstr>Aplikasi Stack (2)</vt:lpstr>
      <vt:lpstr>Algoritma untuk mengubah Infix menjadi Postfix</vt:lpstr>
      <vt:lpstr>Proses Mengubah Infix menjadi Postfix </vt:lpstr>
      <vt:lpstr>Proses Mengubah Infix menjadi Postfix (2)</vt:lpstr>
      <vt:lpstr>PowerPoint Presentation</vt:lpstr>
      <vt:lpstr>Aplikasi Stack (3)</vt:lpstr>
      <vt:lpstr>Proses Evaluasi Postfix</vt:lpstr>
      <vt:lpstr>Proses Evaluasi Postfix (2)</vt:lpstr>
      <vt:lpstr>Latihan Soal Stack</vt:lpstr>
      <vt:lpstr>PR Kuliah 3a</vt:lpstr>
      <vt:lpstr>Praktikum Java 3a</vt:lpstr>
      <vt:lpstr>PR Praktikum 3a</vt:lpstr>
      <vt:lpstr>Reminder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TK13024</dc:title>
  <dc:creator>Pono</dc:creator>
  <cp:revision>1</cp:revision>
  <dcterms:created xsi:type="dcterms:W3CDTF">2007-03-05T11:17:28Z</dcterms:created>
  <dcterms:modified xsi:type="dcterms:W3CDTF">2024-04-29T09:08:08Z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