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0" r:id="rId5"/>
    <p:sldMasterId id="2147483652" r:id="rId6"/>
    <p:sldMasterId id="2147483664" r:id="rId7"/>
  </p:sldMasterIdLst>
  <p:notesMasterIdLst>
    <p:notesMasterId r:id="rId28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7102475" cy="8991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ib7hTI1MmIE3biQrJyo1m7QXHf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CD475-EE90-D1C2-FC5D-ABBA5E5D2EFD}" v="1" dt="2024-05-09T08:49:55.046"/>
  </p1510:revLst>
</p1510:revInfo>
</file>

<file path=ppt/tableStyles.xml><?xml version="1.0" encoding="utf-8"?>
<a:tblStyleLst xmlns:a="http://schemas.openxmlformats.org/drawingml/2006/main" def="{799136A2-FCC8-4D4D-AC76-5B2A215553D7}">
  <a:tblStyle styleId="{799136A2-FCC8-4D4D-AC76-5B2A21555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BAR IQBNU PRAYOGA" userId="S::akbar.535230095@stu.untar.ac.id::733c26a2-b002-44b6-b923-2226082c61e5" providerId="AD" clId="Web-{9E37A571-A8F6-4544-B1DA-46950F23C047}"/>
    <pc:docChg chg="modSld">
      <pc:chgData name="AKBAR IQBNU PRAYOGA" userId="S::akbar.535230095@stu.untar.ac.id::733c26a2-b002-44b6-b923-2226082c61e5" providerId="AD" clId="Web-{9E37A571-A8F6-4544-B1DA-46950F23C047}" dt="2024-04-03T17:04:18.137" v="1" actId="14100"/>
      <pc:docMkLst>
        <pc:docMk/>
      </pc:docMkLst>
      <pc:sldChg chg="modSp">
        <pc:chgData name="AKBAR IQBNU PRAYOGA" userId="S::akbar.535230095@stu.untar.ac.id::733c26a2-b002-44b6-b923-2226082c61e5" providerId="AD" clId="Web-{9E37A571-A8F6-4544-B1DA-46950F23C047}" dt="2024-04-03T17:04:18.137" v="1" actId="14100"/>
        <pc:sldMkLst>
          <pc:docMk/>
          <pc:sldMk cId="0" sldId="271"/>
        </pc:sldMkLst>
        <pc:spChg chg="mod">
          <ac:chgData name="AKBAR IQBNU PRAYOGA" userId="S::akbar.535230095@stu.untar.ac.id::733c26a2-b002-44b6-b923-2226082c61e5" providerId="AD" clId="Web-{9E37A571-A8F6-4544-B1DA-46950F23C047}" dt="2024-04-03T17:04:18.137" v="1" actId="14100"/>
          <ac:spMkLst>
            <pc:docMk/>
            <pc:sldMk cId="0" sldId="271"/>
            <ac:spMk id="439" creationId="{00000000-0000-0000-0000-000000000000}"/>
          </ac:spMkLst>
        </pc:spChg>
      </pc:sldChg>
    </pc:docChg>
  </pc:docChgLst>
  <pc:docChgLst>
    <pc:chgData name="HENGKY WISIANTO" userId="S::hengky.535230094@stu.untar.ac.id::6738b44e-5727-4510-b35a-f698632d6616" providerId="AD" clId="Web-{62874348-96F0-4E9B-9511-1E495BAFFA09}"/>
    <pc:docChg chg="modSld">
      <pc:chgData name="HENGKY WISIANTO" userId="S::hengky.535230094@stu.untar.ac.id::6738b44e-5727-4510-b35a-f698632d6616" providerId="AD" clId="Web-{62874348-96F0-4E9B-9511-1E495BAFFA09}" dt="2024-04-03T13:36:46.256" v="15" actId="1076"/>
      <pc:docMkLst>
        <pc:docMk/>
      </pc:docMkLst>
      <pc:sldChg chg="modSp">
        <pc:chgData name="HENGKY WISIANTO" userId="S::hengky.535230094@stu.untar.ac.id::6738b44e-5727-4510-b35a-f698632d6616" providerId="AD" clId="Web-{62874348-96F0-4E9B-9511-1E495BAFFA09}" dt="2024-04-03T13:36:46.256" v="15" actId="1076"/>
        <pc:sldMkLst>
          <pc:docMk/>
          <pc:sldMk cId="0" sldId="271"/>
        </pc:sldMkLst>
        <pc:spChg chg="mod">
          <ac:chgData name="HENGKY WISIANTO" userId="S::hengky.535230094@stu.untar.ac.id::6738b44e-5727-4510-b35a-f698632d6616" providerId="AD" clId="Web-{62874348-96F0-4E9B-9511-1E495BAFFA09}" dt="2024-04-03T13:36:46.256" v="15" actId="1076"/>
          <ac:spMkLst>
            <pc:docMk/>
            <pc:sldMk cId="0" sldId="271"/>
            <ac:spMk id="439" creationId="{00000000-0000-0000-0000-000000000000}"/>
          </ac:spMkLst>
        </pc:spChg>
      </pc:sldChg>
    </pc:docChg>
  </pc:docChgLst>
  <pc:docChgLst>
    <pc:chgData name="BRYAN BRYAN" userId="S::bryan.535230124@stu.untar.ac.id::787ac493-de28-4434-a43a-b3f07879d6a0" providerId="AD" clId="Web-{D991239C-67FE-4D81-9A20-AF0B74D88AF2}"/>
    <pc:docChg chg="modSld">
      <pc:chgData name="BRYAN BRYAN" userId="S::bryan.535230124@stu.untar.ac.id::787ac493-de28-4434-a43a-b3f07879d6a0" providerId="AD" clId="Web-{D991239C-67FE-4D81-9A20-AF0B74D88AF2}" dt="2024-04-15T12:15:40.867" v="1" actId="1076"/>
      <pc:docMkLst>
        <pc:docMk/>
      </pc:docMkLst>
      <pc:sldChg chg="modSp">
        <pc:chgData name="BRYAN BRYAN" userId="S::bryan.535230124@stu.untar.ac.id::787ac493-de28-4434-a43a-b3f07879d6a0" providerId="AD" clId="Web-{D991239C-67FE-4D81-9A20-AF0B74D88AF2}" dt="2024-04-15T12:15:40.867" v="1" actId="1076"/>
        <pc:sldMkLst>
          <pc:docMk/>
          <pc:sldMk cId="0" sldId="271"/>
        </pc:sldMkLst>
        <pc:spChg chg="mod">
          <ac:chgData name="BRYAN BRYAN" userId="S::bryan.535230124@stu.untar.ac.id::787ac493-de28-4434-a43a-b3f07879d6a0" providerId="AD" clId="Web-{D991239C-67FE-4D81-9A20-AF0B74D88AF2}" dt="2024-04-15T12:15:40.867" v="1" actId="1076"/>
          <ac:spMkLst>
            <pc:docMk/>
            <pc:sldMk cId="0" sldId="271"/>
            <ac:spMk id="439" creationId="{00000000-0000-0000-0000-000000000000}"/>
          </ac:spMkLst>
        </pc:spChg>
      </pc:sldChg>
    </pc:docChg>
  </pc:docChgLst>
  <pc:docChgLst>
    <pc:chgData name="HERNANDO BUN" userId="S::hernando.535230133@stu.untar.ac.id::c8477686-986d-44f2-847e-20b16167537c" providerId="AD" clId="Web-{2DB0BDB6-2235-0820-4026-FD781F683D2C}"/>
    <pc:docChg chg="addSld delSld">
      <pc:chgData name="HERNANDO BUN" userId="S::hernando.535230133@stu.untar.ac.id::c8477686-986d-44f2-847e-20b16167537c" providerId="AD" clId="Web-{2DB0BDB6-2235-0820-4026-FD781F683D2C}" dt="2024-04-14T15:44:56.721" v="1"/>
      <pc:docMkLst>
        <pc:docMk/>
      </pc:docMkLst>
      <pc:sldChg chg="new del">
        <pc:chgData name="HERNANDO BUN" userId="S::hernando.535230133@stu.untar.ac.id::c8477686-986d-44f2-847e-20b16167537c" providerId="AD" clId="Web-{2DB0BDB6-2235-0820-4026-FD781F683D2C}" dt="2024-04-14T15:44:56.721" v="1"/>
        <pc:sldMkLst>
          <pc:docMk/>
          <pc:sldMk cId="4089223270" sldId="276"/>
        </pc:sldMkLst>
      </pc:sldChg>
    </pc:docChg>
  </pc:docChgLst>
  <pc:docChgLst>
    <pc:chgData name="STEVEN WIJAYA" userId="S::steven.535230129@stu.untar.ac.id::82d5f444-314b-4f09-8ce2-bed11b129ffe" providerId="AD" clId="Web-{759AC5AA-7751-4AF8-8A86-8C372FFB48DD}"/>
    <pc:docChg chg="modSld sldOrd">
      <pc:chgData name="STEVEN WIJAYA" userId="S::steven.535230129@stu.untar.ac.id::82d5f444-314b-4f09-8ce2-bed11b129ffe" providerId="AD" clId="Web-{759AC5AA-7751-4AF8-8A86-8C372FFB48DD}" dt="2024-04-04T22:14:07.961" v="1"/>
      <pc:docMkLst>
        <pc:docMk/>
      </pc:docMkLst>
      <pc:sldChg chg="ord">
        <pc:chgData name="STEVEN WIJAYA" userId="S::steven.535230129@stu.untar.ac.id::82d5f444-314b-4f09-8ce2-bed11b129ffe" providerId="AD" clId="Web-{759AC5AA-7751-4AF8-8A86-8C372FFB48DD}" dt="2024-04-04T22:14:07.961" v="1"/>
        <pc:sldMkLst>
          <pc:docMk/>
          <pc:sldMk cId="0" sldId="266"/>
        </pc:sldMkLst>
      </pc:sldChg>
      <pc:sldChg chg="modSp">
        <pc:chgData name="STEVEN WIJAYA" userId="S::steven.535230129@stu.untar.ac.id::82d5f444-314b-4f09-8ce2-bed11b129ffe" providerId="AD" clId="Web-{759AC5AA-7751-4AF8-8A86-8C372FFB48DD}" dt="2024-04-04T16:09:46.079" v="0" actId="14100"/>
        <pc:sldMkLst>
          <pc:docMk/>
          <pc:sldMk cId="0" sldId="271"/>
        </pc:sldMkLst>
        <pc:spChg chg="mod">
          <ac:chgData name="STEVEN WIJAYA" userId="S::steven.535230129@stu.untar.ac.id::82d5f444-314b-4f09-8ce2-bed11b129ffe" providerId="AD" clId="Web-{759AC5AA-7751-4AF8-8A86-8C372FFB48DD}" dt="2024-04-04T16:09:46.079" v="0" actId="14100"/>
          <ac:spMkLst>
            <pc:docMk/>
            <pc:sldMk cId="0" sldId="271"/>
            <ac:spMk id="439" creationId="{00000000-0000-0000-0000-000000000000}"/>
          </ac:spMkLst>
        </pc:spChg>
      </pc:sldChg>
    </pc:docChg>
  </pc:docChgLst>
  <pc:docChgLst>
    <pc:chgData name="FELIX NATHANAEL" userId="S::felix.535230125@stu.untar.ac.id::61c39b9b-1e15-4106-9845-0d42359e8ccc" providerId="AD" clId="Web-{85F07BCC-F9ED-1A1B-B339-3A419665190A}"/>
    <pc:docChg chg="modSld">
      <pc:chgData name="FELIX NATHANAEL" userId="S::felix.535230125@stu.untar.ac.id::61c39b9b-1e15-4106-9845-0d42359e8ccc" providerId="AD" clId="Web-{85F07BCC-F9ED-1A1B-B339-3A419665190A}" dt="2024-04-16T09:52:02.330" v="1" actId="1076"/>
      <pc:docMkLst>
        <pc:docMk/>
      </pc:docMkLst>
      <pc:sldChg chg="modSp">
        <pc:chgData name="FELIX NATHANAEL" userId="S::felix.535230125@stu.untar.ac.id::61c39b9b-1e15-4106-9845-0d42359e8ccc" providerId="AD" clId="Web-{85F07BCC-F9ED-1A1B-B339-3A419665190A}" dt="2024-04-16T09:52:02.330" v="1" actId="1076"/>
        <pc:sldMkLst>
          <pc:docMk/>
          <pc:sldMk cId="0" sldId="269"/>
        </pc:sldMkLst>
        <pc:spChg chg="mod">
          <ac:chgData name="FELIX NATHANAEL" userId="S::felix.535230125@stu.untar.ac.id::61c39b9b-1e15-4106-9845-0d42359e8ccc" providerId="AD" clId="Web-{85F07BCC-F9ED-1A1B-B339-3A419665190A}" dt="2024-04-16T09:52:02.330" v="1" actId="1076"/>
          <ac:spMkLst>
            <pc:docMk/>
            <pc:sldMk cId="0" sldId="269"/>
            <ac:spMk id="426" creationId="{00000000-0000-0000-0000-000000000000}"/>
          </ac:spMkLst>
        </pc:spChg>
      </pc:sldChg>
    </pc:docChg>
  </pc:docChgLst>
  <pc:docChgLst>
    <pc:chgData name="BRYAN BRYAN" userId="S::bryan.535230124@stu.untar.ac.id::787ac493-de28-4434-a43a-b3f07879d6a0" providerId="AD" clId="Web-{315D9D50-0E18-423F-9EEC-76DC07A28251}"/>
    <pc:docChg chg="modSld">
      <pc:chgData name="BRYAN BRYAN" userId="S::bryan.535230124@stu.untar.ac.id::787ac493-de28-4434-a43a-b3f07879d6a0" providerId="AD" clId="Web-{315D9D50-0E18-423F-9EEC-76DC07A28251}" dt="2024-04-13T02:18:45.736" v="0" actId="14100"/>
      <pc:docMkLst>
        <pc:docMk/>
      </pc:docMkLst>
      <pc:sldChg chg="modSp">
        <pc:chgData name="BRYAN BRYAN" userId="S::bryan.535230124@stu.untar.ac.id::787ac493-de28-4434-a43a-b3f07879d6a0" providerId="AD" clId="Web-{315D9D50-0E18-423F-9EEC-76DC07A28251}" dt="2024-04-13T02:18:45.736" v="0" actId="14100"/>
        <pc:sldMkLst>
          <pc:docMk/>
          <pc:sldMk cId="0" sldId="271"/>
        </pc:sldMkLst>
        <pc:spChg chg="mod">
          <ac:chgData name="BRYAN BRYAN" userId="S::bryan.535230124@stu.untar.ac.id::787ac493-de28-4434-a43a-b3f07879d6a0" providerId="AD" clId="Web-{315D9D50-0E18-423F-9EEC-76DC07A28251}" dt="2024-04-13T02:18:45.736" v="0" actId="14100"/>
          <ac:spMkLst>
            <pc:docMk/>
            <pc:sldMk cId="0" sldId="271"/>
            <ac:spMk id="439" creationId="{00000000-0000-0000-0000-000000000000}"/>
          </ac:spMkLst>
        </pc:spChg>
      </pc:sldChg>
    </pc:docChg>
  </pc:docChgLst>
  <pc:docChgLst>
    <pc:chgData name="STEVEN WIJAYA" userId="S::steven.535230129@stu.untar.ac.id::82d5f444-314b-4f09-8ce2-bed11b129ffe" providerId="AD" clId="Web-{87074E35-2D39-4469-8EE6-BF417DF04B7B}"/>
    <pc:docChg chg="modSld">
      <pc:chgData name="STEVEN WIJAYA" userId="S::steven.535230129@stu.untar.ac.id::82d5f444-314b-4f09-8ce2-bed11b129ffe" providerId="AD" clId="Web-{87074E35-2D39-4469-8EE6-BF417DF04B7B}" dt="2024-04-16T13:58:53.576" v="7"/>
      <pc:docMkLst>
        <pc:docMk/>
      </pc:docMkLst>
      <pc:sldChg chg="modSp">
        <pc:chgData name="STEVEN WIJAYA" userId="S::steven.535230129@stu.untar.ac.id::82d5f444-314b-4f09-8ce2-bed11b129ffe" providerId="AD" clId="Web-{87074E35-2D39-4469-8EE6-BF417DF04B7B}" dt="2024-04-16T13:58:53.576" v="7"/>
        <pc:sldMkLst>
          <pc:docMk/>
          <pc:sldMk cId="0" sldId="272"/>
        </pc:sldMkLst>
        <pc:graphicFrameChg chg="mod modGraphic">
          <ac:chgData name="STEVEN WIJAYA" userId="S::steven.535230129@stu.untar.ac.id::82d5f444-314b-4f09-8ce2-bed11b129ffe" providerId="AD" clId="Web-{87074E35-2D39-4469-8EE6-BF417DF04B7B}" dt="2024-04-16T13:58:53.576" v="7"/>
          <ac:graphicFrameMkLst>
            <pc:docMk/>
            <pc:sldMk cId="0" sldId="272"/>
            <ac:graphicFrameMk id="446" creationId="{00000000-0000-0000-0000-000000000000}"/>
          </ac:graphicFrameMkLst>
        </pc:graphicFrameChg>
      </pc:sldChg>
    </pc:docChg>
  </pc:docChgLst>
  <pc:docChgLst>
    <pc:chgData name="FAHRRANDY ESTEVVAN" userId="S::fahrrandy.535230157@stu.untar.ac.id::60254dc2-b183-4a81-b69f-9cee4dc72f27" providerId="AD" clId="Web-{28F5AE93-7B1F-75FC-5385-7E3884E11426}"/>
    <pc:docChg chg="delSld">
      <pc:chgData name="FAHRRANDY ESTEVVAN" userId="S::fahrrandy.535230157@stu.untar.ac.id::60254dc2-b183-4a81-b69f-9cee4dc72f27" providerId="AD" clId="Web-{28F5AE93-7B1F-75FC-5385-7E3884E11426}" dt="2024-04-21T04:01:36.127" v="0"/>
      <pc:docMkLst>
        <pc:docMk/>
      </pc:docMkLst>
      <pc:sldChg chg="del">
        <pc:chgData name="FAHRRANDY ESTEVVAN" userId="S::fahrrandy.535230157@stu.untar.ac.id::60254dc2-b183-4a81-b69f-9cee4dc72f27" providerId="AD" clId="Web-{28F5AE93-7B1F-75FC-5385-7E3884E11426}" dt="2024-04-21T04:01:36.127" v="0"/>
        <pc:sldMkLst>
          <pc:docMk/>
          <pc:sldMk cId="0" sldId="271"/>
        </pc:sldMkLst>
      </pc:sldChg>
    </pc:docChg>
  </pc:docChgLst>
  <pc:docChgLst>
    <pc:chgData name="STEVEN RICKY LIE" userId="S::steven.535230086@stu.untar.ac.id::27ba331c-b811-4f72-9b06-85e6f9d180d9" providerId="AD" clId="Web-{5AB625AF-880F-5AD5-7AEB-DF50BCC64655}"/>
    <pc:docChg chg="sldOrd">
      <pc:chgData name="STEVEN RICKY LIE" userId="S::steven.535230086@stu.untar.ac.id::27ba331c-b811-4f72-9b06-85e6f9d180d9" providerId="AD" clId="Web-{5AB625AF-880F-5AD5-7AEB-DF50BCC64655}" dt="2024-04-16T14:04:01.624" v="1"/>
      <pc:docMkLst>
        <pc:docMk/>
      </pc:docMkLst>
      <pc:sldChg chg="ord">
        <pc:chgData name="STEVEN RICKY LIE" userId="S::steven.535230086@stu.untar.ac.id::27ba331c-b811-4f72-9b06-85e6f9d180d9" providerId="AD" clId="Web-{5AB625AF-880F-5AD5-7AEB-DF50BCC64655}" dt="2024-04-16T14:03:55.342" v="0"/>
        <pc:sldMkLst>
          <pc:docMk/>
          <pc:sldMk cId="0" sldId="271"/>
        </pc:sldMkLst>
      </pc:sldChg>
      <pc:sldChg chg="ord">
        <pc:chgData name="STEVEN RICKY LIE" userId="S::steven.535230086@stu.untar.ac.id::27ba331c-b811-4f72-9b06-85e6f9d180d9" providerId="AD" clId="Web-{5AB625AF-880F-5AD5-7AEB-DF50BCC64655}" dt="2024-04-16T14:04:01.624" v="1"/>
        <pc:sldMkLst>
          <pc:docMk/>
          <pc:sldMk cId="0" sldId="272"/>
        </pc:sldMkLst>
      </pc:sldChg>
    </pc:docChg>
  </pc:docChgLst>
  <pc:docChgLst>
    <pc:chgData name="RAYNALDI PUTRA KUSNO" userId="S::raynaldi.535230163@stu.untar.ac.id::e25c1a3f-bc71-4db8-b55a-50d8adf17ee2" providerId="AD" clId="Web-{F9712B12-750F-C21B-7DAF-52061F34D488}"/>
    <pc:docChg chg="delSld">
      <pc:chgData name="RAYNALDI PUTRA KUSNO" userId="S::raynaldi.535230163@stu.untar.ac.id::e25c1a3f-bc71-4db8-b55a-50d8adf17ee2" providerId="AD" clId="Web-{F9712B12-750F-C21B-7DAF-52061F34D488}" dt="2024-04-29T23:28:08.665" v="9"/>
      <pc:docMkLst>
        <pc:docMk/>
      </pc:docMkLst>
      <pc:sldChg chg="del">
        <pc:chgData name="RAYNALDI PUTRA KUSNO" userId="S::raynaldi.535230163@stu.untar.ac.id::e25c1a3f-bc71-4db8-b55a-50d8adf17ee2" providerId="AD" clId="Web-{F9712B12-750F-C21B-7DAF-52061F34D488}" dt="2024-04-29T23:28:08.665" v="9"/>
        <pc:sldMkLst>
          <pc:docMk/>
          <pc:sldMk cId="0" sldId="265"/>
        </pc:sldMkLst>
      </pc:sldChg>
      <pc:sldChg chg="del">
        <pc:chgData name="RAYNALDI PUTRA KUSNO" userId="S::raynaldi.535230163@stu.untar.ac.id::e25c1a3f-bc71-4db8-b55a-50d8adf17ee2" providerId="AD" clId="Web-{F9712B12-750F-C21B-7DAF-52061F34D488}" dt="2024-04-29T23:28:07.571" v="8"/>
        <pc:sldMkLst>
          <pc:docMk/>
          <pc:sldMk cId="0" sldId="266"/>
        </pc:sldMkLst>
      </pc:sldChg>
      <pc:sldChg chg="del">
        <pc:chgData name="RAYNALDI PUTRA KUSNO" userId="S::raynaldi.535230163@stu.untar.ac.id::e25c1a3f-bc71-4db8-b55a-50d8adf17ee2" providerId="AD" clId="Web-{F9712B12-750F-C21B-7DAF-52061F34D488}" dt="2024-04-29T23:28:01.618" v="5"/>
        <pc:sldMkLst>
          <pc:docMk/>
          <pc:sldMk cId="0" sldId="267"/>
        </pc:sldMkLst>
      </pc:sldChg>
      <pc:sldChg chg="del">
        <pc:chgData name="RAYNALDI PUTRA KUSNO" userId="S::raynaldi.535230163@stu.untar.ac.id::e25c1a3f-bc71-4db8-b55a-50d8adf17ee2" providerId="AD" clId="Web-{F9712B12-750F-C21B-7DAF-52061F34D488}" dt="2024-04-29T23:28:04.727" v="6"/>
        <pc:sldMkLst>
          <pc:docMk/>
          <pc:sldMk cId="0" sldId="268"/>
        </pc:sldMkLst>
      </pc:sldChg>
      <pc:sldChg chg="del">
        <pc:chgData name="RAYNALDI PUTRA KUSNO" userId="S::raynaldi.535230163@stu.untar.ac.id::e25c1a3f-bc71-4db8-b55a-50d8adf17ee2" providerId="AD" clId="Web-{F9712B12-750F-C21B-7DAF-52061F34D488}" dt="2024-04-29T23:27:57.133" v="0"/>
        <pc:sldMkLst>
          <pc:docMk/>
          <pc:sldMk cId="0" sldId="269"/>
        </pc:sldMkLst>
      </pc:sldChg>
      <pc:sldChg chg="del">
        <pc:chgData name="RAYNALDI PUTRA KUSNO" userId="S::raynaldi.535230163@stu.untar.ac.id::e25c1a3f-bc71-4db8-b55a-50d8adf17ee2" providerId="AD" clId="Web-{F9712B12-750F-C21B-7DAF-52061F34D488}" dt="2024-04-29T23:27:57.633" v="1"/>
        <pc:sldMkLst>
          <pc:docMk/>
          <pc:sldMk cId="0" sldId="270"/>
        </pc:sldMkLst>
      </pc:sldChg>
      <pc:sldChg chg="del">
        <pc:chgData name="RAYNALDI PUTRA KUSNO" userId="S::raynaldi.535230163@stu.untar.ac.id::e25c1a3f-bc71-4db8-b55a-50d8adf17ee2" providerId="AD" clId="Web-{F9712B12-750F-C21B-7DAF-52061F34D488}" dt="2024-04-29T23:27:59.071" v="2"/>
        <pc:sldMkLst>
          <pc:docMk/>
          <pc:sldMk cId="0" sldId="271"/>
        </pc:sldMkLst>
      </pc:sldChg>
      <pc:sldChg chg="del">
        <pc:chgData name="RAYNALDI PUTRA KUSNO" userId="S::raynaldi.535230163@stu.untar.ac.id::e25c1a3f-bc71-4db8-b55a-50d8adf17ee2" providerId="AD" clId="Web-{F9712B12-750F-C21B-7DAF-52061F34D488}" dt="2024-04-29T23:28:00.321" v="3"/>
        <pc:sldMkLst>
          <pc:docMk/>
          <pc:sldMk cId="0" sldId="272"/>
        </pc:sldMkLst>
      </pc:sldChg>
      <pc:sldChg chg="del">
        <pc:chgData name="RAYNALDI PUTRA KUSNO" userId="S::raynaldi.535230163@stu.untar.ac.id::e25c1a3f-bc71-4db8-b55a-50d8adf17ee2" providerId="AD" clId="Web-{F9712B12-750F-C21B-7DAF-52061F34D488}" dt="2024-04-29T23:28:00.711" v="4"/>
        <pc:sldMkLst>
          <pc:docMk/>
          <pc:sldMk cId="0" sldId="273"/>
        </pc:sldMkLst>
      </pc:sldChg>
      <pc:sldChg chg="del">
        <pc:chgData name="RAYNALDI PUTRA KUSNO" userId="S::raynaldi.535230163@stu.untar.ac.id::e25c1a3f-bc71-4db8-b55a-50d8adf17ee2" providerId="AD" clId="Web-{F9712B12-750F-C21B-7DAF-52061F34D488}" dt="2024-04-29T23:28:06.712" v="7"/>
        <pc:sldMkLst>
          <pc:docMk/>
          <pc:sldMk cId="0" sldId="274"/>
        </pc:sldMkLst>
      </pc:sldChg>
    </pc:docChg>
  </pc:docChgLst>
  <pc:docChgLst>
    <pc:chgData name="STEVEN RICKY LIE" userId="S::steven.535230086@stu.untar.ac.id::27ba331c-b811-4f72-9b06-85e6f9d180d9" providerId="AD" clId="Web-{D6D40B80-D354-7D58-038A-06E40A794BF7}"/>
    <pc:docChg chg="modSld">
      <pc:chgData name="STEVEN RICKY LIE" userId="S::steven.535230086@stu.untar.ac.id::27ba331c-b811-4f72-9b06-85e6f9d180d9" providerId="AD" clId="Web-{D6D40B80-D354-7D58-038A-06E40A794BF7}" dt="2024-04-08T07:56:13.904" v="4" actId="20577"/>
      <pc:docMkLst>
        <pc:docMk/>
      </pc:docMkLst>
      <pc:sldChg chg="modSp">
        <pc:chgData name="STEVEN RICKY LIE" userId="S::steven.535230086@stu.untar.ac.id::27ba331c-b811-4f72-9b06-85e6f9d180d9" providerId="AD" clId="Web-{D6D40B80-D354-7D58-038A-06E40A794BF7}" dt="2024-04-08T06:55:45.948" v="1" actId="20577"/>
        <pc:sldMkLst>
          <pc:docMk/>
          <pc:sldMk cId="0" sldId="269"/>
        </pc:sldMkLst>
        <pc:spChg chg="mod">
          <ac:chgData name="STEVEN RICKY LIE" userId="S::steven.535230086@stu.untar.ac.id::27ba331c-b811-4f72-9b06-85e6f9d180d9" providerId="AD" clId="Web-{D6D40B80-D354-7D58-038A-06E40A794BF7}" dt="2024-04-08T06:55:45.948" v="1" actId="20577"/>
          <ac:spMkLst>
            <pc:docMk/>
            <pc:sldMk cId="0" sldId="269"/>
            <ac:spMk id="426" creationId="{00000000-0000-0000-0000-000000000000}"/>
          </ac:spMkLst>
        </pc:spChg>
      </pc:sldChg>
      <pc:sldChg chg="modSp">
        <pc:chgData name="STEVEN RICKY LIE" userId="S::steven.535230086@stu.untar.ac.id::27ba331c-b811-4f72-9b06-85e6f9d180d9" providerId="AD" clId="Web-{D6D40B80-D354-7D58-038A-06E40A794BF7}" dt="2024-04-08T07:56:13.904" v="4" actId="20577"/>
        <pc:sldMkLst>
          <pc:docMk/>
          <pc:sldMk cId="0" sldId="270"/>
        </pc:sldMkLst>
        <pc:spChg chg="mod">
          <ac:chgData name="STEVEN RICKY LIE" userId="S::steven.535230086@stu.untar.ac.id::27ba331c-b811-4f72-9b06-85e6f9d180d9" providerId="AD" clId="Web-{D6D40B80-D354-7D58-038A-06E40A794BF7}" dt="2024-04-08T07:56:13.904" v="4" actId="20577"/>
          <ac:spMkLst>
            <pc:docMk/>
            <pc:sldMk cId="0" sldId="270"/>
            <ac:spMk id="432" creationId="{00000000-0000-0000-0000-000000000000}"/>
          </ac:spMkLst>
        </pc:spChg>
      </pc:sldChg>
    </pc:docChg>
  </pc:docChgLst>
  <pc:docChgLst>
    <pc:chgData name="ALVIN KURNIAWAN" userId="S::alvin.535230084@stu.untar.ac.id::1f1d1494-2fbb-4991-8826-a9f9bc403919" providerId="AD" clId="Web-{DECCD475-EE90-D1C2-FC5D-ABBA5E5D2EFD}"/>
    <pc:docChg chg="modSld">
      <pc:chgData name="ALVIN KURNIAWAN" userId="S::alvin.535230084@stu.untar.ac.id::1f1d1494-2fbb-4991-8826-a9f9bc403919" providerId="AD" clId="Web-{DECCD475-EE90-D1C2-FC5D-ABBA5E5D2EFD}" dt="2024-05-09T08:49:55.046" v="0" actId="1076"/>
      <pc:docMkLst>
        <pc:docMk/>
      </pc:docMkLst>
      <pc:sldChg chg="modSp">
        <pc:chgData name="ALVIN KURNIAWAN" userId="S::alvin.535230084@stu.untar.ac.id::1f1d1494-2fbb-4991-8826-a9f9bc403919" providerId="AD" clId="Web-{DECCD475-EE90-D1C2-FC5D-ABBA5E5D2EFD}" dt="2024-05-09T08:49:55.046" v="0" actId="1076"/>
        <pc:sldMkLst>
          <pc:docMk/>
          <pc:sldMk cId="0" sldId="270"/>
        </pc:sldMkLst>
        <pc:spChg chg="mod">
          <ac:chgData name="ALVIN KURNIAWAN" userId="S::alvin.535230084@stu.untar.ac.id::1f1d1494-2fbb-4991-8826-a9f9bc403919" providerId="AD" clId="Web-{DECCD475-EE90-D1C2-FC5D-ABBA5E5D2EFD}" dt="2024-05-09T08:49:55.046" v="0" actId="1076"/>
          <ac:spMkLst>
            <pc:docMk/>
            <pc:sldMk cId="0" sldId="270"/>
            <ac:spMk id="432" creationId="{00000000-0000-0000-0000-000000000000}"/>
          </ac:spMkLst>
        </pc:spChg>
      </pc:sldChg>
    </pc:docChg>
  </pc:docChgLst>
  <pc:docChgLst>
    <pc:chgData name="CHRISTOPHER WIJAYA" userId="S::christopher.535230158@stu.untar.ac.id::3c43f812-2c3c-4f5b-89ab-1d6cb98163f7" providerId="AD" clId="Web-{539D9284-3C6F-4156-9B1F-EBC9DECBEE75}"/>
    <pc:docChg chg="sldOrd">
      <pc:chgData name="CHRISTOPHER WIJAYA" userId="S::christopher.535230158@stu.untar.ac.id::3c43f812-2c3c-4f5b-89ab-1d6cb98163f7" providerId="AD" clId="Web-{539D9284-3C6F-4156-9B1F-EBC9DECBEE75}" dt="2024-04-10T12:16:59.789" v="2"/>
      <pc:docMkLst>
        <pc:docMk/>
      </pc:docMkLst>
      <pc:sldChg chg="ord">
        <pc:chgData name="CHRISTOPHER WIJAYA" userId="S::christopher.535230158@stu.untar.ac.id::3c43f812-2c3c-4f5b-89ab-1d6cb98163f7" providerId="AD" clId="Web-{539D9284-3C6F-4156-9B1F-EBC9DECBEE75}" dt="2024-04-10T12:16:59.789" v="2"/>
        <pc:sldMkLst>
          <pc:docMk/>
          <pc:sldMk cId="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975" y="674350"/>
            <a:ext cx="4735200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2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4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5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8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0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:notes"/>
          <p:cNvSpPr txBox="1">
            <a:spLocks noGrp="1"/>
          </p:cNvSpPr>
          <p:nvPr>
            <p:ph type="body" idx="1"/>
          </p:nvPr>
        </p:nvSpPr>
        <p:spPr>
          <a:xfrm>
            <a:off x="710225" y="4271000"/>
            <a:ext cx="5681975" cy="40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7387" cy="3371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23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 sz="246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5"/>
              <a:buNone/>
              <a:defRPr sz="221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969"/>
              <a:buNone/>
              <a:defRPr sz="196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1" descr="template presentation-Judu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3" descr="template presentation-Judu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3" descr="template presentation Isi0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7" descr="template presentation-Judu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7" descr="template presentation Isi0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>
            <a:spLocks noGrp="1"/>
          </p:cNvSpPr>
          <p:nvPr>
            <p:ph type="ctrTitle"/>
          </p:nvPr>
        </p:nvSpPr>
        <p:spPr>
          <a:xfrm>
            <a:off x="685800" y="1524000"/>
            <a:ext cx="7772400" cy="186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Data Structures</a:t>
            </a:r>
            <a:b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TK13024</a:t>
            </a:r>
            <a:endParaRPr/>
          </a:p>
        </p:txBody>
      </p:sp>
      <p:sp>
        <p:nvSpPr>
          <p:cNvPr id="240" name="Google Shape;240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None/>
            </a:pPr>
            <a: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Pertemuan 6b</a:t>
            </a:r>
            <a:b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Huffman Code Tree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Huffman code tree (7)</a:t>
            </a:r>
            <a:endParaRPr dirty="0"/>
          </a:p>
        </p:txBody>
      </p:sp>
      <p:sp>
        <p:nvSpPr>
          <p:cNvPr id="352" name="Google Shape;352;p1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(9) Beri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tanda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edge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left subtree dan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tanda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edge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right subtree</a:t>
            </a:r>
            <a:endParaRPr dirty="0"/>
          </a:p>
        </p:txBody>
      </p:sp>
      <p:sp>
        <p:nvSpPr>
          <p:cNvPr id="353" name="Google Shape;353;p10"/>
          <p:cNvSpPr/>
          <p:nvPr/>
        </p:nvSpPr>
        <p:spPr>
          <a:xfrm>
            <a:off x="35052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54" name="Google Shape;354;p10"/>
          <p:cNvSpPr/>
          <p:nvPr/>
        </p:nvSpPr>
        <p:spPr>
          <a:xfrm>
            <a:off x="4038600" y="4038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355" name="Google Shape;355;p10"/>
          <p:cNvSpPr/>
          <p:nvPr/>
        </p:nvSpPr>
        <p:spPr>
          <a:xfrm>
            <a:off x="4800600" y="48768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356" name="Google Shape;356;p10"/>
          <p:cNvCxnSpPr/>
          <p:nvPr/>
        </p:nvCxnSpPr>
        <p:spPr>
          <a:xfrm flipH="1">
            <a:off x="3810000" y="45720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7" name="Google Shape;357;p10"/>
          <p:cNvCxnSpPr/>
          <p:nvPr/>
        </p:nvCxnSpPr>
        <p:spPr>
          <a:xfrm>
            <a:off x="4648200" y="44958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58" name="Google Shape;358;p10"/>
          <p:cNvSpPr/>
          <p:nvPr/>
        </p:nvSpPr>
        <p:spPr>
          <a:xfrm>
            <a:off x="2819400" y="5715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59" name="Google Shape;359;p10"/>
          <p:cNvSpPr/>
          <p:nvPr/>
        </p:nvSpPr>
        <p:spPr>
          <a:xfrm>
            <a:off x="4114800" y="5791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360" name="Google Shape;360;p10"/>
          <p:cNvCxnSpPr/>
          <p:nvPr/>
        </p:nvCxnSpPr>
        <p:spPr>
          <a:xfrm flipH="1">
            <a:off x="3124200" y="5334000"/>
            <a:ext cx="381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1" name="Google Shape;361;p10"/>
          <p:cNvCxnSpPr/>
          <p:nvPr/>
        </p:nvCxnSpPr>
        <p:spPr>
          <a:xfrm>
            <a:off x="4114800" y="5334000"/>
            <a:ext cx="3048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62" name="Google Shape;362;p10"/>
          <p:cNvSpPr/>
          <p:nvPr/>
        </p:nvSpPr>
        <p:spPr>
          <a:xfrm>
            <a:off x="33528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363" name="Google Shape;363;p10"/>
          <p:cNvSpPr/>
          <p:nvPr/>
        </p:nvSpPr>
        <p:spPr>
          <a:xfrm>
            <a:off x="2743200" y="4038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cxnSp>
        <p:nvCxnSpPr>
          <p:cNvPr id="364" name="Google Shape;364;p10"/>
          <p:cNvCxnSpPr/>
          <p:nvPr/>
        </p:nvCxnSpPr>
        <p:spPr>
          <a:xfrm flipH="1">
            <a:off x="3124200" y="3733800"/>
            <a:ext cx="228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5" name="Google Shape;365;p10"/>
          <p:cNvCxnSpPr/>
          <p:nvPr/>
        </p:nvCxnSpPr>
        <p:spPr>
          <a:xfrm>
            <a:off x="3886200" y="3810000"/>
            <a:ext cx="228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66" name="Google Shape;366;p10"/>
          <p:cNvSpPr/>
          <p:nvPr/>
        </p:nvSpPr>
        <p:spPr>
          <a:xfrm>
            <a:off x="4495800" y="2514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/>
          </a:p>
        </p:txBody>
      </p:sp>
      <p:sp>
        <p:nvSpPr>
          <p:cNvPr id="367" name="Google Shape;367;p10"/>
          <p:cNvSpPr/>
          <p:nvPr/>
        </p:nvSpPr>
        <p:spPr>
          <a:xfrm>
            <a:off x="5486400" y="33528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/>
          </a:p>
        </p:txBody>
      </p:sp>
      <p:cxnSp>
        <p:nvCxnSpPr>
          <p:cNvPr id="368" name="Google Shape;368;p10"/>
          <p:cNvCxnSpPr/>
          <p:nvPr/>
        </p:nvCxnSpPr>
        <p:spPr>
          <a:xfrm rot="10800000" flipH="1">
            <a:off x="3810000" y="2895600"/>
            <a:ext cx="6858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9" name="Google Shape;369;p10"/>
          <p:cNvCxnSpPr/>
          <p:nvPr/>
        </p:nvCxnSpPr>
        <p:spPr>
          <a:xfrm>
            <a:off x="5105400" y="2895600"/>
            <a:ext cx="6096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70" name="Google Shape;370;p10"/>
          <p:cNvSpPr txBox="1"/>
          <p:nvPr/>
        </p:nvSpPr>
        <p:spPr>
          <a:xfrm>
            <a:off x="3946525" y="25511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71" name="Google Shape;371;p10"/>
          <p:cNvSpPr txBox="1"/>
          <p:nvPr/>
        </p:nvSpPr>
        <p:spPr>
          <a:xfrm>
            <a:off x="2895600" y="33528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72" name="Google Shape;372;p10"/>
          <p:cNvSpPr txBox="1"/>
          <p:nvPr/>
        </p:nvSpPr>
        <p:spPr>
          <a:xfrm>
            <a:off x="3657600" y="4343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73" name="Google Shape;373;p10"/>
          <p:cNvSpPr txBox="1"/>
          <p:nvPr/>
        </p:nvSpPr>
        <p:spPr>
          <a:xfrm>
            <a:off x="2971800" y="51816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74" name="Google Shape;374;p10"/>
          <p:cNvSpPr txBox="1"/>
          <p:nvPr/>
        </p:nvSpPr>
        <p:spPr>
          <a:xfrm>
            <a:off x="5486400" y="26670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75" name="Google Shape;375;p10"/>
          <p:cNvSpPr txBox="1"/>
          <p:nvPr/>
        </p:nvSpPr>
        <p:spPr>
          <a:xfrm>
            <a:off x="4114800" y="3581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76" name="Google Shape;376;p10"/>
          <p:cNvSpPr txBox="1"/>
          <p:nvPr/>
        </p:nvSpPr>
        <p:spPr>
          <a:xfrm>
            <a:off x="4953000" y="4343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77" name="Google Shape;377;p10"/>
          <p:cNvSpPr txBox="1"/>
          <p:nvPr/>
        </p:nvSpPr>
        <p:spPr>
          <a:xfrm>
            <a:off x="4267200" y="51816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Huffman code tree (8)</a:t>
            </a:r>
            <a:endParaRPr dirty="0"/>
          </a:p>
        </p:txBody>
      </p:sp>
      <p:sp>
        <p:nvSpPr>
          <p:cNvPr id="383" name="Google Shape;383;p1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(9) 	Ganti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angka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frekuensi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karakter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sesuai</a:t>
            </a:r>
            <a:endParaRPr dirty="0" err="1"/>
          </a:p>
        </p:txBody>
      </p:sp>
      <p:sp>
        <p:nvSpPr>
          <p:cNvPr id="384" name="Google Shape;384;p11"/>
          <p:cNvSpPr/>
          <p:nvPr/>
        </p:nvSpPr>
        <p:spPr>
          <a:xfrm>
            <a:off x="35052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85" name="Google Shape;385;p11"/>
          <p:cNvSpPr/>
          <p:nvPr/>
        </p:nvSpPr>
        <p:spPr>
          <a:xfrm>
            <a:off x="4038600" y="4038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386" name="Google Shape;386;p11"/>
          <p:cNvSpPr/>
          <p:nvPr/>
        </p:nvSpPr>
        <p:spPr>
          <a:xfrm>
            <a:off x="4800600" y="48768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dirty="0"/>
          </a:p>
        </p:txBody>
      </p:sp>
      <p:cxnSp>
        <p:nvCxnSpPr>
          <p:cNvPr id="387" name="Google Shape;387;p11"/>
          <p:cNvCxnSpPr/>
          <p:nvPr/>
        </p:nvCxnSpPr>
        <p:spPr>
          <a:xfrm flipH="1">
            <a:off x="3810000" y="45720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8" name="Google Shape;388;p11"/>
          <p:cNvCxnSpPr/>
          <p:nvPr/>
        </p:nvCxnSpPr>
        <p:spPr>
          <a:xfrm>
            <a:off x="4648200" y="44958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89" name="Google Shape;389;p11"/>
          <p:cNvSpPr/>
          <p:nvPr/>
        </p:nvSpPr>
        <p:spPr>
          <a:xfrm>
            <a:off x="2819400" y="5715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dirty="0"/>
          </a:p>
        </p:txBody>
      </p:sp>
      <p:sp>
        <p:nvSpPr>
          <p:cNvPr id="390" name="Google Shape;390;p11"/>
          <p:cNvSpPr/>
          <p:nvPr/>
        </p:nvSpPr>
        <p:spPr>
          <a:xfrm>
            <a:off x="4114800" y="5791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dirty="0"/>
          </a:p>
        </p:txBody>
      </p:sp>
      <p:cxnSp>
        <p:nvCxnSpPr>
          <p:cNvPr id="391" name="Google Shape;391;p11"/>
          <p:cNvCxnSpPr/>
          <p:nvPr/>
        </p:nvCxnSpPr>
        <p:spPr>
          <a:xfrm flipH="1">
            <a:off x="3124200" y="5334000"/>
            <a:ext cx="381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2" name="Google Shape;392;p11"/>
          <p:cNvCxnSpPr/>
          <p:nvPr/>
        </p:nvCxnSpPr>
        <p:spPr>
          <a:xfrm>
            <a:off x="4114800" y="5334000"/>
            <a:ext cx="3048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3" name="Google Shape;393;p11"/>
          <p:cNvSpPr/>
          <p:nvPr/>
        </p:nvSpPr>
        <p:spPr>
          <a:xfrm>
            <a:off x="33528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394" name="Google Shape;394;p11"/>
          <p:cNvSpPr/>
          <p:nvPr/>
        </p:nvSpPr>
        <p:spPr>
          <a:xfrm>
            <a:off x="2743200" y="4038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dirty="0"/>
          </a:p>
        </p:txBody>
      </p:sp>
      <p:cxnSp>
        <p:nvCxnSpPr>
          <p:cNvPr id="395" name="Google Shape;395;p11"/>
          <p:cNvCxnSpPr/>
          <p:nvPr/>
        </p:nvCxnSpPr>
        <p:spPr>
          <a:xfrm flipH="1">
            <a:off x="3124200" y="3733800"/>
            <a:ext cx="228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6" name="Google Shape;396;p11"/>
          <p:cNvCxnSpPr/>
          <p:nvPr/>
        </p:nvCxnSpPr>
        <p:spPr>
          <a:xfrm>
            <a:off x="3886200" y="3810000"/>
            <a:ext cx="228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7" name="Google Shape;397;p11"/>
          <p:cNvSpPr/>
          <p:nvPr/>
        </p:nvSpPr>
        <p:spPr>
          <a:xfrm>
            <a:off x="4495800" y="2514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/>
          </a:p>
        </p:txBody>
      </p:sp>
      <p:sp>
        <p:nvSpPr>
          <p:cNvPr id="398" name="Google Shape;398;p11"/>
          <p:cNvSpPr/>
          <p:nvPr/>
        </p:nvSpPr>
        <p:spPr>
          <a:xfrm>
            <a:off x="5486400" y="33528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dirty="0"/>
          </a:p>
        </p:txBody>
      </p:sp>
      <p:cxnSp>
        <p:nvCxnSpPr>
          <p:cNvPr id="399" name="Google Shape;399;p11"/>
          <p:cNvCxnSpPr/>
          <p:nvPr/>
        </p:nvCxnSpPr>
        <p:spPr>
          <a:xfrm rot="10800000" flipH="1">
            <a:off x="3810000" y="2895600"/>
            <a:ext cx="6858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0" name="Google Shape;400;p11"/>
          <p:cNvCxnSpPr/>
          <p:nvPr/>
        </p:nvCxnSpPr>
        <p:spPr>
          <a:xfrm>
            <a:off x="5105400" y="2895600"/>
            <a:ext cx="6096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01" name="Google Shape;401;p11"/>
          <p:cNvSpPr txBox="1"/>
          <p:nvPr/>
        </p:nvSpPr>
        <p:spPr>
          <a:xfrm>
            <a:off x="3946525" y="25511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02" name="Google Shape;402;p11"/>
          <p:cNvSpPr txBox="1"/>
          <p:nvPr/>
        </p:nvSpPr>
        <p:spPr>
          <a:xfrm>
            <a:off x="2895600" y="33528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03" name="Google Shape;403;p11"/>
          <p:cNvSpPr txBox="1"/>
          <p:nvPr/>
        </p:nvSpPr>
        <p:spPr>
          <a:xfrm>
            <a:off x="3657600" y="4343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04" name="Google Shape;404;p11"/>
          <p:cNvSpPr txBox="1"/>
          <p:nvPr/>
        </p:nvSpPr>
        <p:spPr>
          <a:xfrm>
            <a:off x="2971800" y="51816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05" name="Google Shape;405;p11"/>
          <p:cNvSpPr txBox="1"/>
          <p:nvPr/>
        </p:nvSpPr>
        <p:spPr>
          <a:xfrm>
            <a:off x="5486400" y="26670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06" name="Google Shape;406;p11"/>
          <p:cNvSpPr txBox="1"/>
          <p:nvPr/>
        </p:nvSpPr>
        <p:spPr>
          <a:xfrm>
            <a:off x="4114800" y="3581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07" name="Google Shape;407;p11"/>
          <p:cNvSpPr txBox="1"/>
          <p:nvPr/>
        </p:nvSpPr>
        <p:spPr>
          <a:xfrm>
            <a:off x="4953000" y="4343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08" name="Google Shape;408;p11"/>
          <p:cNvSpPr txBox="1"/>
          <p:nvPr/>
        </p:nvSpPr>
        <p:spPr>
          <a:xfrm>
            <a:off x="4267200" y="51816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2"/>
          <p:cNvSpPr txBox="1">
            <a:spLocks noGrp="1"/>
          </p:cNvSpPr>
          <p:nvPr>
            <p:ph type="title"/>
          </p:nvPr>
        </p:nvSpPr>
        <p:spPr>
          <a:xfrm>
            <a:off x="457200" y="26987"/>
            <a:ext cx="8229600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Huffman code tree (9)</a:t>
            </a:r>
            <a:endParaRPr dirty="0"/>
          </a:p>
        </p:txBody>
      </p:sp>
      <p:sp>
        <p:nvSpPr>
          <p:cNvPr id="414" name="Google Shape;414;p12"/>
          <p:cNvSpPr txBox="1">
            <a:spLocks noGrp="1"/>
          </p:cNvSpPr>
          <p:nvPr>
            <p:ph type="body" idx="1"/>
          </p:nvPr>
        </p:nvSpPr>
        <p:spPr>
          <a:xfrm>
            <a:off x="381000" y="8382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(10) Huffman code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huruf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 =  0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 =  1 1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 =  1 0 0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  =   1 0 1 0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	S  =  1 0 1 1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demikian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string TENNIS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dikodekan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11 0 100 100 1010 1011</a:t>
            </a:r>
            <a:endParaRPr dirty="0"/>
          </a:p>
          <a:p>
            <a:pPr marL="609600" marR="0" lvl="0" indent="-609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🡺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Lebih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singkat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pada ASCII yang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perlu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bit per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huruf</a:t>
            </a:r>
            <a:endParaRPr sz="2800" b="0" i="0" u="none" dirty="0" err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Implementasi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Huffman Code Tree</a:t>
            </a:r>
            <a:endParaRPr dirty="0"/>
          </a:p>
        </p:txBody>
      </p:sp>
      <p:sp>
        <p:nvSpPr>
          <p:cNvPr id="420" name="Google Shape;42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Lihat</a:t>
            </a:r>
            <a:r>
              <a:rPr lang="en-US" sz="3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 pada </a:t>
            </a:r>
            <a:r>
              <a:rPr lang="en-US" sz="3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subbab</a:t>
            </a:r>
            <a:r>
              <a:rPr lang="en-US" sz="3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13.5.3 </a:t>
            </a:r>
            <a:r>
              <a:rPr lang="en-US" sz="3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3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buku</a:t>
            </a:r>
            <a:r>
              <a:rPr lang="en-US" sz="3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Collins</a:t>
            </a:r>
            <a:endParaRPr dirty="0"/>
          </a:p>
          <a:p>
            <a:pPr marL="420687" marR="0" lvl="0" indent="-17303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8" marR="0" lvl="0" indent="-17303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Latihan Soal no 1 </a:t>
            </a:r>
            <a:endParaRPr dirty="0"/>
          </a:p>
        </p:txBody>
      </p:sp>
      <p:sp>
        <p:nvSpPr>
          <p:cNvPr id="426" name="Google Shape;426;p1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1.	</a:t>
            </a:r>
            <a:r>
              <a:rPr lang="en-US" sz="2400" b="0" i="0" u="none" dirty="0" err="1">
                <a:latin typeface="Calibri"/>
                <a:ea typeface="Calibri"/>
                <a:cs typeface="Calibri"/>
                <a:sym typeface="Calibri"/>
              </a:rPr>
              <a:t>Diketahui</a:t>
            </a: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 daftar </a:t>
            </a:r>
            <a:r>
              <a:rPr lang="en-US" sz="2400" b="0" i="0" u="none" dirty="0" err="1">
                <a:latin typeface="Calibri"/>
                <a:ea typeface="Calibri"/>
                <a:cs typeface="Calibri"/>
                <a:sym typeface="Calibri"/>
              </a:rPr>
              <a:t>karakter</a:t>
            </a: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latin typeface="Calibri"/>
                <a:ea typeface="Calibri"/>
                <a:cs typeface="Calibri"/>
                <a:sym typeface="Calibri"/>
              </a:rPr>
              <a:t>beserta</a:t>
            </a: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latin typeface="Calibri"/>
                <a:ea typeface="Calibri"/>
                <a:cs typeface="Calibri"/>
                <a:sym typeface="Calibri"/>
              </a:rPr>
              <a:t>frekuensinya</a:t>
            </a: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latin typeface="Calibri"/>
                <a:ea typeface="Calibri"/>
                <a:cs typeface="Calibri"/>
                <a:sym typeface="Calibri"/>
              </a:rPr>
              <a:t>sesuai</a:t>
            </a: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latin typeface="Calibri"/>
                <a:ea typeface="Calibri"/>
                <a:cs typeface="Calibri"/>
                <a:sym typeface="Calibri"/>
              </a:rPr>
              <a:t>tabel</a:t>
            </a: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latin typeface="Calibri"/>
                <a:ea typeface="Calibri"/>
                <a:cs typeface="Calibri"/>
                <a:sym typeface="Calibri"/>
              </a:rPr>
              <a:t>berikut</a:t>
            </a: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 err="1">
                <a:latin typeface="Calibri"/>
                <a:ea typeface="Calibri"/>
                <a:cs typeface="Calibri"/>
                <a:sym typeface="Calibri"/>
              </a:rPr>
              <a:t>Karakter</a:t>
            </a: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dirty="0" err="1">
                <a:latin typeface="Calibri"/>
                <a:ea typeface="Calibri"/>
                <a:cs typeface="Calibri"/>
                <a:sym typeface="Calibri"/>
              </a:rPr>
              <a:t>Frekuensi</a:t>
            </a: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 b="0" i="0" u="none" dirty="0" err="1">
                <a:latin typeface="Calibri"/>
                <a:ea typeface="Calibri"/>
                <a:cs typeface="Calibri"/>
                <a:sym typeface="Calibri"/>
              </a:rPr>
              <a:t>Karakter</a:t>
            </a: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dirty="0" err="1">
                <a:latin typeface="Calibri"/>
                <a:ea typeface="Calibri"/>
                <a:cs typeface="Calibri"/>
                <a:sym typeface="Calibri"/>
              </a:rPr>
              <a:t>Frekuensi</a:t>
            </a:r>
            <a:endParaRPr dirty="0" err="1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	A	45				F	8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	I	35				K	15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	M	29				N	10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	O	19				R	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	T	4			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1.a. </a:t>
            </a:r>
            <a:r>
              <a:rPr lang="en-US" sz="2400" b="0" i="0" u="none" dirty="0" err="1">
                <a:latin typeface="Calibri"/>
                <a:ea typeface="Calibri"/>
                <a:cs typeface="Calibri"/>
                <a:sym typeface="Calibri"/>
              </a:rPr>
              <a:t>Buatlah</a:t>
            </a: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 Huffman code tree </a:t>
            </a:r>
            <a:r>
              <a:rPr lang="en-US" sz="2400" b="0" i="0" u="none" dirty="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latin typeface="Calibri"/>
                <a:ea typeface="Calibri"/>
                <a:cs typeface="Calibri"/>
                <a:sym typeface="Calibri"/>
              </a:rPr>
              <a:t>tabel</a:t>
            </a: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400" b="0" i="0" u="none" dirty="0" err="1">
                <a:latin typeface="Calibri"/>
                <a:ea typeface="Calibri"/>
                <a:cs typeface="Calibri"/>
                <a:sym typeface="Calibri"/>
              </a:rPr>
              <a:t>atas</a:t>
            </a: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dirty="0" err="1">
                <a:latin typeface="Calibri"/>
                <a:ea typeface="Calibri"/>
                <a:cs typeface="Calibri"/>
                <a:sym typeface="Calibri"/>
              </a:rPr>
              <a:t>gambarkan</a:t>
            </a:r>
            <a:r>
              <a:rPr lang="en-US" sz="2400" b="0" i="0" u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latin typeface="Calibri"/>
                <a:ea typeface="Calibri"/>
                <a:cs typeface="Calibri"/>
                <a:sym typeface="Calibri"/>
              </a:rPr>
              <a:t>prosesnya</a:t>
            </a:r>
            <a:endParaRPr dirty="0" err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Latihan Soal no 1 </a:t>
            </a:r>
            <a:endParaRPr dirty="0"/>
          </a:p>
        </p:txBody>
      </p:sp>
      <p:sp>
        <p:nvSpPr>
          <p:cNvPr id="432" name="Google Shape;432;p15"/>
          <p:cNvSpPr txBox="1">
            <a:spLocks noGrp="1"/>
          </p:cNvSpPr>
          <p:nvPr>
            <p:ph type="body" idx="1"/>
          </p:nvPr>
        </p:nvSpPr>
        <p:spPr>
          <a:xfrm>
            <a:off x="1469721" y="786008"/>
            <a:ext cx="8229600" cy="528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2800"/>
              <a:buNone/>
            </a:pPr>
            <a:r>
              <a:rPr lang="en-US" sz="2800" dirty="0"/>
              <a:t>1.b. </a:t>
            </a:r>
            <a:r>
              <a:rPr lang="en-US" sz="2800" dirty="0" err="1"/>
              <a:t>Lengkapi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 Huffman Code </a:t>
            </a: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endParaRPr lang="id-ID"/>
          </a:p>
          <a:p>
            <a:pPr marL="0" marR="0" lvl="0" indent="0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latin typeface="Calibri"/>
                <a:ea typeface="Calibri"/>
                <a:cs typeface="Calibri"/>
                <a:sym typeface="Calibri"/>
              </a:rPr>
              <a:t>1.c. </a:t>
            </a:r>
            <a:r>
              <a:rPr lang="en-US" sz="2800" b="0" i="0" u="none" dirty="0" err="1">
                <a:latin typeface="Calibri"/>
                <a:ea typeface="Calibri"/>
                <a:cs typeface="Calibri"/>
                <a:sym typeface="Calibri"/>
              </a:rPr>
              <a:t>Tuliskan</a:t>
            </a:r>
            <a:r>
              <a:rPr lang="en-US" sz="2800" b="0" i="0" u="none" dirty="0">
                <a:latin typeface="Calibri"/>
                <a:ea typeface="Calibri"/>
                <a:cs typeface="Calibri"/>
                <a:sym typeface="Calibri"/>
              </a:rPr>
              <a:t> Huffman Code </a:t>
            </a:r>
            <a:r>
              <a:rPr lang="en-US" sz="2800" b="0" i="0" u="none" dirty="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800" b="0" i="0" u="none" dirty="0">
                <a:latin typeface="Calibri"/>
                <a:ea typeface="Calibri"/>
                <a:cs typeface="Calibri"/>
                <a:sym typeface="Calibri"/>
              </a:rPr>
              <a:t>: INFORMATIKA</a:t>
            </a:r>
            <a:endParaRPr/>
          </a:p>
          <a:p>
            <a:pPr marL="0" indent="0">
              <a:spcBef>
                <a:spcPts val="560"/>
              </a:spcBef>
              <a:buSzPts val="2800"/>
              <a:buNone/>
            </a:pPr>
            <a:r>
              <a:rPr lang="en-US" sz="2800" b="0" i="0" u="none" dirty="0">
                <a:latin typeface="Calibri"/>
                <a:ea typeface="Calibri"/>
                <a:cs typeface="Calibri"/>
                <a:sym typeface="Calibri"/>
              </a:rPr>
              <a:t>1.d. Kata </a:t>
            </a:r>
            <a:r>
              <a:rPr lang="en-US" sz="2800" b="0" i="0" u="none" dirty="0" err="1">
                <a:latin typeface="Calibri"/>
                <a:ea typeface="Calibri"/>
                <a:cs typeface="Calibri"/>
                <a:sym typeface="Calibri"/>
              </a:rPr>
              <a:t>apakah</a:t>
            </a:r>
            <a:r>
              <a:rPr lang="en-US" sz="2800" b="0" i="0" u="none" dirty="0"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800" b="0" i="0" u="none" dirty="0" err="1">
                <a:latin typeface="Calibri"/>
                <a:ea typeface="Calibri"/>
                <a:cs typeface="Calibri"/>
                <a:sym typeface="Calibri"/>
              </a:rPr>
              <a:t>terbentuk</a:t>
            </a:r>
            <a:r>
              <a:rPr lang="en-US" sz="2800" b="0" i="0" u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800" b="0" i="0" u="none" dirty="0">
                <a:latin typeface="Calibri"/>
                <a:ea typeface="Calibri"/>
                <a:cs typeface="Calibri"/>
                <a:sym typeface="Calibri"/>
              </a:rPr>
              <a:t> Huffman Code: 		10111001010000001</a:t>
            </a:r>
            <a:r>
              <a:rPr lang="en-US" sz="2800" dirty="0"/>
              <a:t> </a:t>
            </a:r>
            <a:endParaRPr dirty="0"/>
          </a:p>
          <a:p>
            <a:pPr marL="420370" marR="0" lvl="0" indent="-24257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433" name="Google Shape;433;p15"/>
          <p:cNvGraphicFramePr/>
          <p:nvPr>
            <p:extLst>
              <p:ext uri="{D42A27DB-BD31-4B8C-83A1-F6EECF244321}">
                <p14:modId xmlns:p14="http://schemas.microsoft.com/office/powerpoint/2010/main" val="3818208732"/>
              </p:ext>
            </p:extLst>
          </p:nvPr>
        </p:nvGraphicFramePr>
        <p:xfrm>
          <a:off x="2286000" y="1447800"/>
          <a:ext cx="4495800" cy="3352700"/>
        </p:xfrm>
        <a:graphic>
          <a:graphicData uri="http://schemas.openxmlformats.org/drawingml/2006/table">
            <a:tbl>
              <a:tblPr>
                <a:noFill/>
                <a:tableStyleId>{799136A2-FCC8-4D4D-AC76-5B2A215553D7}</a:tableStyleId>
              </a:tblPr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Karakter</a:t>
                      </a:r>
                      <a:endParaRPr dirty="0" err="1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Huffman Code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"/>
          <p:cNvSpPr txBox="1">
            <a:spLocks noGrp="1"/>
          </p:cNvSpPr>
          <p:nvPr>
            <p:ph type="title"/>
          </p:nvPr>
        </p:nvSpPr>
        <p:spPr>
          <a:xfrm>
            <a:off x="457200" y="2698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Latihan Soal no 2 </a:t>
            </a:r>
            <a:endParaRPr dirty="0"/>
          </a:p>
        </p:txBody>
      </p:sp>
      <p:sp>
        <p:nvSpPr>
          <p:cNvPr id="439" name="Google Shape;439;p16"/>
          <p:cNvSpPr txBox="1">
            <a:spLocks noGrp="1"/>
          </p:cNvSpPr>
          <p:nvPr>
            <p:ph type="body" idx="1"/>
          </p:nvPr>
        </p:nvSpPr>
        <p:spPr>
          <a:xfrm>
            <a:off x="1132936" y="853126"/>
            <a:ext cx="7247386" cy="187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	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Diketahui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daftar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karakter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beserta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frekuensinya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sesuai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berikut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Karakter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Frekuensi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Karakter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Frekuensi</a:t>
            </a:r>
            <a:endParaRPr dirty="0" err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	5						F	9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	3						K	25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	39						N	20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	11						R	15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	14			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2.a.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Buatlah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Huffman code tree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atas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gambarkan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prosesnya</a:t>
            </a:r>
            <a:endParaRPr dirty="0" err="1"/>
          </a:p>
          <a:p>
            <a:pPr marL="420688" marR="0" lvl="0" indent="-24288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Latihan Soal no 2 </a:t>
            </a:r>
            <a:endParaRPr dirty="0"/>
          </a:p>
        </p:txBody>
      </p:sp>
      <p:sp>
        <p:nvSpPr>
          <p:cNvPr id="445" name="Google Shape;445;p1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2.b.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Lengkapi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Huffman Code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berikut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2.c.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Tuliskan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Huffman Code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INFORMATIKA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2.d. Kata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apakah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terbentuk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Huffman Code: 	001100111110011000010010</a:t>
            </a:r>
            <a:endParaRPr dirty="0"/>
          </a:p>
          <a:p>
            <a:pPr marL="420688" marR="0" lvl="0" indent="-24288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6" name="Google Shape;446;p17"/>
          <p:cNvGraphicFramePr/>
          <p:nvPr>
            <p:extLst>
              <p:ext uri="{D42A27DB-BD31-4B8C-83A1-F6EECF244321}">
                <p14:modId xmlns:p14="http://schemas.microsoft.com/office/powerpoint/2010/main" val="2923189944"/>
              </p:ext>
            </p:extLst>
          </p:nvPr>
        </p:nvGraphicFramePr>
        <p:xfrm>
          <a:off x="2590800" y="1524000"/>
          <a:ext cx="3971900" cy="3549550"/>
        </p:xfrm>
        <a:graphic>
          <a:graphicData uri="http://schemas.openxmlformats.org/drawingml/2006/table">
            <a:tbl>
              <a:tblPr>
                <a:noFill/>
                <a:tableStyleId>{799136A2-FCC8-4D4D-AC76-5B2A215553D7}</a:tableStyleId>
              </a:tblPr>
              <a:tblGrid>
                <a:gridCol w="12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Karakter</a:t>
                      </a:r>
                      <a:endParaRPr dirty="0" err="1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Huffman Code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2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68575" marR="68575" marT="0" marB="0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68575" marR="68575" marT="0" marB="0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08476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6b</a:t>
            </a:r>
            <a:endParaRPr dirty="0"/>
          </a:p>
        </p:txBody>
      </p:sp>
      <p:sp>
        <p:nvSpPr>
          <p:cNvPr id="452" name="Google Shape;452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Kelompok</a:t>
            </a:r>
            <a:r>
              <a:rPr lang="en-US" sz="3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nomor</a:t>
            </a:r>
            <a:r>
              <a:rPr lang="en-US" sz="3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ganjil</a:t>
            </a:r>
            <a:r>
              <a:rPr lang="en-US" sz="3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Latihan no 1</a:t>
            </a:r>
            <a:endParaRPr dirty="0"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Kelompok</a:t>
            </a:r>
            <a:r>
              <a:rPr lang="en-US" sz="3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nomor</a:t>
            </a:r>
            <a:r>
              <a:rPr lang="en-US" sz="3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genap</a:t>
            </a:r>
            <a:r>
              <a:rPr lang="en-US" sz="3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Latihan no 2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9"/>
          <p:cNvSpPr txBox="1">
            <a:spLocks noGrp="1"/>
          </p:cNvSpPr>
          <p:nvPr>
            <p:ph type="title"/>
          </p:nvPr>
        </p:nvSpPr>
        <p:spPr>
          <a:xfrm>
            <a:off x="442912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</a:t>
            </a:r>
            <a:r>
              <a:rPr lang="en-US" sz="5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Praktikum</a:t>
            </a:r>
            <a:r>
              <a:rPr lang="en-US" sz="5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</a:t>
            </a:r>
            <a:endParaRPr dirty="0"/>
          </a:p>
        </p:txBody>
      </p:sp>
      <p:sp>
        <p:nvSpPr>
          <p:cNvPr id="458" name="Google Shape;458;p19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534400" cy="505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3762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</a:t>
            </a: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 Java 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membuat</a:t>
            </a: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Huffman Code Tree</a:t>
            </a:r>
            <a:endParaRPr sz="3200" dirty="0"/>
          </a:p>
          <a:p>
            <a:pPr marL="420687" marR="0" lvl="0" indent="-37623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Uji program 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pada 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latihan</a:t>
            </a: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soal</a:t>
            </a: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nomor</a:t>
            </a: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(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Kelompik</a:t>
            </a: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ganjil</a:t>
            </a: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dan 2 (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Kelompok</a:t>
            </a: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genap</a:t>
            </a: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/>
          </a:p>
          <a:p>
            <a:pPr marL="420687" marR="0" lvl="0" indent="-37623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lang="en-US" sz="33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Jika output </a:t>
            </a:r>
            <a:r>
              <a:rPr lang="en-US" sz="33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sudah</a:t>
            </a:r>
            <a:r>
              <a:rPr lang="en-US" sz="33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3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sesuai</a:t>
            </a:r>
            <a:r>
              <a:rPr lang="en-US" sz="33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kopi program </a:t>
            </a:r>
            <a:r>
              <a:rPr lang="en-US" sz="33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beserta</a:t>
            </a:r>
            <a:r>
              <a:rPr lang="en-US" sz="33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3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outputnya</a:t>
            </a:r>
            <a:r>
              <a:rPr lang="en-US" sz="33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3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US" sz="33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notepad </a:t>
            </a:r>
            <a:r>
              <a:rPr lang="en-US" sz="33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lalu</a:t>
            </a:r>
            <a:r>
              <a:rPr lang="en-US" sz="33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3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kumpulkan</a:t>
            </a:r>
            <a:endParaRPr sz="3300" b="0" i="0" u="none" dirty="0" err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37623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300"/>
              <a:buChar char="•"/>
            </a:pPr>
            <a:r>
              <a:rPr lang="en-US" sz="3300" dirty="0">
                <a:solidFill>
                  <a:srgbClr val="000000"/>
                </a:solidFill>
              </a:rPr>
              <a:t>PR </a:t>
            </a:r>
            <a:r>
              <a:rPr lang="en-US" sz="3300" dirty="0" err="1">
                <a:solidFill>
                  <a:srgbClr val="000000"/>
                </a:solidFill>
              </a:rPr>
              <a:t>Praktikum</a:t>
            </a:r>
            <a:r>
              <a:rPr lang="en-US" sz="3300" dirty="0">
                <a:solidFill>
                  <a:srgbClr val="000000"/>
                </a:solidFill>
              </a:rPr>
              <a:t> 7 </a:t>
            </a:r>
            <a:r>
              <a:rPr lang="en-US" sz="3300" dirty="0" err="1">
                <a:solidFill>
                  <a:srgbClr val="000000"/>
                </a:solidFill>
              </a:rPr>
              <a:t>dikumpulkan</a:t>
            </a:r>
            <a:r>
              <a:rPr lang="en-US" sz="3300" dirty="0">
                <a:solidFill>
                  <a:srgbClr val="000000"/>
                </a:solidFill>
              </a:rPr>
              <a:t> </a:t>
            </a:r>
            <a:r>
              <a:rPr lang="en-US" sz="3300" dirty="0" err="1">
                <a:solidFill>
                  <a:srgbClr val="000000"/>
                </a:solidFill>
              </a:rPr>
              <a:t>sebelum</a:t>
            </a:r>
            <a:r>
              <a:rPr lang="en-US" sz="3300" dirty="0">
                <a:solidFill>
                  <a:srgbClr val="000000"/>
                </a:solidFill>
              </a:rPr>
              <a:t> </a:t>
            </a:r>
            <a:r>
              <a:rPr lang="en-US" sz="3300" dirty="0" err="1">
                <a:solidFill>
                  <a:srgbClr val="000000"/>
                </a:solidFill>
              </a:rPr>
              <a:t>Praktikum</a:t>
            </a:r>
            <a:r>
              <a:rPr lang="en-US" sz="3300" dirty="0">
                <a:solidFill>
                  <a:srgbClr val="000000"/>
                </a:solidFill>
              </a:rPr>
              <a:t> 9</a:t>
            </a:r>
            <a:endParaRPr sz="3300" dirty="0">
              <a:solidFill>
                <a:srgbClr val="000000"/>
              </a:solidFill>
            </a:endParaRPr>
          </a:p>
          <a:p>
            <a:pPr marL="420688" marR="0" lvl="0" indent="-166687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33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Objektif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Mempelajari salah satu aplikasi struktur data Binary Tree untuk mengkompresi data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Mempelajari cara membuat Huffman Code Tree  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8" marR="0" lvl="0" indent="-17303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TERIMAKASIH</a:t>
            </a:r>
            <a:endParaRPr/>
          </a:p>
        </p:txBody>
      </p:sp>
      <p:sp>
        <p:nvSpPr>
          <p:cNvPr id="464" name="Google Shape;464;p20"/>
          <p:cNvSpPr txBox="1">
            <a:spLocks noGrp="1"/>
          </p:cNvSpPr>
          <p:nvPr>
            <p:ph type="body" idx="1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</a:pPr>
            <a:endParaRPr sz="2462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Aplikasi binary tree: Huffman code tree</a:t>
            </a:r>
            <a:endParaRPr/>
          </a:p>
        </p:txBody>
      </p:sp>
      <p:sp>
        <p:nvSpPr>
          <p:cNvPr id="252" name="Google Shape;252;p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Memperkecil ukuran data tanpa kehilangan informasi dari data tersebut 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Kompresi data: mentransformasikan deretan karakter (string) menjadi string baru yang mengandung informasi yang sama tetapi panjangnya lebih pendek dari string mula-mula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Caranya setiap karakter mempunyai codeword yang unik. Ada 2 jenis codeword: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Fixed length code: semua karakter mempunyai codeword yang sama panjangnya. Contoh: ASCII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Variable length code: karakter yang berbeda dapat mempunyai panjang codeword yang berbeda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Aplikasi binary tree: Huffman code tree</a:t>
            </a:r>
            <a:endParaRPr/>
          </a:p>
        </p:txBody>
      </p:sp>
      <p:sp>
        <p:nvSpPr>
          <p:cNvPr id="258" name="Google Shape;25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Huffman code: salah satu cara untuk mengkompresi teks berdasarkan frekuensi karakter. Huffman code diperoleh dari Huffman code tree yaitu binary tree yang dibangun dengan menggunakan algoritma Huffman (oleh D. Huffman, 1952) 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Pengkodean Huffman adalah strategi pengkodean prefix-free yang optimal dan digunakan sebagai dasar dari Unix compress utility dan bagian dari proses pengkodean pada JPEG (Joint Photograpghic Expert Group)</a:t>
            </a:r>
            <a:endParaRPr/>
          </a:p>
          <a:p>
            <a:pPr marL="420688" marR="0" lvl="0" indent="-24288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Huffman code tree (2)</a:t>
            </a:r>
            <a:endParaRPr/>
          </a:p>
        </p:txBody>
      </p:sp>
      <p:sp>
        <p:nvSpPr>
          <p:cNvPr id="264" name="Google Shape;264;p5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28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Algoritma Huffman: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Hitung frekuensi dari tiap karakter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Masukkan frekuensi ke minimum Priority Queue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PQ.count &gt; 0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2 node dari PQ untuk membuat subtree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 parent node. Isi parent node dengan jumlah dari 2 node tadi.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parent node ke PQ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 startAt="4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 tiap edge ke left child beri simbol 1 dan setiap edge ke right child beri simbol 0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 startAt="4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Ganti angka frekuensi pada Huffman code tree dengan karakter yang mewakili.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 startAt="4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Huffman code dari suatu karakter didapat dengan menelusuri Huffman code tree sampai ke karakter yang bersangkutan.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Huffman code tree (3)</a:t>
            </a:r>
            <a:endParaRPr/>
          </a:p>
        </p:txBody>
      </p:sp>
      <p:sp>
        <p:nvSpPr>
          <p:cNvPr id="270" name="Google Shape;270;p6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diketahui huruf berikut dan frekuensi: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E	29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T	10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N	 9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I	 5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	 4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Buat PQ: 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2 node dari PQ, buat subtree </a:t>
            </a:r>
            <a:endParaRPr/>
          </a:p>
        </p:txBody>
      </p:sp>
      <p:sp>
        <p:nvSpPr>
          <p:cNvPr id="271" name="Google Shape;271;p6"/>
          <p:cNvSpPr txBox="1"/>
          <p:nvPr/>
        </p:nvSpPr>
        <p:spPr>
          <a:xfrm>
            <a:off x="2819400" y="37338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72" name="Google Shape;272;p6"/>
          <p:cNvSpPr txBox="1"/>
          <p:nvPr/>
        </p:nvSpPr>
        <p:spPr>
          <a:xfrm>
            <a:off x="3429000" y="37338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73" name="Google Shape;273;p6"/>
          <p:cNvSpPr txBox="1"/>
          <p:nvPr/>
        </p:nvSpPr>
        <p:spPr>
          <a:xfrm>
            <a:off x="5257800" y="37338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/>
          </a:p>
        </p:txBody>
      </p:sp>
      <p:sp>
        <p:nvSpPr>
          <p:cNvPr id="274" name="Google Shape;274;p6"/>
          <p:cNvSpPr txBox="1"/>
          <p:nvPr/>
        </p:nvSpPr>
        <p:spPr>
          <a:xfrm>
            <a:off x="4648200" y="37338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75" name="Google Shape;275;p6"/>
          <p:cNvSpPr txBox="1"/>
          <p:nvPr/>
        </p:nvSpPr>
        <p:spPr>
          <a:xfrm>
            <a:off x="4038600" y="37338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76" name="Google Shape;276;p6"/>
          <p:cNvSpPr/>
          <p:nvPr/>
        </p:nvSpPr>
        <p:spPr>
          <a:xfrm>
            <a:off x="2971800" y="5791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77" name="Google Shape;277;p6"/>
          <p:cNvSpPr/>
          <p:nvPr/>
        </p:nvSpPr>
        <p:spPr>
          <a:xfrm>
            <a:off x="35814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78" name="Google Shape;278;p6"/>
          <p:cNvSpPr/>
          <p:nvPr/>
        </p:nvSpPr>
        <p:spPr>
          <a:xfrm>
            <a:off x="4267200" y="5791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79" name="Google Shape;279;p6"/>
          <p:cNvCxnSpPr/>
          <p:nvPr/>
        </p:nvCxnSpPr>
        <p:spPr>
          <a:xfrm flipH="1">
            <a:off x="3276600" y="54102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0" name="Google Shape;280;p6"/>
          <p:cNvCxnSpPr/>
          <p:nvPr/>
        </p:nvCxnSpPr>
        <p:spPr>
          <a:xfrm>
            <a:off x="4191000" y="54102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Huffman code tree (4)</a:t>
            </a:r>
            <a:endParaRPr/>
          </a:p>
        </p:txBody>
      </p:sp>
      <p:sp>
        <p:nvSpPr>
          <p:cNvPr id="286" name="Google Shape;286;p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 Insert parent node ke PQ: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PQ: 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 Remove 2 node dari PQ, buat subtree</a:t>
            </a:r>
            <a:endParaRPr/>
          </a:p>
        </p:txBody>
      </p:sp>
      <p:sp>
        <p:nvSpPr>
          <p:cNvPr id="287" name="Google Shape;287;p7"/>
          <p:cNvSpPr txBox="1"/>
          <p:nvPr/>
        </p:nvSpPr>
        <p:spPr>
          <a:xfrm>
            <a:off x="2362200" y="15240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88" name="Google Shape;288;p7"/>
          <p:cNvSpPr txBox="1"/>
          <p:nvPr/>
        </p:nvSpPr>
        <p:spPr>
          <a:xfrm>
            <a:off x="4191000" y="15240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/>
          </a:p>
        </p:txBody>
      </p:sp>
      <p:sp>
        <p:nvSpPr>
          <p:cNvPr id="289" name="Google Shape;289;p7"/>
          <p:cNvSpPr txBox="1"/>
          <p:nvPr/>
        </p:nvSpPr>
        <p:spPr>
          <a:xfrm>
            <a:off x="3581400" y="15240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90" name="Google Shape;290;p7"/>
          <p:cNvSpPr txBox="1"/>
          <p:nvPr/>
        </p:nvSpPr>
        <p:spPr>
          <a:xfrm>
            <a:off x="2971800" y="15240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91" name="Google Shape;291;p7"/>
          <p:cNvSpPr/>
          <p:nvPr/>
        </p:nvSpPr>
        <p:spPr>
          <a:xfrm>
            <a:off x="2667000" y="3429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92" name="Google Shape;292;p7"/>
          <p:cNvSpPr/>
          <p:nvPr/>
        </p:nvSpPr>
        <p:spPr>
          <a:xfrm>
            <a:off x="32766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293" name="Google Shape;293;p7"/>
          <p:cNvSpPr/>
          <p:nvPr/>
        </p:nvSpPr>
        <p:spPr>
          <a:xfrm>
            <a:off x="4114800" y="33528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294" name="Google Shape;294;p7"/>
          <p:cNvCxnSpPr/>
          <p:nvPr/>
        </p:nvCxnSpPr>
        <p:spPr>
          <a:xfrm flipH="1">
            <a:off x="2971800" y="30480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5" name="Google Shape;295;p7"/>
          <p:cNvCxnSpPr/>
          <p:nvPr/>
        </p:nvCxnSpPr>
        <p:spPr>
          <a:xfrm>
            <a:off x="3886200" y="30480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96" name="Google Shape;296;p7"/>
          <p:cNvSpPr/>
          <p:nvPr/>
        </p:nvSpPr>
        <p:spPr>
          <a:xfrm>
            <a:off x="20574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97" name="Google Shape;297;p7"/>
          <p:cNvSpPr/>
          <p:nvPr/>
        </p:nvSpPr>
        <p:spPr>
          <a:xfrm>
            <a:off x="32766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98" name="Google Shape;298;p7"/>
          <p:cNvCxnSpPr/>
          <p:nvPr/>
        </p:nvCxnSpPr>
        <p:spPr>
          <a:xfrm flipH="1">
            <a:off x="2362200" y="3886200"/>
            <a:ext cx="3048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9" name="Google Shape;299;p7"/>
          <p:cNvCxnSpPr/>
          <p:nvPr/>
        </p:nvCxnSpPr>
        <p:spPr>
          <a:xfrm>
            <a:off x="3276600" y="3886200"/>
            <a:ext cx="3048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Huffman code tree (5)</a:t>
            </a:r>
            <a:endParaRPr/>
          </a:p>
        </p:txBody>
      </p:sp>
      <p:sp>
        <p:nvSpPr>
          <p:cNvPr id="305" name="Google Shape;305;p8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(5) Insert parent node ke PQ: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PQ: 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(6) Remove 2 node dari PQ, buat subtree</a:t>
            </a:r>
            <a:endParaRPr/>
          </a:p>
        </p:txBody>
      </p:sp>
      <p:sp>
        <p:nvSpPr>
          <p:cNvPr id="306" name="Google Shape;306;p8"/>
          <p:cNvSpPr txBox="1"/>
          <p:nvPr/>
        </p:nvSpPr>
        <p:spPr>
          <a:xfrm>
            <a:off x="2362200" y="15240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07" name="Google Shape;307;p8"/>
          <p:cNvSpPr txBox="1"/>
          <p:nvPr/>
        </p:nvSpPr>
        <p:spPr>
          <a:xfrm>
            <a:off x="3581400" y="15240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/>
          </a:p>
        </p:txBody>
      </p:sp>
      <p:sp>
        <p:nvSpPr>
          <p:cNvPr id="308" name="Google Shape;308;p8"/>
          <p:cNvSpPr txBox="1"/>
          <p:nvPr/>
        </p:nvSpPr>
        <p:spPr>
          <a:xfrm>
            <a:off x="2971800" y="15240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309" name="Google Shape;309;p8"/>
          <p:cNvSpPr/>
          <p:nvPr/>
        </p:nvSpPr>
        <p:spPr>
          <a:xfrm>
            <a:off x="40386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10" name="Google Shape;310;p8"/>
          <p:cNvSpPr/>
          <p:nvPr/>
        </p:nvSpPr>
        <p:spPr>
          <a:xfrm>
            <a:off x="4648200" y="35814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311" name="Google Shape;311;p8"/>
          <p:cNvSpPr/>
          <p:nvPr/>
        </p:nvSpPr>
        <p:spPr>
          <a:xfrm>
            <a:off x="54864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312" name="Google Shape;312;p8"/>
          <p:cNvCxnSpPr/>
          <p:nvPr/>
        </p:nvCxnSpPr>
        <p:spPr>
          <a:xfrm flipH="1">
            <a:off x="4343400" y="39624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3" name="Google Shape;313;p8"/>
          <p:cNvCxnSpPr/>
          <p:nvPr/>
        </p:nvCxnSpPr>
        <p:spPr>
          <a:xfrm>
            <a:off x="5257800" y="40386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14" name="Google Shape;314;p8"/>
          <p:cNvSpPr/>
          <p:nvPr/>
        </p:nvSpPr>
        <p:spPr>
          <a:xfrm>
            <a:off x="33528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15" name="Google Shape;315;p8"/>
          <p:cNvSpPr/>
          <p:nvPr/>
        </p:nvSpPr>
        <p:spPr>
          <a:xfrm>
            <a:off x="46482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316" name="Google Shape;316;p8"/>
          <p:cNvCxnSpPr/>
          <p:nvPr/>
        </p:nvCxnSpPr>
        <p:spPr>
          <a:xfrm flipH="1">
            <a:off x="3733800" y="4800600"/>
            <a:ext cx="3048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7" name="Google Shape;317;p8"/>
          <p:cNvCxnSpPr/>
          <p:nvPr/>
        </p:nvCxnSpPr>
        <p:spPr>
          <a:xfrm>
            <a:off x="4648200" y="4800600"/>
            <a:ext cx="3048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18" name="Google Shape;318;p8"/>
          <p:cNvSpPr/>
          <p:nvPr/>
        </p:nvSpPr>
        <p:spPr>
          <a:xfrm>
            <a:off x="3962400" y="28194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319" name="Google Shape;319;p8"/>
          <p:cNvSpPr/>
          <p:nvPr/>
        </p:nvSpPr>
        <p:spPr>
          <a:xfrm>
            <a:off x="3276600" y="35814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cxnSp>
        <p:nvCxnSpPr>
          <p:cNvPr id="320" name="Google Shape;320;p8"/>
          <p:cNvCxnSpPr/>
          <p:nvPr/>
        </p:nvCxnSpPr>
        <p:spPr>
          <a:xfrm flipH="1">
            <a:off x="3733800" y="3276600"/>
            <a:ext cx="228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1" name="Google Shape;321;p8"/>
          <p:cNvCxnSpPr/>
          <p:nvPr/>
        </p:nvCxnSpPr>
        <p:spPr>
          <a:xfrm>
            <a:off x="4572000" y="3276600"/>
            <a:ext cx="228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Huffman code tree (6)</a:t>
            </a:r>
            <a:endParaRPr/>
          </a:p>
        </p:txBody>
      </p:sp>
      <p:sp>
        <p:nvSpPr>
          <p:cNvPr id="327" name="Google Shape;327;p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(7) Insert parent node ke PQ: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PQ: 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(8) Remove 2 node dari PQ, buat subtree</a:t>
            </a:r>
            <a:endParaRPr/>
          </a:p>
        </p:txBody>
      </p:sp>
      <p:sp>
        <p:nvSpPr>
          <p:cNvPr id="328" name="Google Shape;328;p9"/>
          <p:cNvSpPr txBox="1"/>
          <p:nvPr/>
        </p:nvSpPr>
        <p:spPr>
          <a:xfrm>
            <a:off x="3657600" y="14478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/>
          </a:p>
        </p:txBody>
      </p:sp>
      <p:sp>
        <p:nvSpPr>
          <p:cNvPr id="329" name="Google Shape;329;p9"/>
          <p:cNvSpPr txBox="1"/>
          <p:nvPr/>
        </p:nvSpPr>
        <p:spPr>
          <a:xfrm>
            <a:off x="3048000" y="14478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330" name="Google Shape;330;p9"/>
          <p:cNvSpPr/>
          <p:nvPr/>
        </p:nvSpPr>
        <p:spPr>
          <a:xfrm>
            <a:off x="35052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31" name="Google Shape;331;p9"/>
          <p:cNvSpPr/>
          <p:nvPr/>
        </p:nvSpPr>
        <p:spPr>
          <a:xfrm>
            <a:off x="4038600" y="4038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332" name="Google Shape;332;p9"/>
          <p:cNvSpPr/>
          <p:nvPr/>
        </p:nvSpPr>
        <p:spPr>
          <a:xfrm>
            <a:off x="4800600" y="48768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333" name="Google Shape;333;p9"/>
          <p:cNvCxnSpPr/>
          <p:nvPr/>
        </p:nvCxnSpPr>
        <p:spPr>
          <a:xfrm flipH="1">
            <a:off x="3810000" y="45720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4" name="Google Shape;334;p9"/>
          <p:cNvCxnSpPr/>
          <p:nvPr/>
        </p:nvCxnSpPr>
        <p:spPr>
          <a:xfrm>
            <a:off x="4648200" y="44958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5" name="Google Shape;335;p9"/>
          <p:cNvSpPr/>
          <p:nvPr/>
        </p:nvSpPr>
        <p:spPr>
          <a:xfrm>
            <a:off x="2819400" y="5715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36" name="Google Shape;336;p9"/>
          <p:cNvSpPr/>
          <p:nvPr/>
        </p:nvSpPr>
        <p:spPr>
          <a:xfrm>
            <a:off x="4114800" y="5791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337" name="Google Shape;337;p9"/>
          <p:cNvCxnSpPr/>
          <p:nvPr/>
        </p:nvCxnSpPr>
        <p:spPr>
          <a:xfrm flipH="1">
            <a:off x="3200400" y="5334000"/>
            <a:ext cx="3048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8" name="Google Shape;338;p9"/>
          <p:cNvCxnSpPr/>
          <p:nvPr/>
        </p:nvCxnSpPr>
        <p:spPr>
          <a:xfrm>
            <a:off x="4114800" y="5334000"/>
            <a:ext cx="3048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9" name="Google Shape;339;p9"/>
          <p:cNvSpPr/>
          <p:nvPr/>
        </p:nvSpPr>
        <p:spPr>
          <a:xfrm>
            <a:off x="33528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>
            <a:off x="2743200" y="4038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cxnSp>
        <p:nvCxnSpPr>
          <p:cNvPr id="341" name="Google Shape;341;p9"/>
          <p:cNvCxnSpPr/>
          <p:nvPr/>
        </p:nvCxnSpPr>
        <p:spPr>
          <a:xfrm flipH="1">
            <a:off x="3124200" y="3733800"/>
            <a:ext cx="228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2" name="Google Shape;342;p9"/>
          <p:cNvCxnSpPr/>
          <p:nvPr/>
        </p:nvCxnSpPr>
        <p:spPr>
          <a:xfrm>
            <a:off x="3886200" y="3810000"/>
            <a:ext cx="228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3" name="Google Shape;343;p9"/>
          <p:cNvSpPr/>
          <p:nvPr/>
        </p:nvSpPr>
        <p:spPr>
          <a:xfrm>
            <a:off x="4495800" y="2514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/>
          </a:p>
        </p:txBody>
      </p:sp>
      <p:sp>
        <p:nvSpPr>
          <p:cNvPr id="344" name="Google Shape;344;p9"/>
          <p:cNvSpPr/>
          <p:nvPr/>
        </p:nvSpPr>
        <p:spPr>
          <a:xfrm>
            <a:off x="5486400" y="33528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/>
          </a:p>
        </p:txBody>
      </p:sp>
      <p:cxnSp>
        <p:nvCxnSpPr>
          <p:cNvPr id="345" name="Google Shape;345;p9"/>
          <p:cNvCxnSpPr/>
          <p:nvPr/>
        </p:nvCxnSpPr>
        <p:spPr>
          <a:xfrm rot="10800000" flipH="1">
            <a:off x="3810000" y="2895600"/>
            <a:ext cx="6858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6" name="Google Shape;346;p9"/>
          <p:cNvCxnSpPr/>
          <p:nvPr/>
        </p:nvCxnSpPr>
        <p:spPr>
          <a:xfrm>
            <a:off x="5105400" y="2895600"/>
            <a:ext cx="6096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Theme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heme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heme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38D3A7-E4FA-44E0-B5E7-423E0BCB0F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D12791-1BD0-4435-904A-3A2B057B8A9A}">
  <ds:schemaRefs>
    <ds:schemaRef ds:uri="1143e0e2-e764-4b4a-8177-0bbfe168bd5a"/>
    <ds:schemaRef ds:uri="71a9f402-747b-4da2-8978-9907da1490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3FD0840-AF88-492E-A7E0-9C87CDEFEF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1_Theme2</vt:lpstr>
      <vt:lpstr>2_Theme2</vt:lpstr>
      <vt:lpstr>Default Design</vt:lpstr>
      <vt:lpstr>3_Theme2</vt:lpstr>
      <vt:lpstr>Data Structures TK13024</vt:lpstr>
      <vt:lpstr>Objektif</vt:lpstr>
      <vt:lpstr>Aplikasi binary tree: Huffman code tree</vt:lpstr>
      <vt:lpstr>Aplikasi binary tree: Huffman code tree</vt:lpstr>
      <vt:lpstr>Huffman code tree (2)</vt:lpstr>
      <vt:lpstr>Huffman code tree (3)</vt:lpstr>
      <vt:lpstr>Huffman code tree (4)</vt:lpstr>
      <vt:lpstr>Huffman code tree (5)</vt:lpstr>
      <vt:lpstr>Huffman code tree (6)</vt:lpstr>
      <vt:lpstr>Huffman code tree (7)</vt:lpstr>
      <vt:lpstr>Huffman code tree (8)</vt:lpstr>
      <vt:lpstr>Huffman code tree (9)</vt:lpstr>
      <vt:lpstr>Implementasi Huffman Code Tree</vt:lpstr>
      <vt:lpstr>Latihan Soal no 1 </vt:lpstr>
      <vt:lpstr>Latihan Soal no 1 </vt:lpstr>
      <vt:lpstr>Latihan Soal no 2 </vt:lpstr>
      <vt:lpstr>Latihan Soal no 2 </vt:lpstr>
      <vt:lpstr>PR 6b</vt:lpstr>
      <vt:lpstr>PR Praktikum 7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TK13024</dc:title>
  <dc:creator>Pono</dc:creator>
  <cp:revision>17</cp:revision>
  <dcterms:created xsi:type="dcterms:W3CDTF">2007-04-24T12:17:18Z</dcterms:created>
  <dcterms:modified xsi:type="dcterms:W3CDTF">2024-05-09T08:49:55Z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