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0" r:id="rId5"/>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2" roundtripDataSignature="AMtx7mjpCe++RS8C8/wcEo5qtFFVQfO/g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3E7447-C709-4C54-9511-64FA4AD21C46}">
  <a:tblStyle styleId="{E13E7447-C709-4C54-9511-64FA4AD21C4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ARDO STEFANUS" userId="S::enardo.535230072@stu.untar.ac.id::a6a4360c-0cfd-4118-bb04-3f2d7be30d21" providerId="AD" clId="Web-{480C3FDA-7A96-4D19-BDA5-B5B04BE2FE19}"/>
    <pc:docChg chg="modSld">
      <pc:chgData name="ENARDO STEFANUS" userId="S::enardo.535230072@stu.untar.ac.id::a6a4360c-0cfd-4118-bb04-3f2d7be30d21" providerId="AD" clId="Web-{480C3FDA-7A96-4D19-BDA5-B5B04BE2FE19}" dt="2024-04-29T13:23:46.808" v="3" actId="1076"/>
      <pc:docMkLst>
        <pc:docMk/>
      </pc:docMkLst>
      <pc:sldChg chg="modSp">
        <pc:chgData name="ENARDO STEFANUS" userId="S::enardo.535230072@stu.untar.ac.id::a6a4360c-0cfd-4118-bb04-3f2d7be30d21" providerId="AD" clId="Web-{480C3FDA-7A96-4D19-BDA5-B5B04BE2FE19}" dt="2024-04-29T11:57:21.338" v="0" actId="1076"/>
        <pc:sldMkLst>
          <pc:docMk/>
          <pc:sldMk cId="0" sldId="263"/>
        </pc:sldMkLst>
        <pc:spChg chg="mod">
          <ac:chgData name="ENARDO STEFANUS" userId="S::enardo.535230072@stu.untar.ac.id::a6a4360c-0cfd-4118-bb04-3f2d7be30d21" providerId="AD" clId="Web-{480C3FDA-7A96-4D19-BDA5-B5B04BE2FE19}" dt="2024-04-29T11:57:21.338" v="0" actId="1076"/>
          <ac:spMkLst>
            <pc:docMk/>
            <pc:sldMk cId="0" sldId="263"/>
            <ac:spMk id="145" creationId="{00000000-0000-0000-0000-000000000000}"/>
          </ac:spMkLst>
        </pc:spChg>
      </pc:sldChg>
      <pc:sldChg chg="modSp">
        <pc:chgData name="ENARDO STEFANUS" userId="S::enardo.535230072@stu.untar.ac.id::a6a4360c-0cfd-4118-bb04-3f2d7be30d21" providerId="AD" clId="Web-{480C3FDA-7A96-4D19-BDA5-B5B04BE2FE19}" dt="2024-04-29T13:23:46.808" v="3" actId="1076"/>
        <pc:sldMkLst>
          <pc:docMk/>
          <pc:sldMk cId="0" sldId="267"/>
        </pc:sldMkLst>
        <pc:spChg chg="mod">
          <ac:chgData name="ENARDO STEFANUS" userId="S::enardo.535230072@stu.untar.ac.id::a6a4360c-0cfd-4118-bb04-3f2d7be30d21" providerId="AD" clId="Web-{480C3FDA-7A96-4D19-BDA5-B5B04BE2FE19}" dt="2024-04-29T13:23:46.808" v="3" actId="1076"/>
          <ac:spMkLst>
            <pc:docMk/>
            <pc:sldMk cId="0" sldId="267"/>
            <ac:spMk id="171" creationId="{00000000-0000-0000-0000-000000000000}"/>
          </ac:spMkLst>
        </pc:spChg>
        <pc:graphicFrameChg chg="mod modGraphic">
          <ac:chgData name="ENARDO STEFANUS" userId="S::enardo.535230072@stu.untar.ac.id::a6a4360c-0cfd-4118-bb04-3f2d7be30d21" providerId="AD" clId="Web-{480C3FDA-7A96-4D19-BDA5-B5B04BE2FE19}" dt="2024-04-29T13:16:49.698" v="2"/>
          <ac:graphicFrameMkLst>
            <pc:docMk/>
            <pc:sldMk cId="0" sldId="267"/>
            <ac:graphicFrameMk id="172" creationId="{00000000-0000-0000-0000-000000000000}"/>
          </ac:graphicFrameMkLst>
        </pc:graphicFrameChg>
      </pc:sldChg>
    </pc:docChg>
  </pc:docChgLst>
  <pc:docChgLst>
    <pc:chgData name="FAHRRANDY ESTEVVAN" userId="S::fahrrandy.535230157@stu.untar.ac.id::60254dc2-b183-4a81-b69f-9cee4dc72f27" providerId="AD" clId="Web-{6E469325-9BF8-33FC-4B45-3F32C92941E4}"/>
    <pc:docChg chg="modSld">
      <pc:chgData name="FAHRRANDY ESTEVVAN" userId="S::fahrrandy.535230157@stu.untar.ac.id::60254dc2-b183-4a81-b69f-9cee4dc72f27" providerId="AD" clId="Web-{6E469325-9BF8-33FC-4B45-3F32C92941E4}" dt="2024-04-29T08:40:03.319" v="3" actId="1076"/>
      <pc:docMkLst>
        <pc:docMk/>
      </pc:docMkLst>
      <pc:sldChg chg="modSp">
        <pc:chgData name="FAHRRANDY ESTEVVAN" userId="S::fahrrandy.535230157@stu.untar.ac.id::60254dc2-b183-4a81-b69f-9cee4dc72f27" providerId="AD" clId="Web-{6E469325-9BF8-33FC-4B45-3F32C92941E4}" dt="2024-04-29T08:21:28.404" v="2" actId="1076"/>
        <pc:sldMkLst>
          <pc:docMk/>
          <pc:sldMk cId="0" sldId="259"/>
        </pc:sldMkLst>
        <pc:picChg chg="mod">
          <ac:chgData name="FAHRRANDY ESTEVVAN" userId="S::fahrrandy.535230157@stu.untar.ac.id::60254dc2-b183-4a81-b69f-9cee4dc72f27" providerId="AD" clId="Web-{6E469325-9BF8-33FC-4B45-3F32C92941E4}" dt="2024-04-29T08:21:28.404" v="2" actId="1076"/>
          <ac:picMkLst>
            <pc:docMk/>
            <pc:sldMk cId="0" sldId="259"/>
            <ac:picMk id="121" creationId="{00000000-0000-0000-0000-000000000000}"/>
          </ac:picMkLst>
        </pc:picChg>
      </pc:sldChg>
      <pc:sldChg chg="modSp">
        <pc:chgData name="FAHRRANDY ESTEVVAN" userId="S::fahrrandy.535230157@stu.untar.ac.id::60254dc2-b183-4a81-b69f-9cee4dc72f27" providerId="AD" clId="Web-{6E469325-9BF8-33FC-4B45-3F32C92941E4}" dt="2024-04-29T08:40:03.319" v="3" actId="1076"/>
        <pc:sldMkLst>
          <pc:docMk/>
          <pc:sldMk cId="0" sldId="260"/>
        </pc:sldMkLst>
        <pc:spChg chg="mod">
          <ac:chgData name="FAHRRANDY ESTEVVAN" userId="S::fahrrandy.535230157@stu.untar.ac.id::60254dc2-b183-4a81-b69f-9cee4dc72f27" providerId="AD" clId="Web-{6E469325-9BF8-33FC-4B45-3F32C92941E4}" dt="2024-04-29T08:40:03.319" v="3" actId="1076"/>
          <ac:spMkLst>
            <pc:docMk/>
            <pc:sldMk cId="0" sldId="260"/>
            <ac:spMk id="127" creationId="{00000000-0000-0000-0000-000000000000}"/>
          </ac:spMkLst>
        </pc:spChg>
      </pc:sldChg>
      <pc:sldChg chg="modSp">
        <pc:chgData name="FAHRRANDY ESTEVVAN" userId="S::fahrrandy.535230157@stu.untar.ac.id::60254dc2-b183-4a81-b69f-9cee4dc72f27" providerId="AD" clId="Web-{6E469325-9BF8-33FC-4B45-3F32C92941E4}" dt="2024-04-29T08:07:05.271" v="1" actId="1076"/>
        <pc:sldMkLst>
          <pc:docMk/>
          <pc:sldMk cId="0" sldId="265"/>
        </pc:sldMkLst>
        <pc:spChg chg="mod">
          <ac:chgData name="FAHRRANDY ESTEVVAN" userId="S::fahrrandy.535230157@stu.untar.ac.id::60254dc2-b183-4a81-b69f-9cee4dc72f27" providerId="AD" clId="Web-{6E469325-9BF8-33FC-4B45-3F32C92941E4}" dt="2024-04-29T08:07:05.271" v="1" actId="1076"/>
          <ac:spMkLst>
            <pc:docMk/>
            <pc:sldMk cId="0" sldId="265"/>
            <ac:spMk id="159" creationId="{00000000-0000-0000-0000-000000000000}"/>
          </ac:spMkLst>
        </pc:spChg>
      </pc:sldChg>
    </pc:docChg>
  </pc:docChgLst>
  <pc:docChgLst>
    <pc:chgData name="STEVEN RICKY LIE" userId="S::steven.535230086@stu.untar.ac.id::27ba331c-b811-4f72-9b06-85e6f9d180d9" providerId="AD" clId="Web-{CE3406DB-5116-D5A0-EB59-37A249FE51E5}"/>
    <pc:docChg chg="modSld">
      <pc:chgData name="STEVEN RICKY LIE" userId="S::steven.535230086@stu.untar.ac.id::27ba331c-b811-4f72-9b06-85e6f9d180d9" providerId="AD" clId="Web-{CE3406DB-5116-D5A0-EB59-37A249FE51E5}" dt="2024-04-29T13:26:08.935" v="15" actId="20577"/>
      <pc:docMkLst>
        <pc:docMk/>
      </pc:docMkLst>
      <pc:sldChg chg="modSp">
        <pc:chgData name="STEVEN RICKY LIE" userId="S::steven.535230086@stu.untar.ac.id::27ba331c-b811-4f72-9b06-85e6f9d180d9" providerId="AD" clId="Web-{CE3406DB-5116-D5A0-EB59-37A249FE51E5}" dt="2024-04-29T13:26:08.935" v="15" actId="20577"/>
        <pc:sldMkLst>
          <pc:docMk/>
          <pc:sldMk cId="0" sldId="263"/>
        </pc:sldMkLst>
        <pc:spChg chg="mod">
          <ac:chgData name="STEVEN RICKY LIE" userId="S::steven.535230086@stu.untar.ac.id::27ba331c-b811-4f72-9b06-85e6f9d180d9" providerId="AD" clId="Web-{CE3406DB-5116-D5A0-EB59-37A249FE51E5}" dt="2024-04-29T13:26:08.935" v="15" actId="20577"/>
          <ac:spMkLst>
            <pc:docMk/>
            <pc:sldMk cId="0" sldId="263"/>
            <ac:spMk id="145" creationId="{00000000-0000-0000-0000-000000000000}"/>
          </ac:spMkLst>
        </pc:spChg>
      </pc:sldChg>
      <pc:sldChg chg="modSp">
        <pc:chgData name="STEVEN RICKY LIE" userId="S::steven.535230086@stu.untar.ac.id::27ba331c-b811-4f72-9b06-85e6f9d180d9" providerId="AD" clId="Web-{CE3406DB-5116-D5A0-EB59-37A249FE51E5}" dt="2024-04-29T11:14:50.003" v="1" actId="1076"/>
        <pc:sldMkLst>
          <pc:docMk/>
          <pc:sldMk cId="0" sldId="265"/>
        </pc:sldMkLst>
        <pc:spChg chg="mod">
          <ac:chgData name="STEVEN RICKY LIE" userId="S::steven.535230086@stu.untar.ac.id::27ba331c-b811-4f72-9b06-85e6f9d180d9" providerId="AD" clId="Web-{CE3406DB-5116-D5A0-EB59-37A249FE51E5}" dt="2024-04-29T11:14:50.003" v="1" actId="1076"/>
          <ac:spMkLst>
            <pc:docMk/>
            <pc:sldMk cId="0" sldId="265"/>
            <ac:spMk id="159" creationId="{00000000-0000-0000-0000-000000000000}"/>
          </ac:spMkLst>
        </pc:spChg>
      </pc:sldChg>
    </pc:docChg>
  </pc:docChgLst>
  <pc:docChgLst>
    <pc:chgData name="FELIX NATHANAEL" userId="S::felix.535230125@stu.untar.ac.id::61c39b9b-1e15-4106-9845-0d42359e8ccc" providerId="AD" clId="Web-{DD3998FD-0EFE-6873-FEA9-03152D970AB7}"/>
    <pc:docChg chg="modSld">
      <pc:chgData name="FELIX NATHANAEL" userId="S::felix.535230125@stu.untar.ac.id::61c39b9b-1e15-4106-9845-0d42359e8ccc" providerId="AD" clId="Web-{DD3998FD-0EFE-6873-FEA9-03152D970AB7}" dt="2024-04-29T09:57:04.979" v="2" actId="20577"/>
      <pc:docMkLst>
        <pc:docMk/>
      </pc:docMkLst>
      <pc:sldChg chg="modSp">
        <pc:chgData name="FELIX NATHANAEL" userId="S::felix.535230125@stu.untar.ac.id::61c39b9b-1e15-4106-9845-0d42359e8ccc" providerId="AD" clId="Web-{DD3998FD-0EFE-6873-FEA9-03152D970AB7}" dt="2024-04-29T09:57:04.979" v="2" actId="20577"/>
        <pc:sldMkLst>
          <pc:docMk/>
          <pc:sldMk cId="0" sldId="260"/>
        </pc:sldMkLst>
        <pc:spChg chg="mod">
          <ac:chgData name="FELIX NATHANAEL" userId="S::felix.535230125@stu.untar.ac.id::61c39b9b-1e15-4106-9845-0d42359e8ccc" providerId="AD" clId="Web-{DD3998FD-0EFE-6873-FEA9-03152D970AB7}" dt="2024-04-29T09:57:04.979" v="2" actId="20577"/>
          <ac:spMkLst>
            <pc:docMk/>
            <pc:sldMk cId="0" sldId="260"/>
            <ac:spMk id="127" creationId="{00000000-0000-0000-0000-000000000000}"/>
          </ac:spMkLst>
        </pc:spChg>
      </pc:sldChg>
    </pc:docChg>
  </pc:docChgLst>
  <pc:docChgLst>
    <pc:chgData name="WILLIAM WENSTEIN" userId="S::william.535230099@stu.untar.ac.id::abdf8fd1-fc56-4cae-8d39-705c5211c101" providerId="AD" clId="Web-{54BD1207-27C1-F5D5-5387-863FC5112FB0}"/>
    <pc:docChg chg="addSld delSld">
      <pc:chgData name="WILLIAM WENSTEIN" userId="S::william.535230099@stu.untar.ac.id::abdf8fd1-fc56-4cae-8d39-705c5211c101" providerId="AD" clId="Web-{54BD1207-27C1-F5D5-5387-863FC5112FB0}" dt="2024-04-29T11:10:57.834" v="1"/>
      <pc:docMkLst>
        <pc:docMk/>
      </pc:docMkLst>
      <pc:sldChg chg="new del">
        <pc:chgData name="WILLIAM WENSTEIN" userId="S::william.535230099@stu.untar.ac.id::abdf8fd1-fc56-4cae-8d39-705c5211c101" providerId="AD" clId="Web-{54BD1207-27C1-F5D5-5387-863FC5112FB0}" dt="2024-04-29T11:10:57.834" v="1"/>
        <pc:sldMkLst>
          <pc:docMk/>
          <pc:sldMk cId="517028960"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69b475247d_0_19:notes"/>
          <p:cNvSpPr txBox="1">
            <a:spLocks noGrp="1"/>
          </p:cNvSpPr>
          <p:nvPr>
            <p:ph type="body" idx="1"/>
          </p:nvPr>
        </p:nvSpPr>
        <p:spPr>
          <a:xfrm>
            <a:off x="685778" y="434339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269b475247d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9972aa82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9972aa8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14"/>
          <p:cNvSpPr txBox="1">
            <a:spLocks noGrp="1"/>
          </p:cNvSpPr>
          <p:nvPr>
            <p:ph type="ctrTitle"/>
          </p:nvPr>
        </p:nvSpPr>
        <p:spPr>
          <a:xfrm>
            <a:off x="685800" y="2130429"/>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 name="Google Shape;14;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780"/>
              </a:spcBef>
              <a:spcAft>
                <a:spcPts val="0"/>
              </a:spcAft>
              <a:buClr>
                <a:srgbClr val="888888"/>
              </a:buClr>
              <a:buSzPts val="3900"/>
              <a:buNone/>
              <a:defRPr>
                <a:solidFill>
                  <a:srgbClr val="888888"/>
                </a:solidFill>
              </a:defRPr>
            </a:lvl1pPr>
            <a:lvl2pPr lvl="1" algn="ctr">
              <a:spcBef>
                <a:spcPts val="680"/>
              </a:spcBef>
              <a:spcAft>
                <a:spcPts val="0"/>
              </a:spcAft>
              <a:buClr>
                <a:srgbClr val="888888"/>
              </a:buClr>
              <a:buSzPts val="3400"/>
              <a:buNone/>
              <a:defRPr>
                <a:solidFill>
                  <a:srgbClr val="888888"/>
                </a:solidFill>
              </a:defRPr>
            </a:lvl2pPr>
            <a:lvl3pPr lvl="2" algn="ctr">
              <a:spcBef>
                <a:spcPts val="580"/>
              </a:spcBef>
              <a:spcAft>
                <a:spcPts val="0"/>
              </a:spcAft>
              <a:buClr>
                <a:srgbClr val="888888"/>
              </a:buClr>
              <a:buSzPts val="2900"/>
              <a:buNone/>
              <a:defRPr>
                <a:solidFill>
                  <a:srgbClr val="888888"/>
                </a:solidFill>
              </a:defRPr>
            </a:lvl3pPr>
            <a:lvl4pPr lvl="3" algn="ctr">
              <a:spcBef>
                <a:spcPts val="480"/>
              </a:spcBef>
              <a:spcAft>
                <a:spcPts val="0"/>
              </a:spcAft>
              <a:buClr>
                <a:srgbClr val="888888"/>
              </a:buClr>
              <a:buSzPts val="2400"/>
              <a:buNone/>
              <a:defRPr>
                <a:solidFill>
                  <a:srgbClr val="888888"/>
                </a:solidFill>
              </a:defRPr>
            </a:lvl4pPr>
            <a:lvl5pPr lvl="4" algn="ctr">
              <a:spcBef>
                <a:spcPts val="480"/>
              </a:spcBef>
              <a:spcAft>
                <a:spcPts val="0"/>
              </a:spcAft>
              <a:buClr>
                <a:srgbClr val="888888"/>
              </a:buClr>
              <a:buSzPts val="2400"/>
              <a:buNone/>
              <a:defRPr>
                <a:solidFill>
                  <a:srgbClr val="888888"/>
                </a:solidFill>
              </a:defRPr>
            </a:lvl5pPr>
            <a:lvl6pPr lvl="5" algn="ctr">
              <a:spcBef>
                <a:spcPts val="492"/>
              </a:spcBef>
              <a:spcAft>
                <a:spcPts val="0"/>
              </a:spcAft>
              <a:buClr>
                <a:srgbClr val="888888"/>
              </a:buClr>
              <a:buSzPts val="2462"/>
              <a:buNone/>
              <a:defRPr>
                <a:solidFill>
                  <a:srgbClr val="888888"/>
                </a:solidFill>
              </a:defRPr>
            </a:lvl6pPr>
            <a:lvl7pPr lvl="6" algn="ctr">
              <a:spcBef>
                <a:spcPts val="492"/>
              </a:spcBef>
              <a:spcAft>
                <a:spcPts val="0"/>
              </a:spcAft>
              <a:buClr>
                <a:srgbClr val="888888"/>
              </a:buClr>
              <a:buSzPts val="2462"/>
              <a:buNone/>
              <a:defRPr>
                <a:solidFill>
                  <a:srgbClr val="888888"/>
                </a:solidFill>
              </a:defRPr>
            </a:lvl7pPr>
            <a:lvl8pPr lvl="7" algn="ctr">
              <a:spcBef>
                <a:spcPts val="492"/>
              </a:spcBef>
              <a:spcAft>
                <a:spcPts val="0"/>
              </a:spcAft>
              <a:buClr>
                <a:srgbClr val="888888"/>
              </a:buClr>
              <a:buSzPts val="2462"/>
              <a:buNone/>
              <a:defRPr>
                <a:solidFill>
                  <a:srgbClr val="888888"/>
                </a:solidFill>
              </a:defRPr>
            </a:lvl8pPr>
            <a:lvl9pPr lvl="8" algn="ctr">
              <a:spcBef>
                <a:spcPts val="492"/>
              </a:spcBef>
              <a:spcAft>
                <a:spcPts val="0"/>
              </a:spcAft>
              <a:buClr>
                <a:srgbClr val="888888"/>
              </a:buClr>
              <a:buSzPts val="2462"/>
              <a:buNone/>
              <a:defRPr>
                <a:solidFill>
                  <a:srgbClr val="888888"/>
                </a:solidFill>
              </a:defRPr>
            </a:lvl9pPr>
          </a:lstStyle>
          <a:p>
            <a:endParaRPr/>
          </a:p>
        </p:txBody>
      </p:sp>
      <p:sp>
        <p:nvSpPr>
          <p:cNvPr id="15" name="Google Shape;1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a:solidFill>
                  <a:srgbClr val="898989"/>
                </a:solidFill>
                <a:latin typeface="Calibri"/>
                <a:ea typeface="Calibri"/>
                <a:cs typeface="Calibri"/>
                <a:sym typeface="Calibri"/>
              </a:defRPr>
            </a:lvl1pPr>
            <a:lvl2pPr marL="0" marR="0" lvl="1" indent="0" algn="r">
              <a:spcBef>
                <a:spcPts val="0"/>
              </a:spcBef>
              <a:spcAft>
                <a:spcPts val="0"/>
              </a:spcAft>
              <a:buNone/>
              <a:defRPr sz="1400">
                <a:solidFill>
                  <a:srgbClr val="898989"/>
                </a:solidFill>
                <a:latin typeface="Calibri"/>
                <a:ea typeface="Calibri"/>
                <a:cs typeface="Calibri"/>
                <a:sym typeface="Calibri"/>
              </a:defRPr>
            </a:lvl2pPr>
            <a:lvl3pPr marL="0" marR="0" lvl="2" indent="0" algn="r">
              <a:spcBef>
                <a:spcPts val="0"/>
              </a:spcBef>
              <a:spcAft>
                <a:spcPts val="0"/>
              </a:spcAft>
              <a:buNone/>
              <a:defRPr sz="1400">
                <a:solidFill>
                  <a:srgbClr val="898989"/>
                </a:solidFill>
                <a:latin typeface="Calibri"/>
                <a:ea typeface="Calibri"/>
                <a:cs typeface="Calibri"/>
                <a:sym typeface="Calibri"/>
              </a:defRPr>
            </a:lvl3pPr>
            <a:lvl4pPr marL="0" marR="0" lvl="3" indent="0" algn="r">
              <a:spcBef>
                <a:spcPts val="0"/>
              </a:spcBef>
              <a:spcAft>
                <a:spcPts val="0"/>
              </a:spcAft>
              <a:buNone/>
              <a:defRPr sz="1400">
                <a:solidFill>
                  <a:srgbClr val="898989"/>
                </a:solidFill>
                <a:latin typeface="Calibri"/>
                <a:ea typeface="Calibri"/>
                <a:cs typeface="Calibri"/>
                <a:sym typeface="Calibri"/>
              </a:defRPr>
            </a:lvl4pPr>
            <a:lvl5pPr marL="0" marR="0" lvl="4" indent="0" algn="r">
              <a:spcBef>
                <a:spcPts val="0"/>
              </a:spcBef>
              <a:spcAft>
                <a:spcPts val="0"/>
              </a:spcAft>
              <a:buNone/>
              <a:defRPr sz="1400">
                <a:solidFill>
                  <a:srgbClr val="898989"/>
                </a:solidFill>
                <a:latin typeface="Calibri"/>
                <a:ea typeface="Calibri"/>
                <a:cs typeface="Calibri"/>
                <a:sym typeface="Calibri"/>
              </a:defRPr>
            </a:lvl5pPr>
            <a:lvl6pPr marL="0" marR="0" lvl="5" indent="0" algn="r">
              <a:spcBef>
                <a:spcPts val="0"/>
              </a:spcBef>
              <a:spcAft>
                <a:spcPts val="0"/>
              </a:spcAft>
              <a:buNone/>
              <a:defRPr sz="1400">
                <a:solidFill>
                  <a:srgbClr val="898989"/>
                </a:solidFill>
                <a:latin typeface="Calibri"/>
                <a:ea typeface="Calibri"/>
                <a:cs typeface="Calibri"/>
                <a:sym typeface="Calibri"/>
              </a:defRPr>
            </a:lvl6pPr>
            <a:lvl7pPr marL="0" marR="0" lvl="6" indent="0" algn="r">
              <a:spcBef>
                <a:spcPts val="0"/>
              </a:spcBef>
              <a:spcAft>
                <a:spcPts val="0"/>
              </a:spcAft>
              <a:buNone/>
              <a:defRPr sz="1400">
                <a:solidFill>
                  <a:srgbClr val="898989"/>
                </a:solidFill>
                <a:latin typeface="Calibri"/>
                <a:ea typeface="Calibri"/>
                <a:cs typeface="Calibri"/>
                <a:sym typeface="Calibri"/>
              </a:defRPr>
            </a:lvl7pPr>
            <a:lvl8pPr marL="0" marR="0" lvl="7" indent="0" algn="r">
              <a:spcBef>
                <a:spcPts val="0"/>
              </a:spcBef>
              <a:spcAft>
                <a:spcPts val="0"/>
              </a:spcAft>
              <a:buNone/>
              <a:defRPr sz="1400">
                <a:solidFill>
                  <a:srgbClr val="898989"/>
                </a:solidFill>
                <a:latin typeface="Calibri"/>
                <a:ea typeface="Calibri"/>
                <a:cs typeface="Calibri"/>
                <a:sym typeface="Calibri"/>
              </a:defRPr>
            </a:lvl8pPr>
            <a:lvl9pPr marL="0" marR="0" lvl="8" indent="0" algn="r">
              <a:spcBef>
                <a:spcPts val="0"/>
              </a:spcBef>
              <a:spcAft>
                <a:spcPts val="0"/>
              </a:spcAft>
              <a:buNone/>
              <a:defRPr sz="14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24"/>
          <p:cNvSpPr txBox="1">
            <a:spLocks noGrp="1"/>
          </p:cNvSpPr>
          <p:nvPr>
            <p:ph type="title"/>
          </p:nvPr>
        </p:nvSpPr>
        <p:spPr>
          <a:xfrm rot="5400000">
            <a:off x="4732338" y="2171705"/>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24"/>
          <p:cNvSpPr txBox="1">
            <a:spLocks noGrp="1"/>
          </p:cNvSpPr>
          <p:nvPr>
            <p:ph type="body" idx="1"/>
          </p:nvPr>
        </p:nvSpPr>
        <p:spPr>
          <a:xfrm rot="5400000">
            <a:off x="541338" y="190504"/>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a:solidFill>
                  <a:srgbClr val="898989"/>
                </a:solidFill>
                <a:latin typeface="Calibri"/>
                <a:ea typeface="Calibri"/>
                <a:cs typeface="Calibri"/>
                <a:sym typeface="Calibri"/>
              </a:defRPr>
            </a:lvl1pPr>
            <a:lvl2pPr marL="0" marR="0" lvl="1" indent="0" algn="r">
              <a:spcBef>
                <a:spcPts val="0"/>
              </a:spcBef>
              <a:spcAft>
                <a:spcPts val="0"/>
              </a:spcAft>
              <a:buNone/>
              <a:defRPr sz="1400">
                <a:solidFill>
                  <a:srgbClr val="898989"/>
                </a:solidFill>
                <a:latin typeface="Calibri"/>
                <a:ea typeface="Calibri"/>
                <a:cs typeface="Calibri"/>
                <a:sym typeface="Calibri"/>
              </a:defRPr>
            </a:lvl2pPr>
            <a:lvl3pPr marL="0" marR="0" lvl="2" indent="0" algn="r">
              <a:spcBef>
                <a:spcPts val="0"/>
              </a:spcBef>
              <a:spcAft>
                <a:spcPts val="0"/>
              </a:spcAft>
              <a:buNone/>
              <a:defRPr sz="1400">
                <a:solidFill>
                  <a:srgbClr val="898989"/>
                </a:solidFill>
                <a:latin typeface="Calibri"/>
                <a:ea typeface="Calibri"/>
                <a:cs typeface="Calibri"/>
                <a:sym typeface="Calibri"/>
              </a:defRPr>
            </a:lvl3pPr>
            <a:lvl4pPr marL="0" marR="0" lvl="3" indent="0" algn="r">
              <a:spcBef>
                <a:spcPts val="0"/>
              </a:spcBef>
              <a:spcAft>
                <a:spcPts val="0"/>
              </a:spcAft>
              <a:buNone/>
              <a:defRPr sz="1400">
                <a:solidFill>
                  <a:srgbClr val="898989"/>
                </a:solidFill>
                <a:latin typeface="Calibri"/>
                <a:ea typeface="Calibri"/>
                <a:cs typeface="Calibri"/>
                <a:sym typeface="Calibri"/>
              </a:defRPr>
            </a:lvl4pPr>
            <a:lvl5pPr marL="0" marR="0" lvl="4" indent="0" algn="r">
              <a:spcBef>
                <a:spcPts val="0"/>
              </a:spcBef>
              <a:spcAft>
                <a:spcPts val="0"/>
              </a:spcAft>
              <a:buNone/>
              <a:defRPr sz="1400">
                <a:solidFill>
                  <a:srgbClr val="898989"/>
                </a:solidFill>
                <a:latin typeface="Calibri"/>
                <a:ea typeface="Calibri"/>
                <a:cs typeface="Calibri"/>
                <a:sym typeface="Calibri"/>
              </a:defRPr>
            </a:lvl5pPr>
            <a:lvl6pPr marL="0" marR="0" lvl="5" indent="0" algn="r">
              <a:spcBef>
                <a:spcPts val="0"/>
              </a:spcBef>
              <a:spcAft>
                <a:spcPts val="0"/>
              </a:spcAft>
              <a:buNone/>
              <a:defRPr sz="1400">
                <a:solidFill>
                  <a:srgbClr val="898989"/>
                </a:solidFill>
                <a:latin typeface="Calibri"/>
                <a:ea typeface="Calibri"/>
                <a:cs typeface="Calibri"/>
                <a:sym typeface="Calibri"/>
              </a:defRPr>
            </a:lvl6pPr>
            <a:lvl7pPr marL="0" marR="0" lvl="6" indent="0" algn="r">
              <a:spcBef>
                <a:spcPts val="0"/>
              </a:spcBef>
              <a:spcAft>
                <a:spcPts val="0"/>
              </a:spcAft>
              <a:buNone/>
              <a:defRPr sz="1400">
                <a:solidFill>
                  <a:srgbClr val="898989"/>
                </a:solidFill>
                <a:latin typeface="Calibri"/>
                <a:ea typeface="Calibri"/>
                <a:cs typeface="Calibri"/>
                <a:sym typeface="Calibri"/>
              </a:defRPr>
            </a:lvl7pPr>
            <a:lvl8pPr marL="0" marR="0" lvl="7" indent="0" algn="r">
              <a:spcBef>
                <a:spcPts val="0"/>
              </a:spcBef>
              <a:spcAft>
                <a:spcPts val="0"/>
              </a:spcAft>
              <a:buNone/>
              <a:defRPr sz="1400">
                <a:solidFill>
                  <a:srgbClr val="898989"/>
                </a:solidFill>
                <a:latin typeface="Calibri"/>
                <a:ea typeface="Calibri"/>
                <a:cs typeface="Calibri"/>
                <a:sym typeface="Calibri"/>
              </a:defRPr>
            </a:lvl8pPr>
            <a:lvl9pPr marL="0" marR="0" lvl="8" indent="0" algn="r">
              <a:spcBef>
                <a:spcPts val="0"/>
              </a:spcBef>
              <a:spcAft>
                <a:spcPts val="0"/>
              </a:spcAft>
              <a:buNone/>
              <a:defRPr sz="14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1"/>
        <p:cNvGrpSpPr/>
        <p:nvPr/>
      </p:nvGrpSpPr>
      <p:grpSpPr>
        <a:xfrm>
          <a:off x="0" y="0"/>
          <a:ext cx="0" cy="0"/>
          <a:chOff x="0" y="0"/>
          <a:chExt cx="0" cy="0"/>
        </a:xfrm>
      </p:grpSpPr>
      <p:sp>
        <p:nvSpPr>
          <p:cNvPr id="92" name="Google Shape;92;g269b475247d_0_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3" name="Google Shape;93;g269b475247d_0_3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94" name="Google Shape;94;g269b475247d_0_3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4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5" name="Google Shape;95;g269b475247d_0_3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6" name="Google Shape;96;g269b475247d_0_3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15" descr="template presentation Isi0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0" name="Google Shape;2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16" descr="template presentation Isi01.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7" name="Google Shape;27;p16"/>
          <p:cNvSpPr txBox="1">
            <a:spLocks noGrp="1"/>
          </p:cNvSpPr>
          <p:nvPr>
            <p:ph type="title"/>
          </p:nvPr>
        </p:nvSpPr>
        <p:spPr>
          <a:xfrm>
            <a:off x="722313" y="4406904"/>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923"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92"/>
              </a:spcBef>
              <a:spcAft>
                <a:spcPts val="0"/>
              </a:spcAft>
              <a:buClr>
                <a:srgbClr val="888888"/>
              </a:buClr>
              <a:buSzPts val="2462"/>
              <a:buNone/>
              <a:defRPr sz="2462">
                <a:solidFill>
                  <a:srgbClr val="888888"/>
                </a:solidFill>
              </a:defRPr>
            </a:lvl1pPr>
            <a:lvl2pPr marL="914400" lvl="1" indent="-228600" algn="l">
              <a:spcBef>
                <a:spcPts val="443"/>
              </a:spcBef>
              <a:spcAft>
                <a:spcPts val="0"/>
              </a:spcAft>
              <a:buClr>
                <a:srgbClr val="888888"/>
              </a:buClr>
              <a:buSzPts val="2215"/>
              <a:buNone/>
              <a:defRPr sz="2215">
                <a:solidFill>
                  <a:srgbClr val="888888"/>
                </a:solidFill>
              </a:defRPr>
            </a:lvl2pPr>
            <a:lvl3pPr marL="1371600" lvl="2" indent="-228600" algn="l">
              <a:spcBef>
                <a:spcPts val="394"/>
              </a:spcBef>
              <a:spcAft>
                <a:spcPts val="0"/>
              </a:spcAft>
              <a:buClr>
                <a:srgbClr val="888888"/>
              </a:buClr>
              <a:buSzPts val="1969"/>
              <a:buNone/>
              <a:defRPr sz="1969">
                <a:solidFill>
                  <a:srgbClr val="888888"/>
                </a:solidFill>
              </a:defRPr>
            </a:lvl3pPr>
            <a:lvl4pPr marL="1828800" lvl="3" indent="-228600" algn="l">
              <a:spcBef>
                <a:spcPts val="345"/>
              </a:spcBef>
              <a:spcAft>
                <a:spcPts val="0"/>
              </a:spcAft>
              <a:buClr>
                <a:srgbClr val="888888"/>
              </a:buClr>
              <a:buSzPts val="1723"/>
              <a:buNone/>
              <a:defRPr sz="1723">
                <a:solidFill>
                  <a:srgbClr val="888888"/>
                </a:solidFill>
              </a:defRPr>
            </a:lvl4pPr>
            <a:lvl5pPr marL="2286000" lvl="4" indent="-228600" algn="l">
              <a:spcBef>
                <a:spcPts val="345"/>
              </a:spcBef>
              <a:spcAft>
                <a:spcPts val="0"/>
              </a:spcAft>
              <a:buClr>
                <a:srgbClr val="888888"/>
              </a:buClr>
              <a:buSzPts val="1723"/>
              <a:buNone/>
              <a:defRPr sz="1723">
                <a:solidFill>
                  <a:srgbClr val="888888"/>
                </a:solidFill>
              </a:defRPr>
            </a:lvl5pPr>
            <a:lvl6pPr marL="2743200" lvl="5" indent="-228600" algn="l">
              <a:spcBef>
                <a:spcPts val="345"/>
              </a:spcBef>
              <a:spcAft>
                <a:spcPts val="0"/>
              </a:spcAft>
              <a:buClr>
                <a:srgbClr val="888888"/>
              </a:buClr>
              <a:buSzPts val="1723"/>
              <a:buNone/>
              <a:defRPr sz="1723">
                <a:solidFill>
                  <a:srgbClr val="888888"/>
                </a:solidFill>
              </a:defRPr>
            </a:lvl6pPr>
            <a:lvl7pPr marL="3200400" lvl="6" indent="-228600" algn="l">
              <a:spcBef>
                <a:spcPts val="345"/>
              </a:spcBef>
              <a:spcAft>
                <a:spcPts val="0"/>
              </a:spcAft>
              <a:buClr>
                <a:srgbClr val="888888"/>
              </a:buClr>
              <a:buSzPts val="1723"/>
              <a:buNone/>
              <a:defRPr sz="1723">
                <a:solidFill>
                  <a:srgbClr val="888888"/>
                </a:solidFill>
              </a:defRPr>
            </a:lvl7pPr>
            <a:lvl8pPr marL="3657600" lvl="7" indent="-228600" algn="l">
              <a:spcBef>
                <a:spcPts val="345"/>
              </a:spcBef>
              <a:spcAft>
                <a:spcPts val="0"/>
              </a:spcAft>
              <a:buClr>
                <a:srgbClr val="888888"/>
              </a:buClr>
              <a:buSzPts val="1723"/>
              <a:buNone/>
              <a:defRPr sz="1723">
                <a:solidFill>
                  <a:srgbClr val="888888"/>
                </a:solidFill>
              </a:defRPr>
            </a:lvl8pPr>
            <a:lvl9pPr marL="4114800" lvl="8" indent="-228600" algn="l">
              <a:spcBef>
                <a:spcPts val="345"/>
              </a:spcBef>
              <a:spcAft>
                <a:spcPts val="0"/>
              </a:spcAft>
              <a:buClr>
                <a:srgbClr val="888888"/>
              </a:buClr>
              <a:buSzPts val="1723"/>
              <a:buNone/>
              <a:defRPr sz="1723">
                <a:solidFill>
                  <a:srgbClr val="888888"/>
                </a:solidFill>
              </a:defRPr>
            </a:lvl9pPr>
          </a:lstStyle>
          <a:p>
            <a:endParaRPr/>
          </a:p>
        </p:txBody>
      </p:sp>
      <p:sp>
        <p:nvSpPr>
          <p:cNvPr id="29" name="Google Shape;2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a:solidFill>
                  <a:srgbClr val="898989"/>
                </a:solidFill>
                <a:latin typeface="Calibri"/>
                <a:ea typeface="Calibri"/>
                <a:cs typeface="Calibri"/>
                <a:sym typeface="Calibri"/>
              </a:defRPr>
            </a:lvl1pPr>
            <a:lvl2pPr marL="0" marR="0" lvl="1" indent="0" algn="r">
              <a:spcBef>
                <a:spcPts val="0"/>
              </a:spcBef>
              <a:spcAft>
                <a:spcPts val="0"/>
              </a:spcAft>
              <a:buNone/>
              <a:defRPr sz="1400">
                <a:solidFill>
                  <a:srgbClr val="898989"/>
                </a:solidFill>
                <a:latin typeface="Calibri"/>
                <a:ea typeface="Calibri"/>
                <a:cs typeface="Calibri"/>
                <a:sym typeface="Calibri"/>
              </a:defRPr>
            </a:lvl2pPr>
            <a:lvl3pPr marL="0" marR="0" lvl="2" indent="0" algn="r">
              <a:spcBef>
                <a:spcPts val="0"/>
              </a:spcBef>
              <a:spcAft>
                <a:spcPts val="0"/>
              </a:spcAft>
              <a:buNone/>
              <a:defRPr sz="1400">
                <a:solidFill>
                  <a:srgbClr val="898989"/>
                </a:solidFill>
                <a:latin typeface="Calibri"/>
                <a:ea typeface="Calibri"/>
                <a:cs typeface="Calibri"/>
                <a:sym typeface="Calibri"/>
              </a:defRPr>
            </a:lvl3pPr>
            <a:lvl4pPr marL="0" marR="0" lvl="3" indent="0" algn="r">
              <a:spcBef>
                <a:spcPts val="0"/>
              </a:spcBef>
              <a:spcAft>
                <a:spcPts val="0"/>
              </a:spcAft>
              <a:buNone/>
              <a:defRPr sz="1400">
                <a:solidFill>
                  <a:srgbClr val="898989"/>
                </a:solidFill>
                <a:latin typeface="Calibri"/>
                <a:ea typeface="Calibri"/>
                <a:cs typeface="Calibri"/>
                <a:sym typeface="Calibri"/>
              </a:defRPr>
            </a:lvl4pPr>
            <a:lvl5pPr marL="0" marR="0" lvl="4" indent="0" algn="r">
              <a:spcBef>
                <a:spcPts val="0"/>
              </a:spcBef>
              <a:spcAft>
                <a:spcPts val="0"/>
              </a:spcAft>
              <a:buNone/>
              <a:defRPr sz="1400">
                <a:solidFill>
                  <a:srgbClr val="898989"/>
                </a:solidFill>
                <a:latin typeface="Calibri"/>
                <a:ea typeface="Calibri"/>
                <a:cs typeface="Calibri"/>
                <a:sym typeface="Calibri"/>
              </a:defRPr>
            </a:lvl5pPr>
            <a:lvl6pPr marL="0" marR="0" lvl="5" indent="0" algn="r">
              <a:spcBef>
                <a:spcPts val="0"/>
              </a:spcBef>
              <a:spcAft>
                <a:spcPts val="0"/>
              </a:spcAft>
              <a:buNone/>
              <a:defRPr sz="1400">
                <a:solidFill>
                  <a:srgbClr val="898989"/>
                </a:solidFill>
                <a:latin typeface="Calibri"/>
                <a:ea typeface="Calibri"/>
                <a:cs typeface="Calibri"/>
                <a:sym typeface="Calibri"/>
              </a:defRPr>
            </a:lvl6pPr>
            <a:lvl7pPr marL="0" marR="0" lvl="6" indent="0" algn="r">
              <a:spcBef>
                <a:spcPts val="0"/>
              </a:spcBef>
              <a:spcAft>
                <a:spcPts val="0"/>
              </a:spcAft>
              <a:buNone/>
              <a:defRPr sz="1400">
                <a:solidFill>
                  <a:srgbClr val="898989"/>
                </a:solidFill>
                <a:latin typeface="Calibri"/>
                <a:ea typeface="Calibri"/>
                <a:cs typeface="Calibri"/>
                <a:sym typeface="Calibri"/>
              </a:defRPr>
            </a:lvl7pPr>
            <a:lvl8pPr marL="0" marR="0" lvl="7" indent="0" algn="r">
              <a:spcBef>
                <a:spcPts val="0"/>
              </a:spcBef>
              <a:spcAft>
                <a:spcPts val="0"/>
              </a:spcAft>
              <a:buNone/>
              <a:defRPr sz="1400">
                <a:solidFill>
                  <a:srgbClr val="898989"/>
                </a:solidFill>
                <a:latin typeface="Calibri"/>
                <a:ea typeface="Calibri"/>
                <a:cs typeface="Calibri"/>
                <a:sym typeface="Calibri"/>
              </a:defRPr>
            </a:lvl8pPr>
            <a:lvl9pPr marL="0" marR="0" lvl="8" indent="0" algn="r">
              <a:spcBef>
                <a:spcPts val="0"/>
              </a:spcBef>
              <a:spcAft>
                <a:spcPts val="0"/>
              </a:spcAft>
              <a:buNone/>
              <a:defRPr sz="14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17"/>
          <p:cNvSpPr txBox="1">
            <a:spLocks noGrp="1"/>
          </p:cNvSpPr>
          <p:nvPr>
            <p:ph type="body" idx="1"/>
          </p:nvPr>
        </p:nvSpPr>
        <p:spPr>
          <a:xfrm>
            <a:off x="457200" y="1600204"/>
            <a:ext cx="4038600" cy="4525963"/>
          </a:xfrm>
          <a:prstGeom prst="rect">
            <a:avLst/>
          </a:prstGeom>
          <a:noFill/>
          <a:ln>
            <a:noFill/>
          </a:ln>
        </p:spPr>
        <p:txBody>
          <a:bodyPr spcFirstLastPara="1" wrap="square" lIns="91425" tIns="45700" rIns="91425" bIns="45700" anchor="t" anchorCtr="0">
            <a:noAutofit/>
          </a:bodyPr>
          <a:lstStyle>
            <a:lvl1pPr marL="457200" lvl="0" indent="-447421" algn="l">
              <a:spcBef>
                <a:spcPts val="689"/>
              </a:spcBef>
              <a:spcAft>
                <a:spcPts val="0"/>
              </a:spcAft>
              <a:buClr>
                <a:schemeClr val="dk1"/>
              </a:buClr>
              <a:buSzPts val="3446"/>
              <a:buChar char="•"/>
              <a:defRPr sz="3446"/>
            </a:lvl1pPr>
            <a:lvl2pPr marL="914400" lvl="1" indent="-416179" algn="l">
              <a:spcBef>
                <a:spcPts val="591"/>
              </a:spcBef>
              <a:spcAft>
                <a:spcPts val="0"/>
              </a:spcAft>
              <a:buClr>
                <a:schemeClr val="dk1"/>
              </a:buClr>
              <a:buSzPts val="2954"/>
              <a:buChar char="–"/>
              <a:defRPr sz="2954"/>
            </a:lvl2pPr>
            <a:lvl3pPr marL="1371600" lvl="2" indent="-384936" algn="l">
              <a:spcBef>
                <a:spcPts val="492"/>
              </a:spcBef>
              <a:spcAft>
                <a:spcPts val="0"/>
              </a:spcAft>
              <a:buClr>
                <a:schemeClr val="dk1"/>
              </a:buClr>
              <a:buSzPts val="2462"/>
              <a:buChar char="•"/>
              <a:defRPr sz="2462"/>
            </a:lvl3pPr>
            <a:lvl4pPr marL="1828800" lvl="3" indent="-369252" algn="l">
              <a:spcBef>
                <a:spcPts val="443"/>
              </a:spcBef>
              <a:spcAft>
                <a:spcPts val="0"/>
              </a:spcAft>
              <a:buClr>
                <a:schemeClr val="dk1"/>
              </a:buClr>
              <a:buSzPts val="2215"/>
              <a:buChar char="–"/>
              <a:defRPr sz="2215"/>
            </a:lvl4pPr>
            <a:lvl5pPr marL="2286000" lvl="4" indent="-369252" algn="l">
              <a:spcBef>
                <a:spcPts val="443"/>
              </a:spcBef>
              <a:spcAft>
                <a:spcPts val="0"/>
              </a:spcAft>
              <a:buClr>
                <a:schemeClr val="dk1"/>
              </a:buClr>
              <a:buSzPts val="2215"/>
              <a:buChar char="»"/>
              <a:defRPr sz="2215"/>
            </a:lvl5pPr>
            <a:lvl6pPr marL="2743200" lvl="5" indent="-369252" algn="l">
              <a:spcBef>
                <a:spcPts val="443"/>
              </a:spcBef>
              <a:spcAft>
                <a:spcPts val="0"/>
              </a:spcAft>
              <a:buClr>
                <a:schemeClr val="dk1"/>
              </a:buClr>
              <a:buSzPts val="2215"/>
              <a:buChar char="•"/>
              <a:defRPr sz="2215"/>
            </a:lvl6pPr>
            <a:lvl7pPr marL="3200400" lvl="6" indent="-369252" algn="l">
              <a:spcBef>
                <a:spcPts val="443"/>
              </a:spcBef>
              <a:spcAft>
                <a:spcPts val="0"/>
              </a:spcAft>
              <a:buClr>
                <a:schemeClr val="dk1"/>
              </a:buClr>
              <a:buSzPts val="2215"/>
              <a:buChar char="•"/>
              <a:defRPr sz="2215"/>
            </a:lvl7pPr>
            <a:lvl8pPr marL="3657600" lvl="7" indent="-369252" algn="l">
              <a:spcBef>
                <a:spcPts val="443"/>
              </a:spcBef>
              <a:spcAft>
                <a:spcPts val="0"/>
              </a:spcAft>
              <a:buClr>
                <a:schemeClr val="dk1"/>
              </a:buClr>
              <a:buSzPts val="2215"/>
              <a:buChar char="•"/>
              <a:defRPr sz="2215"/>
            </a:lvl8pPr>
            <a:lvl9pPr marL="4114800" lvl="8" indent="-369252" algn="l">
              <a:spcBef>
                <a:spcPts val="443"/>
              </a:spcBef>
              <a:spcAft>
                <a:spcPts val="0"/>
              </a:spcAft>
              <a:buClr>
                <a:schemeClr val="dk1"/>
              </a:buClr>
              <a:buSzPts val="2215"/>
              <a:buChar char="•"/>
              <a:defRPr sz="2215"/>
            </a:lvl9pPr>
          </a:lstStyle>
          <a:p>
            <a:endParaRPr/>
          </a:p>
        </p:txBody>
      </p:sp>
      <p:sp>
        <p:nvSpPr>
          <p:cNvPr id="35" name="Google Shape;35;p17"/>
          <p:cNvSpPr txBox="1">
            <a:spLocks noGrp="1"/>
          </p:cNvSpPr>
          <p:nvPr>
            <p:ph type="body" idx="2"/>
          </p:nvPr>
        </p:nvSpPr>
        <p:spPr>
          <a:xfrm>
            <a:off x="4648200" y="1600204"/>
            <a:ext cx="4038600" cy="4525963"/>
          </a:xfrm>
          <a:prstGeom prst="rect">
            <a:avLst/>
          </a:prstGeom>
          <a:noFill/>
          <a:ln>
            <a:noFill/>
          </a:ln>
        </p:spPr>
        <p:txBody>
          <a:bodyPr spcFirstLastPara="1" wrap="square" lIns="91425" tIns="45700" rIns="91425" bIns="45700" anchor="t" anchorCtr="0">
            <a:noAutofit/>
          </a:bodyPr>
          <a:lstStyle>
            <a:lvl1pPr marL="457200" lvl="0" indent="-447421" algn="l">
              <a:spcBef>
                <a:spcPts val="689"/>
              </a:spcBef>
              <a:spcAft>
                <a:spcPts val="0"/>
              </a:spcAft>
              <a:buClr>
                <a:schemeClr val="dk1"/>
              </a:buClr>
              <a:buSzPts val="3446"/>
              <a:buChar char="•"/>
              <a:defRPr sz="3446"/>
            </a:lvl1pPr>
            <a:lvl2pPr marL="914400" lvl="1" indent="-416179" algn="l">
              <a:spcBef>
                <a:spcPts val="591"/>
              </a:spcBef>
              <a:spcAft>
                <a:spcPts val="0"/>
              </a:spcAft>
              <a:buClr>
                <a:schemeClr val="dk1"/>
              </a:buClr>
              <a:buSzPts val="2954"/>
              <a:buChar char="–"/>
              <a:defRPr sz="2954"/>
            </a:lvl2pPr>
            <a:lvl3pPr marL="1371600" lvl="2" indent="-384936" algn="l">
              <a:spcBef>
                <a:spcPts val="492"/>
              </a:spcBef>
              <a:spcAft>
                <a:spcPts val="0"/>
              </a:spcAft>
              <a:buClr>
                <a:schemeClr val="dk1"/>
              </a:buClr>
              <a:buSzPts val="2462"/>
              <a:buChar char="•"/>
              <a:defRPr sz="2462"/>
            </a:lvl3pPr>
            <a:lvl4pPr marL="1828800" lvl="3" indent="-369252" algn="l">
              <a:spcBef>
                <a:spcPts val="443"/>
              </a:spcBef>
              <a:spcAft>
                <a:spcPts val="0"/>
              </a:spcAft>
              <a:buClr>
                <a:schemeClr val="dk1"/>
              </a:buClr>
              <a:buSzPts val="2215"/>
              <a:buChar char="–"/>
              <a:defRPr sz="2215"/>
            </a:lvl4pPr>
            <a:lvl5pPr marL="2286000" lvl="4" indent="-369252" algn="l">
              <a:spcBef>
                <a:spcPts val="443"/>
              </a:spcBef>
              <a:spcAft>
                <a:spcPts val="0"/>
              </a:spcAft>
              <a:buClr>
                <a:schemeClr val="dk1"/>
              </a:buClr>
              <a:buSzPts val="2215"/>
              <a:buChar char="»"/>
              <a:defRPr sz="2215"/>
            </a:lvl5pPr>
            <a:lvl6pPr marL="2743200" lvl="5" indent="-369252" algn="l">
              <a:spcBef>
                <a:spcPts val="443"/>
              </a:spcBef>
              <a:spcAft>
                <a:spcPts val="0"/>
              </a:spcAft>
              <a:buClr>
                <a:schemeClr val="dk1"/>
              </a:buClr>
              <a:buSzPts val="2215"/>
              <a:buChar char="•"/>
              <a:defRPr sz="2215"/>
            </a:lvl6pPr>
            <a:lvl7pPr marL="3200400" lvl="6" indent="-369252" algn="l">
              <a:spcBef>
                <a:spcPts val="443"/>
              </a:spcBef>
              <a:spcAft>
                <a:spcPts val="0"/>
              </a:spcAft>
              <a:buClr>
                <a:schemeClr val="dk1"/>
              </a:buClr>
              <a:buSzPts val="2215"/>
              <a:buChar char="•"/>
              <a:defRPr sz="2215"/>
            </a:lvl7pPr>
            <a:lvl8pPr marL="3657600" lvl="7" indent="-369252" algn="l">
              <a:spcBef>
                <a:spcPts val="443"/>
              </a:spcBef>
              <a:spcAft>
                <a:spcPts val="0"/>
              </a:spcAft>
              <a:buClr>
                <a:schemeClr val="dk1"/>
              </a:buClr>
              <a:buSzPts val="2215"/>
              <a:buChar char="•"/>
              <a:defRPr sz="2215"/>
            </a:lvl8pPr>
            <a:lvl9pPr marL="4114800" lvl="8" indent="-369252" algn="l">
              <a:spcBef>
                <a:spcPts val="443"/>
              </a:spcBef>
              <a:spcAft>
                <a:spcPts val="0"/>
              </a:spcAft>
              <a:buClr>
                <a:schemeClr val="dk1"/>
              </a:buClr>
              <a:buSzPts val="2215"/>
              <a:buChar char="•"/>
              <a:defRPr sz="2215"/>
            </a:lvl9pPr>
          </a:lstStyle>
          <a:p>
            <a:endParaRPr/>
          </a:p>
        </p:txBody>
      </p:sp>
      <p:sp>
        <p:nvSpPr>
          <p:cNvPr id="36" name="Google Shape;3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a:solidFill>
                  <a:srgbClr val="898989"/>
                </a:solidFill>
                <a:latin typeface="Calibri"/>
                <a:ea typeface="Calibri"/>
                <a:cs typeface="Calibri"/>
                <a:sym typeface="Calibri"/>
              </a:defRPr>
            </a:lvl1pPr>
            <a:lvl2pPr marL="0" marR="0" lvl="1" indent="0" algn="r">
              <a:spcBef>
                <a:spcPts val="0"/>
              </a:spcBef>
              <a:spcAft>
                <a:spcPts val="0"/>
              </a:spcAft>
              <a:buNone/>
              <a:defRPr sz="1400">
                <a:solidFill>
                  <a:srgbClr val="898989"/>
                </a:solidFill>
                <a:latin typeface="Calibri"/>
                <a:ea typeface="Calibri"/>
                <a:cs typeface="Calibri"/>
                <a:sym typeface="Calibri"/>
              </a:defRPr>
            </a:lvl2pPr>
            <a:lvl3pPr marL="0" marR="0" lvl="2" indent="0" algn="r">
              <a:spcBef>
                <a:spcPts val="0"/>
              </a:spcBef>
              <a:spcAft>
                <a:spcPts val="0"/>
              </a:spcAft>
              <a:buNone/>
              <a:defRPr sz="1400">
                <a:solidFill>
                  <a:srgbClr val="898989"/>
                </a:solidFill>
                <a:latin typeface="Calibri"/>
                <a:ea typeface="Calibri"/>
                <a:cs typeface="Calibri"/>
                <a:sym typeface="Calibri"/>
              </a:defRPr>
            </a:lvl3pPr>
            <a:lvl4pPr marL="0" marR="0" lvl="3" indent="0" algn="r">
              <a:spcBef>
                <a:spcPts val="0"/>
              </a:spcBef>
              <a:spcAft>
                <a:spcPts val="0"/>
              </a:spcAft>
              <a:buNone/>
              <a:defRPr sz="1400">
                <a:solidFill>
                  <a:srgbClr val="898989"/>
                </a:solidFill>
                <a:latin typeface="Calibri"/>
                <a:ea typeface="Calibri"/>
                <a:cs typeface="Calibri"/>
                <a:sym typeface="Calibri"/>
              </a:defRPr>
            </a:lvl4pPr>
            <a:lvl5pPr marL="0" marR="0" lvl="4" indent="0" algn="r">
              <a:spcBef>
                <a:spcPts val="0"/>
              </a:spcBef>
              <a:spcAft>
                <a:spcPts val="0"/>
              </a:spcAft>
              <a:buNone/>
              <a:defRPr sz="1400">
                <a:solidFill>
                  <a:srgbClr val="898989"/>
                </a:solidFill>
                <a:latin typeface="Calibri"/>
                <a:ea typeface="Calibri"/>
                <a:cs typeface="Calibri"/>
                <a:sym typeface="Calibri"/>
              </a:defRPr>
            </a:lvl5pPr>
            <a:lvl6pPr marL="0" marR="0" lvl="5" indent="0" algn="r">
              <a:spcBef>
                <a:spcPts val="0"/>
              </a:spcBef>
              <a:spcAft>
                <a:spcPts val="0"/>
              </a:spcAft>
              <a:buNone/>
              <a:defRPr sz="1400">
                <a:solidFill>
                  <a:srgbClr val="898989"/>
                </a:solidFill>
                <a:latin typeface="Calibri"/>
                <a:ea typeface="Calibri"/>
                <a:cs typeface="Calibri"/>
                <a:sym typeface="Calibri"/>
              </a:defRPr>
            </a:lvl6pPr>
            <a:lvl7pPr marL="0" marR="0" lvl="6" indent="0" algn="r">
              <a:spcBef>
                <a:spcPts val="0"/>
              </a:spcBef>
              <a:spcAft>
                <a:spcPts val="0"/>
              </a:spcAft>
              <a:buNone/>
              <a:defRPr sz="1400">
                <a:solidFill>
                  <a:srgbClr val="898989"/>
                </a:solidFill>
                <a:latin typeface="Calibri"/>
                <a:ea typeface="Calibri"/>
                <a:cs typeface="Calibri"/>
                <a:sym typeface="Calibri"/>
              </a:defRPr>
            </a:lvl7pPr>
            <a:lvl8pPr marL="0" marR="0" lvl="7" indent="0" algn="r">
              <a:spcBef>
                <a:spcPts val="0"/>
              </a:spcBef>
              <a:spcAft>
                <a:spcPts val="0"/>
              </a:spcAft>
              <a:buNone/>
              <a:defRPr sz="1400">
                <a:solidFill>
                  <a:srgbClr val="898989"/>
                </a:solidFill>
                <a:latin typeface="Calibri"/>
                <a:ea typeface="Calibri"/>
                <a:cs typeface="Calibri"/>
                <a:sym typeface="Calibri"/>
              </a:defRPr>
            </a:lvl8pPr>
            <a:lvl9pPr marL="0" marR="0" lvl="8" indent="0" algn="r">
              <a:spcBef>
                <a:spcPts val="0"/>
              </a:spcBef>
              <a:spcAft>
                <a:spcPts val="0"/>
              </a:spcAft>
              <a:buNone/>
              <a:defRPr sz="14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591"/>
              </a:spcBef>
              <a:spcAft>
                <a:spcPts val="0"/>
              </a:spcAft>
              <a:buClr>
                <a:schemeClr val="dk1"/>
              </a:buClr>
              <a:buSzPts val="2954"/>
              <a:buNone/>
              <a:defRPr sz="2954" b="1"/>
            </a:lvl1pPr>
            <a:lvl2pPr marL="914400" lvl="1" indent="-228600" algn="l">
              <a:spcBef>
                <a:spcPts val="492"/>
              </a:spcBef>
              <a:spcAft>
                <a:spcPts val="0"/>
              </a:spcAft>
              <a:buClr>
                <a:schemeClr val="dk1"/>
              </a:buClr>
              <a:buSzPts val="2462"/>
              <a:buNone/>
              <a:defRPr sz="2462" b="1"/>
            </a:lvl2pPr>
            <a:lvl3pPr marL="1371600" lvl="2" indent="-228600" algn="l">
              <a:spcBef>
                <a:spcPts val="443"/>
              </a:spcBef>
              <a:spcAft>
                <a:spcPts val="0"/>
              </a:spcAft>
              <a:buClr>
                <a:schemeClr val="dk1"/>
              </a:buClr>
              <a:buSzPts val="2215"/>
              <a:buNone/>
              <a:defRPr sz="2215" b="1"/>
            </a:lvl3pPr>
            <a:lvl4pPr marL="1828800" lvl="3" indent="-228600" algn="l">
              <a:spcBef>
                <a:spcPts val="394"/>
              </a:spcBef>
              <a:spcAft>
                <a:spcPts val="0"/>
              </a:spcAft>
              <a:buClr>
                <a:schemeClr val="dk1"/>
              </a:buClr>
              <a:buSzPts val="1969"/>
              <a:buNone/>
              <a:defRPr sz="1969" b="1"/>
            </a:lvl4pPr>
            <a:lvl5pPr marL="2286000" lvl="4" indent="-228600" algn="l">
              <a:spcBef>
                <a:spcPts val="394"/>
              </a:spcBef>
              <a:spcAft>
                <a:spcPts val="0"/>
              </a:spcAft>
              <a:buClr>
                <a:schemeClr val="dk1"/>
              </a:buClr>
              <a:buSzPts val="1969"/>
              <a:buNone/>
              <a:defRPr sz="1969" b="1"/>
            </a:lvl5pPr>
            <a:lvl6pPr marL="2743200" lvl="5" indent="-228600" algn="l">
              <a:spcBef>
                <a:spcPts val="394"/>
              </a:spcBef>
              <a:spcAft>
                <a:spcPts val="0"/>
              </a:spcAft>
              <a:buClr>
                <a:schemeClr val="dk1"/>
              </a:buClr>
              <a:buSzPts val="1969"/>
              <a:buNone/>
              <a:defRPr sz="1969" b="1"/>
            </a:lvl6pPr>
            <a:lvl7pPr marL="3200400" lvl="6" indent="-228600" algn="l">
              <a:spcBef>
                <a:spcPts val="394"/>
              </a:spcBef>
              <a:spcAft>
                <a:spcPts val="0"/>
              </a:spcAft>
              <a:buClr>
                <a:schemeClr val="dk1"/>
              </a:buClr>
              <a:buSzPts val="1969"/>
              <a:buNone/>
              <a:defRPr sz="1969" b="1"/>
            </a:lvl7pPr>
            <a:lvl8pPr marL="3657600" lvl="7" indent="-228600" algn="l">
              <a:spcBef>
                <a:spcPts val="394"/>
              </a:spcBef>
              <a:spcAft>
                <a:spcPts val="0"/>
              </a:spcAft>
              <a:buClr>
                <a:schemeClr val="dk1"/>
              </a:buClr>
              <a:buSzPts val="1969"/>
              <a:buNone/>
              <a:defRPr sz="1969" b="1"/>
            </a:lvl8pPr>
            <a:lvl9pPr marL="4114800" lvl="8" indent="-228600" algn="l">
              <a:spcBef>
                <a:spcPts val="394"/>
              </a:spcBef>
              <a:spcAft>
                <a:spcPts val="0"/>
              </a:spcAft>
              <a:buClr>
                <a:schemeClr val="dk1"/>
              </a:buClr>
              <a:buSzPts val="1969"/>
              <a:buNone/>
              <a:defRPr sz="1969" b="1"/>
            </a:lvl9pPr>
          </a:lstStyle>
          <a:p>
            <a:endParaRPr/>
          </a:p>
        </p:txBody>
      </p:sp>
      <p:sp>
        <p:nvSpPr>
          <p:cNvPr id="42" name="Google Shape;42;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416179" algn="l">
              <a:spcBef>
                <a:spcPts val="591"/>
              </a:spcBef>
              <a:spcAft>
                <a:spcPts val="0"/>
              </a:spcAft>
              <a:buClr>
                <a:schemeClr val="dk1"/>
              </a:buClr>
              <a:buSzPts val="2954"/>
              <a:buChar char="•"/>
              <a:defRPr sz="2954"/>
            </a:lvl1pPr>
            <a:lvl2pPr marL="914400" lvl="1" indent="-384937" algn="l">
              <a:spcBef>
                <a:spcPts val="492"/>
              </a:spcBef>
              <a:spcAft>
                <a:spcPts val="0"/>
              </a:spcAft>
              <a:buClr>
                <a:schemeClr val="dk1"/>
              </a:buClr>
              <a:buSzPts val="2462"/>
              <a:buChar char="–"/>
              <a:defRPr sz="2462"/>
            </a:lvl2pPr>
            <a:lvl3pPr marL="1371600" lvl="2" indent="-369252" algn="l">
              <a:spcBef>
                <a:spcPts val="443"/>
              </a:spcBef>
              <a:spcAft>
                <a:spcPts val="0"/>
              </a:spcAft>
              <a:buClr>
                <a:schemeClr val="dk1"/>
              </a:buClr>
              <a:buSzPts val="2215"/>
              <a:buChar char="•"/>
              <a:defRPr sz="2215"/>
            </a:lvl3pPr>
            <a:lvl4pPr marL="1828800" lvl="3" indent="-353631" algn="l">
              <a:spcBef>
                <a:spcPts val="394"/>
              </a:spcBef>
              <a:spcAft>
                <a:spcPts val="0"/>
              </a:spcAft>
              <a:buClr>
                <a:schemeClr val="dk1"/>
              </a:buClr>
              <a:buSzPts val="1969"/>
              <a:buChar char="–"/>
              <a:defRPr sz="1969"/>
            </a:lvl4pPr>
            <a:lvl5pPr marL="2286000" lvl="4" indent="-353631" algn="l">
              <a:spcBef>
                <a:spcPts val="394"/>
              </a:spcBef>
              <a:spcAft>
                <a:spcPts val="0"/>
              </a:spcAft>
              <a:buClr>
                <a:schemeClr val="dk1"/>
              </a:buClr>
              <a:buSzPts val="1969"/>
              <a:buChar char="»"/>
              <a:defRPr sz="1969"/>
            </a:lvl5pPr>
            <a:lvl6pPr marL="2743200" lvl="5" indent="-353631" algn="l">
              <a:spcBef>
                <a:spcPts val="394"/>
              </a:spcBef>
              <a:spcAft>
                <a:spcPts val="0"/>
              </a:spcAft>
              <a:buClr>
                <a:schemeClr val="dk1"/>
              </a:buClr>
              <a:buSzPts val="1969"/>
              <a:buChar char="•"/>
              <a:defRPr sz="1969"/>
            </a:lvl6pPr>
            <a:lvl7pPr marL="3200400" lvl="6" indent="-353631" algn="l">
              <a:spcBef>
                <a:spcPts val="394"/>
              </a:spcBef>
              <a:spcAft>
                <a:spcPts val="0"/>
              </a:spcAft>
              <a:buClr>
                <a:schemeClr val="dk1"/>
              </a:buClr>
              <a:buSzPts val="1969"/>
              <a:buChar char="•"/>
              <a:defRPr sz="1969"/>
            </a:lvl7pPr>
            <a:lvl8pPr marL="3657600" lvl="7" indent="-353631" algn="l">
              <a:spcBef>
                <a:spcPts val="394"/>
              </a:spcBef>
              <a:spcAft>
                <a:spcPts val="0"/>
              </a:spcAft>
              <a:buClr>
                <a:schemeClr val="dk1"/>
              </a:buClr>
              <a:buSzPts val="1969"/>
              <a:buChar char="•"/>
              <a:defRPr sz="1969"/>
            </a:lvl8pPr>
            <a:lvl9pPr marL="4114800" lvl="8" indent="-353631" algn="l">
              <a:spcBef>
                <a:spcPts val="394"/>
              </a:spcBef>
              <a:spcAft>
                <a:spcPts val="0"/>
              </a:spcAft>
              <a:buClr>
                <a:schemeClr val="dk1"/>
              </a:buClr>
              <a:buSzPts val="1969"/>
              <a:buChar char="•"/>
              <a:defRPr sz="1969"/>
            </a:lvl9pPr>
          </a:lstStyle>
          <a:p>
            <a:endParaRPr/>
          </a:p>
        </p:txBody>
      </p:sp>
      <p:sp>
        <p:nvSpPr>
          <p:cNvPr id="43" name="Google Shape;43;p18"/>
          <p:cNvSpPr txBox="1">
            <a:spLocks noGrp="1"/>
          </p:cNvSpPr>
          <p:nvPr>
            <p:ph type="body" idx="3"/>
          </p:nvPr>
        </p:nvSpPr>
        <p:spPr>
          <a:xfrm>
            <a:off x="4645027"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591"/>
              </a:spcBef>
              <a:spcAft>
                <a:spcPts val="0"/>
              </a:spcAft>
              <a:buClr>
                <a:schemeClr val="dk1"/>
              </a:buClr>
              <a:buSzPts val="2954"/>
              <a:buNone/>
              <a:defRPr sz="2954" b="1"/>
            </a:lvl1pPr>
            <a:lvl2pPr marL="914400" lvl="1" indent="-228600" algn="l">
              <a:spcBef>
                <a:spcPts val="492"/>
              </a:spcBef>
              <a:spcAft>
                <a:spcPts val="0"/>
              </a:spcAft>
              <a:buClr>
                <a:schemeClr val="dk1"/>
              </a:buClr>
              <a:buSzPts val="2462"/>
              <a:buNone/>
              <a:defRPr sz="2462" b="1"/>
            </a:lvl2pPr>
            <a:lvl3pPr marL="1371600" lvl="2" indent="-228600" algn="l">
              <a:spcBef>
                <a:spcPts val="443"/>
              </a:spcBef>
              <a:spcAft>
                <a:spcPts val="0"/>
              </a:spcAft>
              <a:buClr>
                <a:schemeClr val="dk1"/>
              </a:buClr>
              <a:buSzPts val="2215"/>
              <a:buNone/>
              <a:defRPr sz="2215" b="1"/>
            </a:lvl3pPr>
            <a:lvl4pPr marL="1828800" lvl="3" indent="-228600" algn="l">
              <a:spcBef>
                <a:spcPts val="394"/>
              </a:spcBef>
              <a:spcAft>
                <a:spcPts val="0"/>
              </a:spcAft>
              <a:buClr>
                <a:schemeClr val="dk1"/>
              </a:buClr>
              <a:buSzPts val="1969"/>
              <a:buNone/>
              <a:defRPr sz="1969" b="1"/>
            </a:lvl4pPr>
            <a:lvl5pPr marL="2286000" lvl="4" indent="-228600" algn="l">
              <a:spcBef>
                <a:spcPts val="394"/>
              </a:spcBef>
              <a:spcAft>
                <a:spcPts val="0"/>
              </a:spcAft>
              <a:buClr>
                <a:schemeClr val="dk1"/>
              </a:buClr>
              <a:buSzPts val="1969"/>
              <a:buNone/>
              <a:defRPr sz="1969" b="1"/>
            </a:lvl5pPr>
            <a:lvl6pPr marL="2743200" lvl="5" indent="-228600" algn="l">
              <a:spcBef>
                <a:spcPts val="394"/>
              </a:spcBef>
              <a:spcAft>
                <a:spcPts val="0"/>
              </a:spcAft>
              <a:buClr>
                <a:schemeClr val="dk1"/>
              </a:buClr>
              <a:buSzPts val="1969"/>
              <a:buNone/>
              <a:defRPr sz="1969" b="1"/>
            </a:lvl6pPr>
            <a:lvl7pPr marL="3200400" lvl="6" indent="-228600" algn="l">
              <a:spcBef>
                <a:spcPts val="394"/>
              </a:spcBef>
              <a:spcAft>
                <a:spcPts val="0"/>
              </a:spcAft>
              <a:buClr>
                <a:schemeClr val="dk1"/>
              </a:buClr>
              <a:buSzPts val="1969"/>
              <a:buNone/>
              <a:defRPr sz="1969" b="1"/>
            </a:lvl7pPr>
            <a:lvl8pPr marL="3657600" lvl="7" indent="-228600" algn="l">
              <a:spcBef>
                <a:spcPts val="394"/>
              </a:spcBef>
              <a:spcAft>
                <a:spcPts val="0"/>
              </a:spcAft>
              <a:buClr>
                <a:schemeClr val="dk1"/>
              </a:buClr>
              <a:buSzPts val="1969"/>
              <a:buNone/>
              <a:defRPr sz="1969" b="1"/>
            </a:lvl8pPr>
            <a:lvl9pPr marL="4114800" lvl="8" indent="-228600" algn="l">
              <a:spcBef>
                <a:spcPts val="394"/>
              </a:spcBef>
              <a:spcAft>
                <a:spcPts val="0"/>
              </a:spcAft>
              <a:buClr>
                <a:schemeClr val="dk1"/>
              </a:buClr>
              <a:buSzPts val="1969"/>
              <a:buNone/>
              <a:defRPr sz="1969" b="1"/>
            </a:lvl9pPr>
          </a:lstStyle>
          <a:p>
            <a:endParaRPr/>
          </a:p>
        </p:txBody>
      </p:sp>
      <p:sp>
        <p:nvSpPr>
          <p:cNvPr id="44" name="Google Shape;44;p18"/>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noAutofit/>
          </a:bodyPr>
          <a:lstStyle>
            <a:lvl1pPr marL="457200" lvl="0" indent="-416179" algn="l">
              <a:spcBef>
                <a:spcPts val="591"/>
              </a:spcBef>
              <a:spcAft>
                <a:spcPts val="0"/>
              </a:spcAft>
              <a:buClr>
                <a:schemeClr val="dk1"/>
              </a:buClr>
              <a:buSzPts val="2954"/>
              <a:buChar char="•"/>
              <a:defRPr sz="2954"/>
            </a:lvl1pPr>
            <a:lvl2pPr marL="914400" lvl="1" indent="-384937" algn="l">
              <a:spcBef>
                <a:spcPts val="492"/>
              </a:spcBef>
              <a:spcAft>
                <a:spcPts val="0"/>
              </a:spcAft>
              <a:buClr>
                <a:schemeClr val="dk1"/>
              </a:buClr>
              <a:buSzPts val="2462"/>
              <a:buChar char="–"/>
              <a:defRPr sz="2462"/>
            </a:lvl2pPr>
            <a:lvl3pPr marL="1371600" lvl="2" indent="-369252" algn="l">
              <a:spcBef>
                <a:spcPts val="443"/>
              </a:spcBef>
              <a:spcAft>
                <a:spcPts val="0"/>
              </a:spcAft>
              <a:buClr>
                <a:schemeClr val="dk1"/>
              </a:buClr>
              <a:buSzPts val="2215"/>
              <a:buChar char="•"/>
              <a:defRPr sz="2215"/>
            </a:lvl3pPr>
            <a:lvl4pPr marL="1828800" lvl="3" indent="-353631" algn="l">
              <a:spcBef>
                <a:spcPts val="394"/>
              </a:spcBef>
              <a:spcAft>
                <a:spcPts val="0"/>
              </a:spcAft>
              <a:buClr>
                <a:schemeClr val="dk1"/>
              </a:buClr>
              <a:buSzPts val="1969"/>
              <a:buChar char="–"/>
              <a:defRPr sz="1969"/>
            </a:lvl4pPr>
            <a:lvl5pPr marL="2286000" lvl="4" indent="-353631" algn="l">
              <a:spcBef>
                <a:spcPts val="394"/>
              </a:spcBef>
              <a:spcAft>
                <a:spcPts val="0"/>
              </a:spcAft>
              <a:buClr>
                <a:schemeClr val="dk1"/>
              </a:buClr>
              <a:buSzPts val="1969"/>
              <a:buChar char="»"/>
              <a:defRPr sz="1969"/>
            </a:lvl5pPr>
            <a:lvl6pPr marL="2743200" lvl="5" indent="-353631" algn="l">
              <a:spcBef>
                <a:spcPts val="394"/>
              </a:spcBef>
              <a:spcAft>
                <a:spcPts val="0"/>
              </a:spcAft>
              <a:buClr>
                <a:schemeClr val="dk1"/>
              </a:buClr>
              <a:buSzPts val="1969"/>
              <a:buChar char="•"/>
              <a:defRPr sz="1969"/>
            </a:lvl6pPr>
            <a:lvl7pPr marL="3200400" lvl="6" indent="-353631" algn="l">
              <a:spcBef>
                <a:spcPts val="394"/>
              </a:spcBef>
              <a:spcAft>
                <a:spcPts val="0"/>
              </a:spcAft>
              <a:buClr>
                <a:schemeClr val="dk1"/>
              </a:buClr>
              <a:buSzPts val="1969"/>
              <a:buChar char="•"/>
              <a:defRPr sz="1969"/>
            </a:lvl7pPr>
            <a:lvl8pPr marL="3657600" lvl="7" indent="-353631" algn="l">
              <a:spcBef>
                <a:spcPts val="394"/>
              </a:spcBef>
              <a:spcAft>
                <a:spcPts val="0"/>
              </a:spcAft>
              <a:buClr>
                <a:schemeClr val="dk1"/>
              </a:buClr>
              <a:buSzPts val="1969"/>
              <a:buChar char="•"/>
              <a:defRPr sz="1969"/>
            </a:lvl8pPr>
            <a:lvl9pPr marL="4114800" lvl="8" indent="-353631" algn="l">
              <a:spcBef>
                <a:spcPts val="394"/>
              </a:spcBef>
              <a:spcAft>
                <a:spcPts val="0"/>
              </a:spcAft>
              <a:buClr>
                <a:schemeClr val="dk1"/>
              </a:buClr>
              <a:buSzPts val="1969"/>
              <a:buChar char="•"/>
              <a:defRPr sz="1969"/>
            </a:lvl9pPr>
          </a:lstStyle>
          <a:p>
            <a:endParaRPr/>
          </a:p>
        </p:txBody>
      </p:sp>
      <p:sp>
        <p:nvSpPr>
          <p:cNvPr id="45" name="Google Shape;4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a:solidFill>
                  <a:srgbClr val="898989"/>
                </a:solidFill>
                <a:latin typeface="Calibri"/>
                <a:ea typeface="Calibri"/>
                <a:cs typeface="Calibri"/>
                <a:sym typeface="Calibri"/>
              </a:defRPr>
            </a:lvl1pPr>
            <a:lvl2pPr marL="0" marR="0" lvl="1" indent="0" algn="r">
              <a:spcBef>
                <a:spcPts val="0"/>
              </a:spcBef>
              <a:spcAft>
                <a:spcPts val="0"/>
              </a:spcAft>
              <a:buNone/>
              <a:defRPr sz="1400">
                <a:solidFill>
                  <a:srgbClr val="898989"/>
                </a:solidFill>
                <a:latin typeface="Calibri"/>
                <a:ea typeface="Calibri"/>
                <a:cs typeface="Calibri"/>
                <a:sym typeface="Calibri"/>
              </a:defRPr>
            </a:lvl2pPr>
            <a:lvl3pPr marL="0" marR="0" lvl="2" indent="0" algn="r">
              <a:spcBef>
                <a:spcPts val="0"/>
              </a:spcBef>
              <a:spcAft>
                <a:spcPts val="0"/>
              </a:spcAft>
              <a:buNone/>
              <a:defRPr sz="1400">
                <a:solidFill>
                  <a:srgbClr val="898989"/>
                </a:solidFill>
                <a:latin typeface="Calibri"/>
                <a:ea typeface="Calibri"/>
                <a:cs typeface="Calibri"/>
                <a:sym typeface="Calibri"/>
              </a:defRPr>
            </a:lvl3pPr>
            <a:lvl4pPr marL="0" marR="0" lvl="3" indent="0" algn="r">
              <a:spcBef>
                <a:spcPts val="0"/>
              </a:spcBef>
              <a:spcAft>
                <a:spcPts val="0"/>
              </a:spcAft>
              <a:buNone/>
              <a:defRPr sz="1400">
                <a:solidFill>
                  <a:srgbClr val="898989"/>
                </a:solidFill>
                <a:latin typeface="Calibri"/>
                <a:ea typeface="Calibri"/>
                <a:cs typeface="Calibri"/>
                <a:sym typeface="Calibri"/>
              </a:defRPr>
            </a:lvl4pPr>
            <a:lvl5pPr marL="0" marR="0" lvl="4" indent="0" algn="r">
              <a:spcBef>
                <a:spcPts val="0"/>
              </a:spcBef>
              <a:spcAft>
                <a:spcPts val="0"/>
              </a:spcAft>
              <a:buNone/>
              <a:defRPr sz="1400">
                <a:solidFill>
                  <a:srgbClr val="898989"/>
                </a:solidFill>
                <a:latin typeface="Calibri"/>
                <a:ea typeface="Calibri"/>
                <a:cs typeface="Calibri"/>
                <a:sym typeface="Calibri"/>
              </a:defRPr>
            </a:lvl5pPr>
            <a:lvl6pPr marL="0" marR="0" lvl="5" indent="0" algn="r">
              <a:spcBef>
                <a:spcPts val="0"/>
              </a:spcBef>
              <a:spcAft>
                <a:spcPts val="0"/>
              </a:spcAft>
              <a:buNone/>
              <a:defRPr sz="1400">
                <a:solidFill>
                  <a:srgbClr val="898989"/>
                </a:solidFill>
                <a:latin typeface="Calibri"/>
                <a:ea typeface="Calibri"/>
                <a:cs typeface="Calibri"/>
                <a:sym typeface="Calibri"/>
              </a:defRPr>
            </a:lvl6pPr>
            <a:lvl7pPr marL="0" marR="0" lvl="6" indent="0" algn="r">
              <a:spcBef>
                <a:spcPts val="0"/>
              </a:spcBef>
              <a:spcAft>
                <a:spcPts val="0"/>
              </a:spcAft>
              <a:buNone/>
              <a:defRPr sz="1400">
                <a:solidFill>
                  <a:srgbClr val="898989"/>
                </a:solidFill>
                <a:latin typeface="Calibri"/>
                <a:ea typeface="Calibri"/>
                <a:cs typeface="Calibri"/>
                <a:sym typeface="Calibri"/>
              </a:defRPr>
            </a:lvl7pPr>
            <a:lvl8pPr marL="0" marR="0" lvl="7" indent="0" algn="r">
              <a:spcBef>
                <a:spcPts val="0"/>
              </a:spcBef>
              <a:spcAft>
                <a:spcPts val="0"/>
              </a:spcAft>
              <a:buNone/>
              <a:defRPr sz="1400">
                <a:solidFill>
                  <a:srgbClr val="898989"/>
                </a:solidFill>
                <a:latin typeface="Calibri"/>
                <a:ea typeface="Calibri"/>
                <a:cs typeface="Calibri"/>
                <a:sym typeface="Calibri"/>
              </a:defRPr>
            </a:lvl8pPr>
            <a:lvl9pPr marL="0" marR="0" lvl="8" indent="0" algn="r">
              <a:spcBef>
                <a:spcPts val="0"/>
              </a:spcBef>
              <a:spcAft>
                <a:spcPts val="0"/>
              </a:spcAft>
              <a:buNone/>
              <a:defRPr sz="14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a:solidFill>
                  <a:srgbClr val="898989"/>
                </a:solidFill>
                <a:latin typeface="Calibri"/>
                <a:ea typeface="Calibri"/>
                <a:cs typeface="Calibri"/>
                <a:sym typeface="Calibri"/>
              </a:defRPr>
            </a:lvl1pPr>
            <a:lvl2pPr marL="0" marR="0" lvl="1" indent="0" algn="r">
              <a:spcBef>
                <a:spcPts val="0"/>
              </a:spcBef>
              <a:spcAft>
                <a:spcPts val="0"/>
              </a:spcAft>
              <a:buNone/>
              <a:defRPr sz="1400">
                <a:solidFill>
                  <a:srgbClr val="898989"/>
                </a:solidFill>
                <a:latin typeface="Calibri"/>
                <a:ea typeface="Calibri"/>
                <a:cs typeface="Calibri"/>
                <a:sym typeface="Calibri"/>
              </a:defRPr>
            </a:lvl2pPr>
            <a:lvl3pPr marL="0" marR="0" lvl="2" indent="0" algn="r">
              <a:spcBef>
                <a:spcPts val="0"/>
              </a:spcBef>
              <a:spcAft>
                <a:spcPts val="0"/>
              </a:spcAft>
              <a:buNone/>
              <a:defRPr sz="1400">
                <a:solidFill>
                  <a:srgbClr val="898989"/>
                </a:solidFill>
                <a:latin typeface="Calibri"/>
                <a:ea typeface="Calibri"/>
                <a:cs typeface="Calibri"/>
                <a:sym typeface="Calibri"/>
              </a:defRPr>
            </a:lvl3pPr>
            <a:lvl4pPr marL="0" marR="0" lvl="3" indent="0" algn="r">
              <a:spcBef>
                <a:spcPts val="0"/>
              </a:spcBef>
              <a:spcAft>
                <a:spcPts val="0"/>
              </a:spcAft>
              <a:buNone/>
              <a:defRPr sz="1400">
                <a:solidFill>
                  <a:srgbClr val="898989"/>
                </a:solidFill>
                <a:latin typeface="Calibri"/>
                <a:ea typeface="Calibri"/>
                <a:cs typeface="Calibri"/>
                <a:sym typeface="Calibri"/>
              </a:defRPr>
            </a:lvl4pPr>
            <a:lvl5pPr marL="0" marR="0" lvl="4" indent="0" algn="r">
              <a:spcBef>
                <a:spcPts val="0"/>
              </a:spcBef>
              <a:spcAft>
                <a:spcPts val="0"/>
              </a:spcAft>
              <a:buNone/>
              <a:defRPr sz="1400">
                <a:solidFill>
                  <a:srgbClr val="898989"/>
                </a:solidFill>
                <a:latin typeface="Calibri"/>
                <a:ea typeface="Calibri"/>
                <a:cs typeface="Calibri"/>
                <a:sym typeface="Calibri"/>
              </a:defRPr>
            </a:lvl5pPr>
            <a:lvl6pPr marL="0" marR="0" lvl="5" indent="0" algn="r">
              <a:spcBef>
                <a:spcPts val="0"/>
              </a:spcBef>
              <a:spcAft>
                <a:spcPts val="0"/>
              </a:spcAft>
              <a:buNone/>
              <a:defRPr sz="1400">
                <a:solidFill>
                  <a:srgbClr val="898989"/>
                </a:solidFill>
                <a:latin typeface="Calibri"/>
                <a:ea typeface="Calibri"/>
                <a:cs typeface="Calibri"/>
                <a:sym typeface="Calibri"/>
              </a:defRPr>
            </a:lvl6pPr>
            <a:lvl7pPr marL="0" marR="0" lvl="6" indent="0" algn="r">
              <a:spcBef>
                <a:spcPts val="0"/>
              </a:spcBef>
              <a:spcAft>
                <a:spcPts val="0"/>
              </a:spcAft>
              <a:buNone/>
              <a:defRPr sz="1400">
                <a:solidFill>
                  <a:srgbClr val="898989"/>
                </a:solidFill>
                <a:latin typeface="Calibri"/>
                <a:ea typeface="Calibri"/>
                <a:cs typeface="Calibri"/>
                <a:sym typeface="Calibri"/>
              </a:defRPr>
            </a:lvl7pPr>
            <a:lvl8pPr marL="0" marR="0" lvl="7" indent="0" algn="r">
              <a:spcBef>
                <a:spcPts val="0"/>
              </a:spcBef>
              <a:spcAft>
                <a:spcPts val="0"/>
              </a:spcAft>
              <a:buNone/>
              <a:defRPr sz="1400">
                <a:solidFill>
                  <a:srgbClr val="898989"/>
                </a:solidFill>
                <a:latin typeface="Calibri"/>
                <a:ea typeface="Calibri"/>
                <a:cs typeface="Calibri"/>
                <a:sym typeface="Calibri"/>
              </a:defRPr>
            </a:lvl8pPr>
            <a:lvl9pPr marL="0" marR="0" lvl="8" indent="0" algn="r">
              <a:spcBef>
                <a:spcPts val="0"/>
              </a:spcBef>
              <a:spcAft>
                <a:spcPts val="0"/>
              </a:spcAft>
              <a:buNone/>
              <a:defRPr sz="14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a:solidFill>
                  <a:srgbClr val="898989"/>
                </a:solidFill>
                <a:latin typeface="Calibri"/>
                <a:ea typeface="Calibri"/>
                <a:cs typeface="Calibri"/>
                <a:sym typeface="Calibri"/>
              </a:defRPr>
            </a:lvl1pPr>
            <a:lvl2pPr marL="0" marR="0" lvl="1" indent="0" algn="r">
              <a:spcBef>
                <a:spcPts val="0"/>
              </a:spcBef>
              <a:spcAft>
                <a:spcPts val="0"/>
              </a:spcAft>
              <a:buNone/>
              <a:defRPr sz="1400">
                <a:solidFill>
                  <a:srgbClr val="898989"/>
                </a:solidFill>
                <a:latin typeface="Calibri"/>
                <a:ea typeface="Calibri"/>
                <a:cs typeface="Calibri"/>
                <a:sym typeface="Calibri"/>
              </a:defRPr>
            </a:lvl2pPr>
            <a:lvl3pPr marL="0" marR="0" lvl="2" indent="0" algn="r">
              <a:spcBef>
                <a:spcPts val="0"/>
              </a:spcBef>
              <a:spcAft>
                <a:spcPts val="0"/>
              </a:spcAft>
              <a:buNone/>
              <a:defRPr sz="1400">
                <a:solidFill>
                  <a:srgbClr val="898989"/>
                </a:solidFill>
                <a:latin typeface="Calibri"/>
                <a:ea typeface="Calibri"/>
                <a:cs typeface="Calibri"/>
                <a:sym typeface="Calibri"/>
              </a:defRPr>
            </a:lvl3pPr>
            <a:lvl4pPr marL="0" marR="0" lvl="3" indent="0" algn="r">
              <a:spcBef>
                <a:spcPts val="0"/>
              </a:spcBef>
              <a:spcAft>
                <a:spcPts val="0"/>
              </a:spcAft>
              <a:buNone/>
              <a:defRPr sz="1400">
                <a:solidFill>
                  <a:srgbClr val="898989"/>
                </a:solidFill>
                <a:latin typeface="Calibri"/>
                <a:ea typeface="Calibri"/>
                <a:cs typeface="Calibri"/>
                <a:sym typeface="Calibri"/>
              </a:defRPr>
            </a:lvl4pPr>
            <a:lvl5pPr marL="0" marR="0" lvl="4" indent="0" algn="r">
              <a:spcBef>
                <a:spcPts val="0"/>
              </a:spcBef>
              <a:spcAft>
                <a:spcPts val="0"/>
              </a:spcAft>
              <a:buNone/>
              <a:defRPr sz="1400">
                <a:solidFill>
                  <a:srgbClr val="898989"/>
                </a:solidFill>
                <a:latin typeface="Calibri"/>
                <a:ea typeface="Calibri"/>
                <a:cs typeface="Calibri"/>
                <a:sym typeface="Calibri"/>
              </a:defRPr>
            </a:lvl5pPr>
            <a:lvl6pPr marL="0" marR="0" lvl="5" indent="0" algn="r">
              <a:spcBef>
                <a:spcPts val="0"/>
              </a:spcBef>
              <a:spcAft>
                <a:spcPts val="0"/>
              </a:spcAft>
              <a:buNone/>
              <a:defRPr sz="1400">
                <a:solidFill>
                  <a:srgbClr val="898989"/>
                </a:solidFill>
                <a:latin typeface="Calibri"/>
                <a:ea typeface="Calibri"/>
                <a:cs typeface="Calibri"/>
                <a:sym typeface="Calibri"/>
              </a:defRPr>
            </a:lvl6pPr>
            <a:lvl7pPr marL="0" marR="0" lvl="6" indent="0" algn="r">
              <a:spcBef>
                <a:spcPts val="0"/>
              </a:spcBef>
              <a:spcAft>
                <a:spcPts val="0"/>
              </a:spcAft>
              <a:buNone/>
              <a:defRPr sz="1400">
                <a:solidFill>
                  <a:srgbClr val="898989"/>
                </a:solidFill>
                <a:latin typeface="Calibri"/>
                <a:ea typeface="Calibri"/>
                <a:cs typeface="Calibri"/>
                <a:sym typeface="Calibri"/>
              </a:defRPr>
            </a:lvl7pPr>
            <a:lvl8pPr marL="0" marR="0" lvl="7" indent="0" algn="r">
              <a:spcBef>
                <a:spcPts val="0"/>
              </a:spcBef>
              <a:spcAft>
                <a:spcPts val="0"/>
              </a:spcAft>
              <a:buNone/>
              <a:defRPr sz="1400">
                <a:solidFill>
                  <a:srgbClr val="898989"/>
                </a:solidFill>
                <a:latin typeface="Calibri"/>
                <a:ea typeface="Calibri"/>
                <a:cs typeface="Calibri"/>
                <a:sym typeface="Calibri"/>
              </a:defRPr>
            </a:lvl8pPr>
            <a:lvl9pPr marL="0" marR="0" lvl="8" indent="0" algn="r">
              <a:spcBef>
                <a:spcPts val="0"/>
              </a:spcBef>
              <a:spcAft>
                <a:spcPts val="0"/>
              </a:spcAft>
              <a:buNone/>
              <a:defRPr sz="14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1"/>
          <p:cNvSpPr txBox="1">
            <a:spLocks noGrp="1"/>
          </p:cNvSpPr>
          <p:nvPr>
            <p:ph type="title"/>
          </p:nvPr>
        </p:nvSpPr>
        <p:spPr>
          <a:xfrm>
            <a:off x="457201"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6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21"/>
          <p:cNvSpPr txBox="1">
            <a:spLocks noGrp="1"/>
          </p:cNvSpPr>
          <p:nvPr>
            <p:ph type="body" idx="1"/>
          </p:nvPr>
        </p:nvSpPr>
        <p:spPr>
          <a:xfrm>
            <a:off x="3575050" y="273054"/>
            <a:ext cx="5111750" cy="5853113"/>
          </a:xfrm>
          <a:prstGeom prst="rect">
            <a:avLst/>
          </a:prstGeom>
          <a:noFill/>
          <a:ln>
            <a:noFill/>
          </a:ln>
        </p:spPr>
        <p:txBody>
          <a:bodyPr spcFirstLastPara="1" wrap="square" lIns="91425" tIns="45700" rIns="91425" bIns="45700" anchor="t" anchorCtr="0">
            <a:noAutofit/>
          </a:bodyPr>
          <a:lstStyle>
            <a:lvl1pPr marL="457200" lvl="0" indent="-478726" algn="l">
              <a:spcBef>
                <a:spcPts val="788"/>
              </a:spcBef>
              <a:spcAft>
                <a:spcPts val="0"/>
              </a:spcAft>
              <a:buClr>
                <a:schemeClr val="dk1"/>
              </a:buClr>
              <a:buSzPts val="3939"/>
              <a:buChar char="•"/>
              <a:defRPr sz="3939"/>
            </a:lvl1pPr>
            <a:lvl2pPr marL="914400" lvl="1" indent="-447421" algn="l">
              <a:spcBef>
                <a:spcPts val="689"/>
              </a:spcBef>
              <a:spcAft>
                <a:spcPts val="0"/>
              </a:spcAft>
              <a:buClr>
                <a:schemeClr val="dk1"/>
              </a:buClr>
              <a:buSzPts val="3446"/>
              <a:buChar char="–"/>
              <a:defRPr sz="3446"/>
            </a:lvl2pPr>
            <a:lvl3pPr marL="1371600" lvl="2" indent="-416179" algn="l">
              <a:spcBef>
                <a:spcPts val="591"/>
              </a:spcBef>
              <a:spcAft>
                <a:spcPts val="0"/>
              </a:spcAft>
              <a:buClr>
                <a:schemeClr val="dk1"/>
              </a:buClr>
              <a:buSzPts val="2954"/>
              <a:buChar char="•"/>
              <a:defRPr sz="2954"/>
            </a:lvl3pPr>
            <a:lvl4pPr marL="1828800" lvl="3" indent="-384936" algn="l">
              <a:spcBef>
                <a:spcPts val="492"/>
              </a:spcBef>
              <a:spcAft>
                <a:spcPts val="0"/>
              </a:spcAft>
              <a:buClr>
                <a:schemeClr val="dk1"/>
              </a:buClr>
              <a:buSzPts val="2462"/>
              <a:buChar char="–"/>
              <a:defRPr sz="2462"/>
            </a:lvl4pPr>
            <a:lvl5pPr marL="2286000" lvl="4" indent="-384936" algn="l">
              <a:spcBef>
                <a:spcPts val="492"/>
              </a:spcBef>
              <a:spcAft>
                <a:spcPts val="0"/>
              </a:spcAft>
              <a:buClr>
                <a:schemeClr val="dk1"/>
              </a:buClr>
              <a:buSzPts val="2462"/>
              <a:buChar char="»"/>
              <a:defRPr sz="2462"/>
            </a:lvl5pPr>
            <a:lvl6pPr marL="2743200" lvl="5" indent="-384936" algn="l">
              <a:spcBef>
                <a:spcPts val="492"/>
              </a:spcBef>
              <a:spcAft>
                <a:spcPts val="0"/>
              </a:spcAft>
              <a:buClr>
                <a:schemeClr val="dk1"/>
              </a:buClr>
              <a:buSzPts val="2462"/>
              <a:buChar char="•"/>
              <a:defRPr sz="2462"/>
            </a:lvl6pPr>
            <a:lvl7pPr marL="3200400" lvl="6" indent="-384936" algn="l">
              <a:spcBef>
                <a:spcPts val="492"/>
              </a:spcBef>
              <a:spcAft>
                <a:spcPts val="0"/>
              </a:spcAft>
              <a:buClr>
                <a:schemeClr val="dk1"/>
              </a:buClr>
              <a:buSzPts val="2462"/>
              <a:buChar char="•"/>
              <a:defRPr sz="2462"/>
            </a:lvl7pPr>
            <a:lvl8pPr marL="3657600" lvl="7" indent="-384936" algn="l">
              <a:spcBef>
                <a:spcPts val="492"/>
              </a:spcBef>
              <a:spcAft>
                <a:spcPts val="0"/>
              </a:spcAft>
              <a:buClr>
                <a:schemeClr val="dk1"/>
              </a:buClr>
              <a:buSzPts val="2462"/>
              <a:buChar char="•"/>
              <a:defRPr sz="2462"/>
            </a:lvl8pPr>
            <a:lvl9pPr marL="4114800" lvl="8" indent="-384936" algn="l">
              <a:spcBef>
                <a:spcPts val="492"/>
              </a:spcBef>
              <a:spcAft>
                <a:spcPts val="0"/>
              </a:spcAft>
              <a:buClr>
                <a:schemeClr val="dk1"/>
              </a:buClr>
              <a:buSzPts val="2462"/>
              <a:buChar char="•"/>
              <a:defRPr sz="2462"/>
            </a:lvl9pPr>
          </a:lstStyle>
          <a:p>
            <a:endParaRPr/>
          </a:p>
        </p:txBody>
      </p:sp>
      <p:sp>
        <p:nvSpPr>
          <p:cNvPr id="60" name="Google Shape;60;p21"/>
          <p:cNvSpPr txBox="1">
            <a:spLocks noGrp="1"/>
          </p:cNvSpPr>
          <p:nvPr>
            <p:ph type="body" idx="2"/>
          </p:nvPr>
        </p:nvSpPr>
        <p:spPr>
          <a:xfrm>
            <a:off x="457201" y="1435103"/>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345"/>
              </a:spcBef>
              <a:spcAft>
                <a:spcPts val="0"/>
              </a:spcAft>
              <a:buClr>
                <a:schemeClr val="dk1"/>
              </a:buClr>
              <a:buSzPts val="1723"/>
              <a:buNone/>
              <a:defRPr sz="1723"/>
            </a:lvl1pPr>
            <a:lvl2pPr marL="914400" lvl="1" indent="-228600" algn="l">
              <a:spcBef>
                <a:spcPts val="295"/>
              </a:spcBef>
              <a:spcAft>
                <a:spcPts val="0"/>
              </a:spcAft>
              <a:buClr>
                <a:schemeClr val="dk1"/>
              </a:buClr>
              <a:buSzPts val="1477"/>
              <a:buNone/>
              <a:defRPr sz="1477"/>
            </a:lvl2pPr>
            <a:lvl3pPr marL="1371600" lvl="2" indent="-228600" algn="l">
              <a:spcBef>
                <a:spcPts val="246"/>
              </a:spcBef>
              <a:spcAft>
                <a:spcPts val="0"/>
              </a:spcAft>
              <a:buClr>
                <a:schemeClr val="dk1"/>
              </a:buClr>
              <a:buSzPts val="1231"/>
              <a:buNone/>
              <a:defRPr sz="1231"/>
            </a:lvl3pPr>
            <a:lvl4pPr marL="1828800" lvl="3" indent="-228600" algn="l">
              <a:spcBef>
                <a:spcPts val="222"/>
              </a:spcBef>
              <a:spcAft>
                <a:spcPts val="0"/>
              </a:spcAft>
              <a:buClr>
                <a:schemeClr val="dk1"/>
              </a:buClr>
              <a:buSzPts val="1108"/>
              <a:buNone/>
              <a:defRPr sz="1108"/>
            </a:lvl4pPr>
            <a:lvl5pPr marL="2286000" lvl="4" indent="-228600" algn="l">
              <a:spcBef>
                <a:spcPts val="222"/>
              </a:spcBef>
              <a:spcAft>
                <a:spcPts val="0"/>
              </a:spcAft>
              <a:buClr>
                <a:schemeClr val="dk1"/>
              </a:buClr>
              <a:buSzPts val="1108"/>
              <a:buNone/>
              <a:defRPr sz="1108"/>
            </a:lvl5pPr>
            <a:lvl6pPr marL="2743200" lvl="5" indent="-228600" algn="l">
              <a:spcBef>
                <a:spcPts val="222"/>
              </a:spcBef>
              <a:spcAft>
                <a:spcPts val="0"/>
              </a:spcAft>
              <a:buClr>
                <a:schemeClr val="dk1"/>
              </a:buClr>
              <a:buSzPts val="1108"/>
              <a:buNone/>
              <a:defRPr sz="1108"/>
            </a:lvl6pPr>
            <a:lvl7pPr marL="3200400" lvl="6" indent="-228600" algn="l">
              <a:spcBef>
                <a:spcPts val="222"/>
              </a:spcBef>
              <a:spcAft>
                <a:spcPts val="0"/>
              </a:spcAft>
              <a:buClr>
                <a:schemeClr val="dk1"/>
              </a:buClr>
              <a:buSzPts val="1108"/>
              <a:buNone/>
              <a:defRPr sz="1108"/>
            </a:lvl7pPr>
            <a:lvl8pPr marL="3657600" lvl="7" indent="-228600" algn="l">
              <a:spcBef>
                <a:spcPts val="222"/>
              </a:spcBef>
              <a:spcAft>
                <a:spcPts val="0"/>
              </a:spcAft>
              <a:buClr>
                <a:schemeClr val="dk1"/>
              </a:buClr>
              <a:buSzPts val="1108"/>
              <a:buNone/>
              <a:defRPr sz="1108"/>
            </a:lvl8pPr>
            <a:lvl9pPr marL="4114800" lvl="8" indent="-228600" algn="l">
              <a:spcBef>
                <a:spcPts val="222"/>
              </a:spcBef>
              <a:spcAft>
                <a:spcPts val="0"/>
              </a:spcAft>
              <a:buClr>
                <a:schemeClr val="dk1"/>
              </a:buClr>
              <a:buSzPts val="1108"/>
              <a:buNone/>
              <a:defRPr sz="1108"/>
            </a:lvl9pPr>
          </a:lstStyle>
          <a:p>
            <a:endParaRPr/>
          </a:p>
        </p:txBody>
      </p:sp>
      <p:sp>
        <p:nvSpPr>
          <p:cNvPr id="61" name="Google Shape;6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a:solidFill>
                  <a:srgbClr val="898989"/>
                </a:solidFill>
                <a:latin typeface="Calibri"/>
                <a:ea typeface="Calibri"/>
                <a:cs typeface="Calibri"/>
                <a:sym typeface="Calibri"/>
              </a:defRPr>
            </a:lvl1pPr>
            <a:lvl2pPr marL="0" marR="0" lvl="1" indent="0" algn="r">
              <a:spcBef>
                <a:spcPts val="0"/>
              </a:spcBef>
              <a:spcAft>
                <a:spcPts val="0"/>
              </a:spcAft>
              <a:buNone/>
              <a:defRPr sz="1400">
                <a:solidFill>
                  <a:srgbClr val="898989"/>
                </a:solidFill>
                <a:latin typeface="Calibri"/>
                <a:ea typeface="Calibri"/>
                <a:cs typeface="Calibri"/>
                <a:sym typeface="Calibri"/>
              </a:defRPr>
            </a:lvl2pPr>
            <a:lvl3pPr marL="0" marR="0" lvl="2" indent="0" algn="r">
              <a:spcBef>
                <a:spcPts val="0"/>
              </a:spcBef>
              <a:spcAft>
                <a:spcPts val="0"/>
              </a:spcAft>
              <a:buNone/>
              <a:defRPr sz="1400">
                <a:solidFill>
                  <a:srgbClr val="898989"/>
                </a:solidFill>
                <a:latin typeface="Calibri"/>
                <a:ea typeface="Calibri"/>
                <a:cs typeface="Calibri"/>
                <a:sym typeface="Calibri"/>
              </a:defRPr>
            </a:lvl3pPr>
            <a:lvl4pPr marL="0" marR="0" lvl="3" indent="0" algn="r">
              <a:spcBef>
                <a:spcPts val="0"/>
              </a:spcBef>
              <a:spcAft>
                <a:spcPts val="0"/>
              </a:spcAft>
              <a:buNone/>
              <a:defRPr sz="1400">
                <a:solidFill>
                  <a:srgbClr val="898989"/>
                </a:solidFill>
                <a:latin typeface="Calibri"/>
                <a:ea typeface="Calibri"/>
                <a:cs typeface="Calibri"/>
                <a:sym typeface="Calibri"/>
              </a:defRPr>
            </a:lvl4pPr>
            <a:lvl5pPr marL="0" marR="0" lvl="4" indent="0" algn="r">
              <a:spcBef>
                <a:spcPts val="0"/>
              </a:spcBef>
              <a:spcAft>
                <a:spcPts val="0"/>
              </a:spcAft>
              <a:buNone/>
              <a:defRPr sz="1400">
                <a:solidFill>
                  <a:srgbClr val="898989"/>
                </a:solidFill>
                <a:latin typeface="Calibri"/>
                <a:ea typeface="Calibri"/>
                <a:cs typeface="Calibri"/>
                <a:sym typeface="Calibri"/>
              </a:defRPr>
            </a:lvl5pPr>
            <a:lvl6pPr marL="0" marR="0" lvl="5" indent="0" algn="r">
              <a:spcBef>
                <a:spcPts val="0"/>
              </a:spcBef>
              <a:spcAft>
                <a:spcPts val="0"/>
              </a:spcAft>
              <a:buNone/>
              <a:defRPr sz="1400">
                <a:solidFill>
                  <a:srgbClr val="898989"/>
                </a:solidFill>
                <a:latin typeface="Calibri"/>
                <a:ea typeface="Calibri"/>
                <a:cs typeface="Calibri"/>
                <a:sym typeface="Calibri"/>
              </a:defRPr>
            </a:lvl6pPr>
            <a:lvl7pPr marL="0" marR="0" lvl="6" indent="0" algn="r">
              <a:spcBef>
                <a:spcPts val="0"/>
              </a:spcBef>
              <a:spcAft>
                <a:spcPts val="0"/>
              </a:spcAft>
              <a:buNone/>
              <a:defRPr sz="1400">
                <a:solidFill>
                  <a:srgbClr val="898989"/>
                </a:solidFill>
                <a:latin typeface="Calibri"/>
                <a:ea typeface="Calibri"/>
                <a:cs typeface="Calibri"/>
                <a:sym typeface="Calibri"/>
              </a:defRPr>
            </a:lvl7pPr>
            <a:lvl8pPr marL="0" marR="0" lvl="7" indent="0" algn="r">
              <a:spcBef>
                <a:spcPts val="0"/>
              </a:spcBef>
              <a:spcAft>
                <a:spcPts val="0"/>
              </a:spcAft>
              <a:buNone/>
              <a:defRPr sz="1400">
                <a:solidFill>
                  <a:srgbClr val="898989"/>
                </a:solidFill>
                <a:latin typeface="Calibri"/>
                <a:ea typeface="Calibri"/>
                <a:cs typeface="Calibri"/>
                <a:sym typeface="Calibri"/>
              </a:defRPr>
            </a:lvl8pPr>
            <a:lvl9pPr marL="0" marR="0" lvl="8" indent="0" algn="r">
              <a:spcBef>
                <a:spcPts val="0"/>
              </a:spcBef>
              <a:spcAft>
                <a:spcPts val="0"/>
              </a:spcAft>
              <a:buNone/>
              <a:defRPr sz="14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6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22"/>
          <p:cNvSpPr>
            <a:spLocks noGrp="1"/>
          </p:cNvSpPr>
          <p:nvPr>
            <p:ph type="pic" idx="2"/>
          </p:nvPr>
        </p:nvSpPr>
        <p:spPr>
          <a:xfrm>
            <a:off x="1792288" y="612775"/>
            <a:ext cx="5486400" cy="4114800"/>
          </a:xfrm>
          <a:prstGeom prst="rect">
            <a:avLst/>
          </a:prstGeom>
          <a:noFill/>
          <a:ln>
            <a:noFill/>
          </a:ln>
        </p:spPr>
      </p:sp>
      <p:sp>
        <p:nvSpPr>
          <p:cNvPr id="67" name="Google Shape;67;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345"/>
              </a:spcBef>
              <a:spcAft>
                <a:spcPts val="0"/>
              </a:spcAft>
              <a:buClr>
                <a:schemeClr val="dk1"/>
              </a:buClr>
              <a:buSzPts val="1723"/>
              <a:buNone/>
              <a:defRPr sz="1723"/>
            </a:lvl1pPr>
            <a:lvl2pPr marL="914400" lvl="1" indent="-228600" algn="l">
              <a:spcBef>
                <a:spcPts val="295"/>
              </a:spcBef>
              <a:spcAft>
                <a:spcPts val="0"/>
              </a:spcAft>
              <a:buClr>
                <a:schemeClr val="dk1"/>
              </a:buClr>
              <a:buSzPts val="1477"/>
              <a:buNone/>
              <a:defRPr sz="1477"/>
            </a:lvl2pPr>
            <a:lvl3pPr marL="1371600" lvl="2" indent="-228600" algn="l">
              <a:spcBef>
                <a:spcPts val="246"/>
              </a:spcBef>
              <a:spcAft>
                <a:spcPts val="0"/>
              </a:spcAft>
              <a:buClr>
                <a:schemeClr val="dk1"/>
              </a:buClr>
              <a:buSzPts val="1231"/>
              <a:buNone/>
              <a:defRPr sz="1231"/>
            </a:lvl3pPr>
            <a:lvl4pPr marL="1828800" lvl="3" indent="-228600" algn="l">
              <a:spcBef>
                <a:spcPts val="222"/>
              </a:spcBef>
              <a:spcAft>
                <a:spcPts val="0"/>
              </a:spcAft>
              <a:buClr>
                <a:schemeClr val="dk1"/>
              </a:buClr>
              <a:buSzPts val="1108"/>
              <a:buNone/>
              <a:defRPr sz="1108"/>
            </a:lvl4pPr>
            <a:lvl5pPr marL="2286000" lvl="4" indent="-228600" algn="l">
              <a:spcBef>
                <a:spcPts val="222"/>
              </a:spcBef>
              <a:spcAft>
                <a:spcPts val="0"/>
              </a:spcAft>
              <a:buClr>
                <a:schemeClr val="dk1"/>
              </a:buClr>
              <a:buSzPts val="1108"/>
              <a:buNone/>
              <a:defRPr sz="1108"/>
            </a:lvl5pPr>
            <a:lvl6pPr marL="2743200" lvl="5" indent="-228600" algn="l">
              <a:spcBef>
                <a:spcPts val="222"/>
              </a:spcBef>
              <a:spcAft>
                <a:spcPts val="0"/>
              </a:spcAft>
              <a:buClr>
                <a:schemeClr val="dk1"/>
              </a:buClr>
              <a:buSzPts val="1108"/>
              <a:buNone/>
              <a:defRPr sz="1108"/>
            </a:lvl6pPr>
            <a:lvl7pPr marL="3200400" lvl="6" indent="-228600" algn="l">
              <a:spcBef>
                <a:spcPts val="222"/>
              </a:spcBef>
              <a:spcAft>
                <a:spcPts val="0"/>
              </a:spcAft>
              <a:buClr>
                <a:schemeClr val="dk1"/>
              </a:buClr>
              <a:buSzPts val="1108"/>
              <a:buNone/>
              <a:defRPr sz="1108"/>
            </a:lvl7pPr>
            <a:lvl8pPr marL="3657600" lvl="7" indent="-228600" algn="l">
              <a:spcBef>
                <a:spcPts val="222"/>
              </a:spcBef>
              <a:spcAft>
                <a:spcPts val="0"/>
              </a:spcAft>
              <a:buClr>
                <a:schemeClr val="dk1"/>
              </a:buClr>
              <a:buSzPts val="1108"/>
              <a:buNone/>
              <a:defRPr sz="1108"/>
            </a:lvl8pPr>
            <a:lvl9pPr marL="4114800" lvl="8" indent="-228600" algn="l">
              <a:spcBef>
                <a:spcPts val="222"/>
              </a:spcBef>
              <a:spcAft>
                <a:spcPts val="0"/>
              </a:spcAft>
              <a:buClr>
                <a:schemeClr val="dk1"/>
              </a:buClr>
              <a:buSzPts val="1108"/>
              <a:buNone/>
              <a:defRPr sz="1108"/>
            </a:lvl9pPr>
          </a:lstStyle>
          <a:p>
            <a:endParaRPr/>
          </a:p>
        </p:txBody>
      </p:sp>
      <p:sp>
        <p:nvSpPr>
          <p:cNvPr id="68" name="Google Shape;6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a:solidFill>
                  <a:srgbClr val="898989"/>
                </a:solidFill>
                <a:latin typeface="Calibri"/>
                <a:ea typeface="Calibri"/>
                <a:cs typeface="Calibri"/>
                <a:sym typeface="Calibri"/>
              </a:defRPr>
            </a:lvl1pPr>
            <a:lvl2pPr marL="0" marR="0" lvl="1" indent="0" algn="r">
              <a:spcBef>
                <a:spcPts val="0"/>
              </a:spcBef>
              <a:spcAft>
                <a:spcPts val="0"/>
              </a:spcAft>
              <a:buNone/>
              <a:defRPr sz="1400">
                <a:solidFill>
                  <a:srgbClr val="898989"/>
                </a:solidFill>
                <a:latin typeface="Calibri"/>
                <a:ea typeface="Calibri"/>
                <a:cs typeface="Calibri"/>
                <a:sym typeface="Calibri"/>
              </a:defRPr>
            </a:lvl2pPr>
            <a:lvl3pPr marL="0" marR="0" lvl="2" indent="0" algn="r">
              <a:spcBef>
                <a:spcPts val="0"/>
              </a:spcBef>
              <a:spcAft>
                <a:spcPts val="0"/>
              </a:spcAft>
              <a:buNone/>
              <a:defRPr sz="1400">
                <a:solidFill>
                  <a:srgbClr val="898989"/>
                </a:solidFill>
                <a:latin typeface="Calibri"/>
                <a:ea typeface="Calibri"/>
                <a:cs typeface="Calibri"/>
                <a:sym typeface="Calibri"/>
              </a:defRPr>
            </a:lvl3pPr>
            <a:lvl4pPr marL="0" marR="0" lvl="3" indent="0" algn="r">
              <a:spcBef>
                <a:spcPts val="0"/>
              </a:spcBef>
              <a:spcAft>
                <a:spcPts val="0"/>
              </a:spcAft>
              <a:buNone/>
              <a:defRPr sz="1400">
                <a:solidFill>
                  <a:srgbClr val="898989"/>
                </a:solidFill>
                <a:latin typeface="Calibri"/>
                <a:ea typeface="Calibri"/>
                <a:cs typeface="Calibri"/>
                <a:sym typeface="Calibri"/>
              </a:defRPr>
            </a:lvl4pPr>
            <a:lvl5pPr marL="0" marR="0" lvl="4" indent="0" algn="r">
              <a:spcBef>
                <a:spcPts val="0"/>
              </a:spcBef>
              <a:spcAft>
                <a:spcPts val="0"/>
              </a:spcAft>
              <a:buNone/>
              <a:defRPr sz="1400">
                <a:solidFill>
                  <a:srgbClr val="898989"/>
                </a:solidFill>
                <a:latin typeface="Calibri"/>
                <a:ea typeface="Calibri"/>
                <a:cs typeface="Calibri"/>
                <a:sym typeface="Calibri"/>
              </a:defRPr>
            </a:lvl5pPr>
            <a:lvl6pPr marL="0" marR="0" lvl="5" indent="0" algn="r">
              <a:spcBef>
                <a:spcPts val="0"/>
              </a:spcBef>
              <a:spcAft>
                <a:spcPts val="0"/>
              </a:spcAft>
              <a:buNone/>
              <a:defRPr sz="1400">
                <a:solidFill>
                  <a:srgbClr val="898989"/>
                </a:solidFill>
                <a:latin typeface="Calibri"/>
                <a:ea typeface="Calibri"/>
                <a:cs typeface="Calibri"/>
                <a:sym typeface="Calibri"/>
              </a:defRPr>
            </a:lvl6pPr>
            <a:lvl7pPr marL="0" marR="0" lvl="6" indent="0" algn="r">
              <a:spcBef>
                <a:spcPts val="0"/>
              </a:spcBef>
              <a:spcAft>
                <a:spcPts val="0"/>
              </a:spcAft>
              <a:buNone/>
              <a:defRPr sz="1400">
                <a:solidFill>
                  <a:srgbClr val="898989"/>
                </a:solidFill>
                <a:latin typeface="Calibri"/>
                <a:ea typeface="Calibri"/>
                <a:cs typeface="Calibri"/>
                <a:sym typeface="Calibri"/>
              </a:defRPr>
            </a:lvl7pPr>
            <a:lvl8pPr marL="0" marR="0" lvl="7" indent="0" algn="r">
              <a:spcBef>
                <a:spcPts val="0"/>
              </a:spcBef>
              <a:spcAft>
                <a:spcPts val="0"/>
              </a:spcAft>
              <a:buNone/>
              <a:defRPr sz="1400">
                <a:solidFill>
                  <a:srgbClr val="898989"/>
                </a:solidFill>
                <a:latin typeface="Calibri"/>
                <a:ea typeface="Calibri"/>
                <a:cs typeface="Calibri"/>
                <a:sym typeface="Calibri"/>
              </a:defRPr>
            </a:lvl8pPr>
            <a:lvl9pPr marL="0" marR="0" lvl="8" indent="0" algn="r">
              <a:spcBef>
                <a:spcPts val="0"/>
              </a:spcBef>
              <a:spcAft>
                <a:spcPts val="0"/>
              </a:spcAft>
              <a:buNone/>
              <a:defRPr sz="14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3" descr="template presentation-Judul.jpg"/>
          <p:cNvPicPr preferRelativeResize="0"/>
          <p:nvPr/>
        </p:nvPicPr>
        <p:blipFill rotWithShape="1">
          <a:blip r:embed="rId13">
            <a:alphaModFix/>
          </a:blip>
          <a:srcRect/>
          <a:stretch/>
        </p:blipFill>
        <p:spPr>
          <a:xfrm>
            <a:off x="0" y="0"/>
            <a:ext cx="9144000" cy="6858000"/>
          </a:xfrm>
          <a:prstGeom prst="rect">
            <a:avLst/>
          </a:prstGeom>
          <a:noFill/>
          <a:ln>
            <a:noFill/>
          </a:ln>
        </p:spPr>
      </p:pic>
      <p:sp>
        <p:nvSpPr>
          <p:cNvPr id="7" name="Google Shape;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12750" algn="l" rtl="0">
              <a:spcBef>
                <a:spcPts val="58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6pPr>
            <a:lvl7pPr marL="3200400" marR="0" lvl="6"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7pPr>
            <a:lvl8pPr marL="3657600" marR="0" lvl="7"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8pPr>
            <a:lvl9pPr marL="4114800" marR="0" lvl="8"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pic>
        <p:nvPicPr>
          <p:cNvPr id="84" name="Google Shape;84;g269b475247d_0_24" descr="template presentation-Judul.jpg"/>
          <p:cNvPicPr preferRelativeResize="0"/>
          <p:nvPr/>
        </p:nvPicPr>
        <p:blipFill rotWithShape="1">
          <a:blip r:embed="rId3">
            <a:alphaModFix/>
          </a:blip>
          <a:srcRect/>
          <a:stretch/>
        </p:blipFill>
        <p:spPr>
          <a:xfrm>
            <a:off x="0" y="0"/>
            <a:ext cx="9143998" cy="6858001"/>
          </a:xfrm>
          <a:prstGeom prst="rect">
            <a:avLst/>
          </a:prstGeom>
          <a:noFill/>
          <a:ln>
            <a:noFill/>
          </a:ln>
        </p:spPr>
      </p:pic>
      <p:pic>
        <p:nvPicPr>
          <p:cNvPr id="85" name="Google Shape;85;g269b475247d_0_24" descr="template presentation Isi02.jpg"/>
          <p:cNvPicPr preferRelativeResize="0"/>
          <p:nvPr/>
        </p:nvPicPr>
        <p:blipFill rotWithShape="1">
          <a:blip r:embed="rId4">
            <a:alphaModFix/>
          </a:blip>
          <a:srcRect/>
          <a:stretch/>
        </p:blipFill>
        <p:spPr>
          <a:xfrm>
            <a:off x="0" y="0"/>
            <a:ext cx="9143998" cy="6858001"/>
          </a:xfrm>
          <a:prstGeom prst="rect">
            <a:avLst/>
          </a:prstGeom>
          <a:noFill/>
          <a:ln>
            <a:noFill/>
          </a:ln>
        </p:spPr>
      </p:pic>
      <p:sp>
        <p:nvSpPr>
          <p:cNvPr id="86" name="Google Shape;86;g269b475247d_0_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9pPr>
          </a:lstStyle>
          <a:p>
            <a:endParaRPr/>
          </a:p>
        </p:txBody>
      </p:sp>
      <p:sp>
        <p:nvSpPr>
          <p:cNvPr id="87" name="Google Shape;87;g269b475247d_0_2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12750" algn="l" rtl="0">
              <a:spcBef>
                <a:spcPts val="58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6pPr>
            <a:lvl7pPr marL="3200400" marR="0" lvl="6"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7pPr>
            <a:lvl8pPr marL="3657600" marR="0" lvl="7"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8pPr>
            <a:lvl9pPr marL="4114800" marR="0" lvl="8"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9pPr>
          </a:lstStyle>
          <a:p>
            <a:endParaRPr/>
          </a:p>
        </p:txBody>
      </p:sp>
      <p:sp>
        <p:nvSpPr>
          <p:cNvPr id="88" name="Google Shape;88;g269b475247d_0_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9" name="Google Shape;89;g269b475247d_0_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0" name="Google Shape;90;g269b475247d_0_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685800" y="1524000"/>
            <a:ext cx="7772400" cy="18684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FFFF00"/>
                </a:solidFill>
              </a:rPr>
              <a:t>Data Structures</a:t>
            </a:r>
            <a:br>
              <a:rPr lang="en-US">
                <a:solidFill>
                  <a:srgbClr val="FFFF00"/>
                </a:solidFill>
              </a:rPr>
            </a:br>
            <a:r>
              <a:rPr lang="en-US" sz="4800">
                <a:solidFill>
                  <a:srgbClr val="FFFF00"/>
                </a:solidFill>
              </a:rPr>
              <a:t>TK13024</a:t>
            </a:r>
            <a:endParaRPr>
              <a:solidFill>
                <a:srgbClr val="FFFF00"/>
              </a:solidFill>
            </a:endParaRPr>
          </a:p>
        </p:txBody>
      </p:sp>
      <p:sp>
        <p:nvSpPr>
          <p:cNvPr id="102" name="Google Shape;102;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FF00"/>
              </a:buClr>
              <a:buSzPts val="5400"/>
              <a:buFont typeface="Arial"/>
              <a:buNone/>
            </a:pPr>
            <a:r>
              <a:rPr lang="en-US" sz="5400">
                <a:solidFill>
                  <a:srgbClr val="FFFF00"/>
                </a:solidFill>
              </a:rPr>
              <a:t>Pertemuan 7</a:t>
            </a:r>
            <a:br>
              <a:rPr lang="en-US" sz="5400">
                <a:solidFill>
                  <a:srgbClr val="FFFF00"/>
                </a:solidFill>
              </a:rPr>
            </a:br>
            <a:r>
              <a:rPr lang="en-US" sz="5400">
                <a:solidFill>
                  <a:srgbClr val="FFFF00"/>
                </a:solidFill>
              </a:rPr>
              <a:t>Latihan UTS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xfrm>
            <a:off x="457200" y="274638"/>
            <a:ext cx="8229600" cy="6202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000"/>
          </a:p>
        </p:txBody>
      </p:sp>
      <p:sp>
        <p:nvSpPr>
          <p:cNvPr id="158" name="Google Shape;158;p9"/>
          <p:cNvSpPr txBox="1">
            <a:spLocks noGrp="1"/>
          </p:cNvSpPr>
          <p:nvPr>
            <p:ph type="body" idx="1"/>
          </p:nvPr>
        </p:nvSpPr>
        <p:spPr>
          <a:xfrm>
            <a:off x="457200" y="762000"/>
            <a:ext cx="8382000" cy="53641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900"/>
              <a:buNone/>
            </a:pPr>
            <a:endParaRPr/>
          </a:p>
        </p:txBody>
      </p:sp>
      <p:sp>
        <p:nvSpPr>
          <p:cNvPr id="159" name="Google Shape;159;p9"/>
          <p:cNvSpPr txBox="1"/>
          <p:nvPr/>
        </p:nvSpPr>
        <p:spPr>
          <a:xfrm>
            <a:off x="609600" y="1610629"/>
            <a:ext cx="8077200" cy="4096571"/>
          </a:xfrm>
          <a:prstGeom prst="rect">
            <a:avLst/>
          </a:prstGeom>
          <a:blipFill rotWithShape="1">
            <a:blip r:embed="rId3">
              <a:alphaModFix/>
            </a:blip>
            <a:stretch>
              <a:fillRect l="-1508" t="-1189" r="-1507" b="-327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title"/>
          </p:nvPr>
        </p:nvSpPr>
        <p:spPr>
          <a:xfrm>
            <a:off x="457200" y="274638"/>
            <a:ext cx="8229600" cy="4571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000"/>
          </a:p>
        </p:txBody>
      </p:sp>
      <p:sp>
        <p:nvSpPr>
          <p:cNvPr id="165" name="Google Shape;165;p10"/>
          <p:cNvSpPr txBox="1">
            <a:spLocks noGrp="1"/>
          </p:cNvSpPr>
          <p:nvPr>
            <p:ph type="body" idx="1"/>
          </p:nvPr>
        </p:nvSpPr>
        <p:spPr>
          <a:xfrm>
            <a:off x="457200" y="609599"/>
            <a:ext cx="8458200" cy="52993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9. Diketahui sebuah supermarket mempunyai 2 buah kasir dengan ketentuan 1 kasir utama dan 1 kasir pembantu. Kebijakan Supermarket tersebut adalah:</a:t>
            </a:r>
            <a:endParaRPr/>
          </a:p>
          <a:p>
            <a:pPr marL="457200" lvl="0" indent="-457200" algn="l" rtl="0">
              <a:spcBef>
                <a:spcPts val="480"/>
              </a:spcBef>
              <a:spcAft>
                <a:spcPts val="0"/>
              </a:spcAft>
              <a:buClr>
                <a:schemeClr val="dk1"/>
              </a:buClr>
              <a:buSzPts val="2400"/>
              <a:buAutoNum type="alphaLcPeriod"/>
            </a:pPr>
            <a:r>
              <a:rPr lang="en-US" sz="2400"/>
              <a:t>Setiap waktu Kasir Utama (KU) akan yang melayani.</a:t>
            </a:r>
            <a:endParaRPr/>
          </a:p>
          <a:p>
            <a:pPr marL="457200" lvl="0" indent="-457200" algn="l" rtl="0">
              <a:spcBef>
                <a:spcPts val="480"/>
              </a:spcBef>
              <a:spcAft>
                <a:spcPts val="0"/>
              </a:spcAft>
              <a:buClr>
                <a:schemeClr val="dk1"/>
              </a:buClr>
              <a:buSzPts val="2400"/>
              <a:buAutoNum type="alphaLcPeriod"/>
            </a:pPr>
            <a:r>
              <a:rPr lang="en-US" sz="2400"/>
              <a:t>Jika antrian pada KU lebih dari 3 orang maka akan dibuka Kasir Pembantu (KP). </a:t>
            </a:r>
            <a:endParaRPr/>
          </a:p>
          <a:p>
            <a:pPr marL="457200" lvl="0" indent="-457200" algn="l" rtl="0">
              <a:spcBef>
                <a:spcPts val="480"/>
              </a:spcBef>
              <a:spcAft>
                <a:spcPts val="0"/>
              </a:spcAft>
              <a:buClr>
                <a:schemeClr val="dk1"/>
              </a:buClr>
              <a:buSzPts val="2400"/>
              <a:buAutoNum type="alphaLcPeriod"/>
            </a:pPr>
            <a:r>
              <a:rPr lang="en-US" sz="2400"/>
              <a:t>KP  akan ditutup jika tidak ada antrian pada KP (semua pelanggan dilayani oleh KU).</a:t>
            </a:r>
            <a:endParaRPr/>
          </a:p>
          <a:p>
            <a:pPr marL="457200" lvl="0" indent="-457200" algn="l" rtl="0">
              <a:spcBef>
                <a:spcPts val="480"/>
              </a:spcBef>
              <a:spcAft>
                <a:spcPts val="0"/>
              </a:spcAft>
              <a:buClr>
                <a:schemeClr val="dk1"/>
              </a:buClr>
              <a:buSzPts val="2400"/>
              <a:buAutoNum type="alphaLcPeriod"/>
            </a:pPr>
            <a:r>
              <a:rPr lang="en-US" sz="2400"/>
              <a:t>Diasumsikan lama pelayanan setiap pelanggan adalah 3 menit</a:t>
            </a:r>
            <a:endParaRPr sz="2400"/>
          </a:p>
          <a:p>
            <a:pPr marL="457200" lvl="0" indent="-457200" algn="l" rtl="0">
              <a:spcBef>
                <a:spcPts val="480"/>
              </a:spcBef>
              <a:spcAft>
                <a:spcPts val="0"/>
              </a:spcAft>
              <a:buClr>
                <a:schemeClr val="dk1"/>
              </a:buClr>
              <a:buSzPts val="2400"/>
              <a:buAutoNum type="alphaLcPeriod"/>
            </a:pPr>
            <a:r>
              <a:rPr lang="en-US" sz="2400"/>
              <a:t>Pelanggan selalu diarahkan ke kasir yang mempunyai waktu tunggu terkecil.</a:t>
            </a:r>
            <a:endParaRPr/>
          </a:p>
          <a:p>
            <a:pPr marL="0" lvl="0" indent="0" algn="l" rtl="0">
              <a:spcBef>
                <a:spcPts val="480"/>
              </a:spcBef>
              <a:spcAft>
                <a:spcPts val="0"/>
              </a:spcAft>
              <a:buClr>
                <a:schemeClr val="dk1"/>
              </a:buClr>
              <a:buSzPts val="2400"/>
              <a:buNone/>
            </a:pPr>
            <a:endParaRPr sz="2400"/>
          </a:p>
          <a:p>
            <a:pPr marL="0" lvl="0" indent="0" algn="l" rtl="0">
              <a:spcBef>
                <a:spcPts val="480"/>
              </a:spcBef>
              <a:spcAft>
                <a:spcPts val="0"/>
              </a:spcAft>
              <a:buClr>
                <a:schemeClr val="dk1"/>
              </a:buClr>
              <a:buSzPts val="2400"/>
              <a:buNone/>
            </a:pPr>
            <a:r>
              <a:rPr lang="en-US" sz="2400"/>
              <a:t>Catatan: KU dan KP adalah queue </a:t>
            </a:r>
            <a:endParaRPr/>
          </a:p>
          <a:p>
            <a:pPr marL="0" lvl="0" indent="0" algn="l" rtl="0">
              <a:spcBef>
                <a:spcPts val="200"/>
              </a:spcBef>
              <a:spcAft>
                <a:spcPts val="0"/>
              </a:spcAft>
              <a:buClr>
                <a:schemeClr val="dk1"/>
              </a:buClr>
              <a:buSzPts val="1000"/>
              <a:buNone/>
            </a:pPr>
            <a:endParaRPr sz="1000"/>
          </a:p>
          <a:p>
            <a:pPr marL="0" lvl="0" indent="0" algn="l" rtl="0">
              <a:spcBef>
                <a:spcPts val="480"/>
              </a:spcBef>
              <a:spcAft>
                <a:spcPts val="0"/>
              </a:spcAft>
              <a:buClr>
                <a:schemeClr val="dk1"/>
              </a:buClr>
              <a:buSzPts val="2400"/>
              <a:buNone/>
            </a:pPr>
            <a:endParaRPr sz="2400"/>
          </a:p>
          <a:p>
            <a:pPr marL="0" lvl="0" indent="0" algn="l" rtl="0">
              <a:spcBef>
                <a:spcPts val="480"/>
              </a:spcBef>
              <a:spcAft>
                <a:spcPts val="0"/>
              </a:spcAft>
              <a:buClr>
                <a:schemeClr val="dk1"/>
              </a:buClr>
              <a:buSzPts val="2400"/>
              <a:buNone/>
            </a:pP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457200" y="274638"/>
            <a:ext cx="8229600" cy="106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000"/>
          </a:p>
        </p:txBody>
      </p:sp>
      <p:sp>
        <p:nvSpPr>
          <p:cNvPr id="171" name="Google Shape;171;p11"/>
          <p:cNvSpPr txBox="1">
            <a:spLocks noGrp="1"/>
          </p:cNvSpPr>
          <p:nvPr>
            <p:ph type="body" idx="1"/>
          </p:nvPr>
        </p:nvSpPr>
        <p:spPr>
          <a:xfrm>
            <a:off x="457200" y="264904"/>
            <a:ext cx="8229600" cy="5851531"/>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2400"/>
              <a:buChar char="•"/>
            </a:pPr>
            <a:r>
              <a:rPr lang="en-US" sz="2400"/>
              <a:t>Lengkapi tabel berikut lalu hitunglah banyaknya pelanggan yang dilayani oleh KU dan KP serta waktu tunggu rata-ratanya</a:t>
            </a:r>
            <a:endParaRPr/>
          </a:p>
        </p:txBody>
      </p:sp>
      <p:graphicFrame>
        <p:nvGraphicFramePr>
          <p:cNvPr id="172" name="Google Shape;172;p11"/>
          <p:cNvGraphicFramePr/>
          <p:nvPr>
            <p:extLst>
              <p:ext uri="{D42A27DB-BD31-4B8C-83A1-F6EECF244321}">
                <p14:modId xmlns:p14="http://schemas.microsoft.com/office/powerpoint/2010/main" val="3373641144"/>
              </p:ext>
            </p:extLst>
          </p:nvPr>
        </p:nvGraphicFramePr>
        <p:xfrm>
          <a:off x="2362200" y="1189038"/>
          <a:ext cx="5943600" cy="5287875"/>
        </p:xfrm>
        <a:graphic>
          <a:graphicData uri="http://schemas.openxmlformats.org/drawingml/2006/table">
            <a:tbl>
              <a:tblPr>
                <a:noFill/>
                <a:tableStyleId>{E13E7447-C709-4C54-9511-64FA4AD21C46}</a:tableStyleId>
              </a:tblPr>
              <a:tblGrid>
                <a:gridCol w="670450">
                  <a:extLst>
                    <a:ext uri="{9D8B030D-6E8A-4147-A177-3AD203B41FA5}">
                      <a16:colId xmlns:a16="http://schemas.microsoft.com/office/drawing/2014/main" val="20000"/>
                    </a:ext>
                  </a:extLst>
                </a:gridCol>
                <a:gridCol w="1755175">
                  <a:extLst>
                    <a:ext uri="{9D8B030D-6E8A-4147-A177-3AD203B41FA5}">
                      <a16:colId xmlns:a16="http://schemas.microsoft.com/office/drawing/2014/main" val="20001"/>
                    </a:ext>
                  </a:extLst>
                </a:gridCol>
                <a:gridCol w="1085675">
                  <a:extLst>
                    <a:ext uri="{9D8B030D-6E8A-4147-A177-3AD203B41FA5}">
                      <a16:colId xmlns:a16="http://schemas.microsoft.com/office/drawing/2014/main" val="20002"/>
                    </a:ext>
                  </a:extLst>
                </a:gridCol>
                <a:gridCol w="1215200">
                  <a:extLst>
                    <a:ext uri="{9D8B030D-6E8A-4147-A177-3AD203B41FA5}">
                      <a16:colId xmlns:a16="http://schemas.microsoft.com/office/drawing/2014/main" val="20003"/>
                    </a:ext>
                  </a:extLst>
                </a:gridCol>
                <a:gridCol w="674250">
                  <a:extLst>
                    <a:ext uri="{9D8B030D-6E8A-4147-A177-3AD203B41FA5}">
                      <a16:colId xmlns:a16="http://schemas.microsoft.com/office/drawing/2014/main" val="20004"/>
                    </a:ext>
                  </a:extLst>
                </a:gridCol>
                <a:gridCol w="542850">
                  <a:extLst>
                    <a:ext uri="{9D8B030D-6E8A-4147-A177-3AD203B41FA5}">
                      <a16:colId xmlns:a16="http://schemas.microsoft.com/office/drawing/2014/main" val="20005"/>
                    </a:ext>
                  </a:extLst>
                </a:gridCol>
              </a:tblGrid>
              <a:tr h="634875">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No</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Waktu Kedatangan</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Waktu Selesai</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Lama Tunggu</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KU</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KP</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1</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2</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2</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4</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3</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7</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4</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9</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5</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12</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6</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15</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7</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16</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8</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17</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9</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18</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10</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19</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11</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21</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12</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22</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13</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25</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14</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27</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310200">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15</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29</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6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722313" y="4406904"/>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TERIMA KASIH</a:t>
            </a:r>
            <a:endParaRPr/>
          </a:p>
        </p:txBody>
      </p:sp>
      <p:sp>
        <p:nvSpPr>
          <p:cNvPr id="178" name="Google Shape;178;p12"/>
          <p:cNvSpPr txBox="1">
            <a:spLocks noGrp="1"/>
          </p:cNvSpPr>
          <p:nvPr>
            <p:ph type="body" idx="1"/>
          </p:nvPr>
        </p:nvSpPr>
        <p:spPr>
          <a:xfrm>
            <a:off x="722312" y="2906713"/>
            <a:ext cx="7964487" cy="1500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4400"/>
              <a:buNone/>
            </a:pPr>
            <a:r>
              <a:rPr lang="en-US" sz="4400"/>
              <a:t>Selamat Belajar &amp; Semoga Sukses</a:t>
            </a:r>
            <a:endParaRPr sz="4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69b475247d_0_19"/>
          <p:cNvSpPr txBox="1">
            <a:spLocks noGrp="1"/>
          </p:cNvSpPr>
          <p:nvPr>
            <p:ph type="title"/>
          </p:nvPr>
        </p:nvSpPr>
        <p:spPr>
          <a:xfrm>
            <a:off x="442912" y="0"/>
            <a:ext cx="8229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a:t>Reminder: </a:t>
            </a:r>
            <a:r>
              <a:rPr lang="en-US" sz="5400" b="0" i="0" u="none">
                <a:solidFill>
                  <a:schemeClr val="dk1"/>
                </a:solidFill>
                <a:latin typeface="Calibri"/>
                <a:ea typeface="Calibri"/>
                <a:cs typeface="Calibri"/>
                <a:sym typeface="Calibri"/>
              </a:rPr>
              <a:t>PR Praktikum 7 </a:t>
            </a:r>
            <a:endParaRPr/>
          </a:p>
        </p:txBody>
      </p:sp>
      <p:sp>
        <p:nvSpPr>
          <p:cNvPr id="184" name="Google Shape;184;g269b475247d_0_19"/>
          <p:cNvSpPr txBox="1">
            <a:spLocks noGrp="1"/>
          </p:cNvSpPr>
          <p:nvPr>
            <p:ph type="body" idx="1"/>
          </p:nvPr>
        </p:nvSpPr>
        <p:spPr>
          <a:xfrm>
            <a:off x="457200" y="1066800"/>
            <a:ext cx="8534400" cy="5059500"/>
          </a:xfrm>
          <a:prstGeom prst="rect">
            <a:avLst/>
          </a:prstGeom>
          <a:noFill/>
          <a:ln>
            <a:noFill/>
          </a:ln>
        </p:spPr>
        <p:txBody>
          <a:bodyPr spcFirstLastPara="1" wrap="square" lIns="91425" tIns="45700" rIns="91425" bIns="45700" anchor="t" anchorCtr="0">
            <a:noAutofit/>
          </a:bodyPr>
          <a:lstStyle/>
          <a:p>
            <a:pPr marL="420687" marR="0" lvl="0" indent="-376237"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Buat program Java untuk membuat  Huffman Code Tree</a:t>
            </a:r>
            <a:endParaRPr sz="3200"/>
          </a:p>
          <a:p>
            <a:pPr marL="420687" marR="0" lvl="0" indent="-376237" algn="l" rtl="0">
              <a:lnSpc>
                <a:spcPct val="100000"/>
              </a:lnSpc>
              <a:spcBef>
                <a:spcPts val="78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Uji program dengan data pada latihan soal nomor 1 (Kelomp</a:t>
            </a:r>
            <a:r>
              <a:rPr lang="en-US" sz="3200"/>
              <a:t>o</a:t>
            </a:r>
            <a:r>
              <a:rPr lang="en-US" sz="3200" b="0" i="0" u="none">
                <a:solidFill>
                  <a:schemeClr val="dk1"/>
                </a:solidFill>
                <a:latin typeface="Calibri"/>
                <a:ea typeface="Calibri"/>
                <a:cs typeface="Calibri"/>
                <a:sym typeface="Calibri"/>
              </a:rPr>
              <a:t>k ganjil) dan 2 (Kelompok genap)</a:t>
            </a:r>
            <a:endParaRPr sz="3200"/>
          </a:p>
          <a:p>
            <a:pPr marL="420687" marR="0" lvl="0" indent="-376237" algn="l" rtl="0">
              <a:lnSpc>
                <a:spcPct val="100000"/>
              </a:lnSpc>
              <a:spcBef>
                <a:spcPts val="800"/>
              </a:spcBef>
              <a:spcAft>
                <a:spcPts val="0"/>
              </a:spcAft>
              <a:buClr>
                <a:srgbClr val="000000"/>
              </a:buClr>
              <a:buSzPts val="3300"/>
              <a:buFont typeface="Arial"/>
              <a:buChar char="•"/>
            </a:pPr>
            <a:r>
              <a:rPr lang="en-US" sz="3300" b="0" i="0" u="none">
                <a:solidFill>
                  <a:srgbClr val="000000"/>
                </a:solidFill>
                <a:latin typeface="Calibri"/>
                <a:ea typeface="Calibri"/>
                <a:cs typeface="Calibri"/>
                <a:sym typeface="Calibri"/>
              </a:rPr>
              <a:t>Jika output sudah sesuai, kopi program beserta outputnya ke notepad lalu kumpulkan</a:t>
            </a:r>
            <a:endParaRPr sz="3300" b="0" i="0" u="none">
              <a:solidFill>
                <a:srgbClr val="000000"/>
              </a:solidFill>
              <a:latin typeface="Calibri"/>
              <a:ea typeface="Calibri"/>
              <a:cs typeface="Calibri"/>
              <a:sym typeface="Calibri"/>
            </a:endParaRPr>
          </a:p>
          <a:p>
            <a:pPr marL="420687" marR="0" lvl="0" indent="-376237" algn="l" rtl="0">
              <a:lnSpc>
                <a:spcPct val="100000"/>
              </a:lnSpc>
              <a:spcBef>
                <a:spcPts val="800"/>
              </a:spcBef>
              <a:spcAft>
                <a:spcPts val="0"/>
              </a:spcAft>
              <a:buClr>
                <a:srgbClr val="000000"/>
              </a:buClr>
              <a:buSzPts val="3300"/>
              <a:buChar char="•"/>
            </a:pPr>
            <a:r>
              <a:rPr lang="en-US" sz="3300">
                <a:solidFill>
                  <a:srgbClr val="000000"/>
                </a:solidFill>
              </a:rPr>
              <a:t>PR Praktikum 7 dikumpulkan sebelum Praktikum 9.</a:t>
            </a:r>
            <a:endParaRPr sz="3300">
              <a:solidFill>
                <a:srgbClr val="000000"/>
              </a:solidFill>
            </a:endParaRPr>
          </a:p>
          <a:p>
            <a:pPr marL="420687" marR="0" lvl="0" indent="-166687" algn="l" rtl="0">
              <a:spcBef>
                <a:spcPts val="800"/>
              </a:spcBef>
              <a:spcAft>
                <a:spcPts val="0"/>
              </a:spcAft>
              <a:buClr>
                <a:schemeClr val="dk1"/>
              </a:buClr>
              <a:buSzPts val="4000"/>
              <a:buFont typeface="Arial"/>
              <a:buNone/>
            </a:pPr>
            <a:endParaRPr sz="4000" b="0" i="0" u="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UTS Struktur Data</a:t>
            </a:r>
            <a:endParaRPr/>
          </a:p>
        </p:txBody>
      </p:sp>
      <p:sp>
        <p:nvSpPr>
          <p:cNvPr id="108" name="Google Shape;108;p2"/>
          <p:cNvSpPr txBox="1">
            <a:spLocks noGrp="1"/>
          </p:cNvSpPr>
          <p:nvPr>
            <p:ph type="body" idx="1"/>
          </p:nvPr>
        </p:nvSpPr>
        <p:spPr>
          <a:xfrm>
            <a:off x="457200" y="1417638"/>
            <a:ext cx="8229600" cy="4708525"/>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900"/>
              <a:buChar char="•"/>
            </a:pPr>
            <a:r>
              <a:rPr lang="en-US"/>
              <a:t>Waktu: Selasa, 30 Apr 2024 jam 08.00 - 10.00 (120 menit)</a:t>
            </a:r>
            <a:endParaRPr/>
          </a:p>
          <a:p>
            <a:pPr marL="420688" lvl="0" indent="-420688" algn="l" rtl="0">
              <a:spcBef>
                <a:spcPts val="780"/>
              </a:spcBef>
              <a:spcAft>
                <a:spcPts val="0"/>
              </a:spcAft>
              <a:buClr>
                <a:schemeClr val="dk1"/>
              </a:buClr>
              <a:buSzPts val="3900"/>
              <a:buChar char="•"/>
            </a:pPr>
            <a:r>
              <a:rPr lang="en-US"/>
              <a:t>Tempat: Gedung R lantai 7/8/9 (lihat pengumuman UTS dari Sekretariat FTI)</a:t>
            </a:r>
            <a:endParaRPr/>
          </a:p>
          <a:p>
            <a:pPr marL="420688" lvl="0" indent="-420688" algn="l" rtl="0">
              <a:spcBef>
                <a:spcPts val="780"/>
              </a:spcBef>
              <a:spcAft>
                <a:spcPts val="0"/>
              </a:spcAft>
              <a:buClr>
                <a:schemeClr val="dk1"/>
              </a:buClr>
              <a:buSzPts val="3900"/>
              <a:buChar char="•"/>
            </a:pPr>
            <a:r>
              <a:rPr lang="en-US"/>
              <a:t>Sifat: open note 2 lembar folio</a:t>
            </a:r>
            <a:endParaRPr/>
          </a:p>
          <a:p>
            <a:pPr marL="420688" lvl="0" indent="-420688" algn="l" rtl="0">
              <a:spcBef>
                <a:spcPts val="780"/>
              </a:spcBef>
              <a:spcAft>
                <a:spcPts val="0"/>
              </a:spcAft>
              <a:buClr>
                <a:schemeClr val="dk1"/>
              </a:buClr>
              <a:buSzPts val="3900"/>
              <a:buChar char="•"/>
            </a:pPr>
            <a:r>
              <a:rPr lang="en-US"/>
              <a:t>Bahan: pertemuan 1 – 6</a:t>
            </a:r>
            <a:endParaRPr/>
          </a:p>
          <a:p>
            <a:pPr marL="420688" lvl="0" indent="-173037" algn="l" rtl="0">
              <a:spcBef>
                <a:spcPts val="780"/>
              </a:spcBef>
              <a:spcAft>
                <a:spcPts val="0"/>
              </a:spcAft>
              <a:buClr>
                <a:schemeClr val="dk1"/>
              </a:buClr>
              <a:buSzPts val="39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Latihan soal UTS</a:t>
            </a:r>
            <a:endParaRPr/>
          </a:p>
        </p:txBody>
      </p:sp>
      <p:sp>
        <p:nvSpPr>
          <p:cNvPr id="114" name="Google Shape;114;p3"/>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sz="2800"/>
              <a:t>1.	Kerjakanlah soal-soal mengenai konversi postfix di bawah ini:</a:t>
            </a:r>
            <a:endParaRPr/>
          </a:p>
          <a:p>
            <a:pPr marL="0" lvl="0" indent="0" algn="l" rtl="0">
              <a:spcBef>
                <a:spcPts val="560"/>
              </a:spcBef>
              <a:spcAft>
                <a:spcPts val="0"/>
              </a:spcAft>
              <a:buClr>
                <a:schemeClr val="dk1"/>
              </a:buClr>
              <a:buSzPts val="2800"/>
              <a:buNone/>
            </a:pPr>
            <a:r>
              <a:rPr lang="en-US" sz="2800"/>
              <a:t>a.	Dengan menggunakan stack, gambarkan proses konversi dari infix ke postfix untuk ekspresi berikut ini:</a:t>
            </a:r>
            <a:endParaRPr/>
          </a:p>
          <a:p>
            <a:pPr marL="0" lvl="0" indent="0" algn="l" rtl="0">
              <a:spcBef>
                <a:spcPts val="560"/>
              </a:spcBef>
              <a:spcAft>
                <a:spcPts val="0"/>
              </a:spcAft>
              <a:buClr>
                <a:schemeClr val="dk1"/>
              </a:buClr>
              <a:buSzPts val="2800"/>
              <a:buNone/>
            </a:pPr>
            <a:r>
              <a:rPr lang="en-US" sz="2800"/>
              <a:t>	a + b * c ^ d / e – f + g – h</a:t>
            </a:r>
            <a:endParaRPr/>
          </a:p>
          <a:p>
            <a:pPr marL="0" lvl="0" indent="0" algn="l" rtl="0">
              <a:spcBef>
                <a:spcPts val="560"/>
              </a:spcBef>
              <a:spcAft>
                <a:spcPts val="0"/>
              </a:spcAft>
              <a:buClr>
                <a:schemeClr val="dk1"/>
              </a:buClr>
              <a:buSzPts val="2800"/>
              <a:buNone/>
            </a:pPr>
            <a:r>
              <a:rPr lang="en-US" sz="2800"/>
              <a:t>b.	Jika a = 1, b = 2, c = 3, d = 4, e = 5, dan f = 6, dengan menggunakan stack, hitunglah ekspresi postfix berikut dengan penelusuran dalam tabel:</a:t>
            </a:r>
            <a:endParaRPr/>
          </a:p>
          <a:p>
            <a:pPr marL="0" lvl="0" indent="0" algn="l" rtl="0">
              <a:spcBef>
                <a:spcPts val="560"/>
              </a:spcBef>
              <a:spcAft>
                <a:spcPts val="0"/>
              </a:spcAft>
              <a:buClr>
                <a:schemeClr val="dk1"/>
              </a:buClr>
              <a:buSzPts val="2800"/>
              <a:buNone/>
            </a:pPr>
            <a:r>
              <a:rPr lang="en-US" sz="2800"/>
              <a:t>	a b c d ^ * e / + f –</a:t>
            </a:r>
            <a:endParaRPr/>
          </a:p>
          <a:p>
            <a:pPr marL="0" lvl="0" indent="0" algn="l" rtl="0">
              <a:spcBef>
                <a:spcPts val="780"/>
              </a:spcBef>
              <a:spcAft>
                <a:spcPts val="0"/>
              </a:spcAft>
              <a:buClr>
                <a:schemeClr val="dk1"/>
              </a:buClr>
              <a:buSzPts val="3900"/>
              <a:buNone/>
            </a:pPr>
            <a:endParaRPr/>
          </a:p>
          <a:p>
            <a:pPr marL="0" lvl="0" indent="0" algn="l" rtl="0">
              <a:spcBef>
                <a:spcPts val="780"/>
              </a:spcBef>
              <a:spcAft>
                <a:spcPts val="0"/>
              </a:spcAft>
              <a:buClr>
                <a:schemeClr val="dk1"/>
              </a:buClr>
              <a:buSzPts val="3900"/>
              <a:buNone/>
            </a:pPr>
            <a:endParaRPr/>
          </a:p>
          <a:p>
            <a:pPr marL="0" lvl="0" indent="0" algn="l" rtl="0">
              <a:spcBef>
                <a:spcPts val="780"/>
              </a:spcBef>
              <a:spcAft>
                <a:spcPts val="0"/>
              </a:spcAft>
              <a:buClr>
                <a:schemeClr val="dk1"/>
              </a:buClr>
              <a:buSzPts val="39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457200" y="6927"/>
            <a:ext cx="8229600" cy="106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000"/>
          </a:p>
        </p:txBody>
      </p:sp>
      <p:sp>
        <p:nvSpPr>
          <p:cNvPr id="120" name="Google Shape;120;p4"/>
          <p:cNvSpPr txBox="1">
            <a:spLocks noGrp="1"/>
          </p:cNvSpPr>
          <p:nvPr>
            <p:ph type="body" idx="1"/>
          </p:nvPr>
        </p:nvSpPr>
        <p:spPr>
          <a:xfrm>
            <a:off x="457200" y="304800"/>
            <a:ext cx="8229600" cy="632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None/>
            </a:pPr>
            <a:r>
              <a:rPr lang="en-US" sz="2000"/>
              <a:t>2. Sebuah struktur data dictionary atau map menggunakan fungsi hash sebagai berikut:</a:t>
            </a:r>
            <a:endParaRPr/>
          </a:p>
          <a:p>
            <a:pPr marL="0" lvl="0" indent="0" algn="l" rtl="0">
              <a:spcBef>
                <a:spcPts val="400"/>
              </a:spcBef>
              <a:spcAft>
                <a:spcPts val="0"/>
              </a:spcAft>
              <a:buClr>
                <a:schemeClr val="dk1"/>
              </a:buClr>
              <a:buSzPts val="2000"/>
              <a:buNone/>
            </a:pPr>
            <a:r>
              <a:rPr lang="en-US" sz="2000"/>
              <a:t>h("key" )=(∑_(i=0)^"length(key)-1" ▒〖(i+1)*"ASCII" ("key" [i])〗)"mod" m</a:t>
            </a:r>
            <a:endParaRPr/>
          </a:p>
          <a:p>
            <a:pPr marL="0" lvl="0" indent="0" algn="l" rtl="0">
              <a:spcBef>
                <a:spcPts val="400"/>
              </a:spcBef>
              <a:spcAft>
                <a:spcPts val="0"/>
              </a:spcAft>
              <a:buClr>
                <a:schemeClr val="dk1"/>
              </a:buClr>
              <a:buSzPts val="2000"/>
              <a:buNone/>
            </a:pPr>
            <a:r>
              <a:rPr lang="en-US" sz="2000"/>
              <a:t>dengan "key"  bertipe string (indeks string dimulai dari 0), “length(key)"  merupakan panjang string, "key"[i] merupakan karakter pada indeks ke-i pada string "key" , dan m merupakan ukuran dari array pada dictionary.</a:t>
            </a:r>
            <a:endParaRPr/>
          </a:p>
          <a:p>
            <a:pPr marL="0" lvl="0" indent="0" algn="l" rtl="0">
              <a:spcBef>
                <a:spcPts val="400"/>
              </a:spcBef>
              <a:spcAft>
                <a:spcPts val="0"/>
              </a:spcAft>
              <a:buClr>
                <a:schemeClr val="dk1"/>
              </a:buClr>
              <a:buSzPts val="2000"/>
              <a:buNone/>
            </a:pPr>
            <a:r>
              <a:rPr lang="en-US" sz="2000"/>
              <a:t>Jika diketahui nilai ASCII dari ‘a’ = 97, ‘b’ = 98, ‘c’ = ‘99’, hingga ‘z’ = 122, ukuran array m=10, dan fungsi I(key, value) adalah fungsi untuk menyimpan pasangan key dan value ke dalam dictionary, isilah tabel di bawah ini jika struktur data dictionary menggunakan quadratic probing untuk menangani collision yang terjadi:</a:t>
            </a:r>
            <a:endParaRPr/>
          </a:p>
          <a:p>
            <a:pPr marL="0" lvl="0" indent="0" algn="l" rtl="0">
              <a:spcBef>
                <a:spcPts val="400"/>
              </a:spcBef>
              <a:spcAft>
                <a:spcPts val="0"/>
              </a:spcAft>
              <a:buClr>
                <a:schemeClr val="dk1"/>
              </a:buClr>
              <a:buSzPts val="2000"/>
              <a:buNone/>
            </a:pPr>
            <a:r>
              <a:rPr lang="en-US" sz="2000"/>
              <a:t>	</a:t>
            </a:r>
            <a:endParaRPr/>
          </a:p>
        </p:txBody>
      </p:sp>
      <p:pic>
        <p:nvPicPr>
          <p:cNvPr id="121" name="Google Shape;121;p4"/>
          <p:cNvPicPr preferRelativeResize="0"/>
          <p:nvPr/>
        </p:nvPicPr>
        <p:blipFill rotWithShape="1">
          <a:blip r:embed="rId3">
            <a:alphaModFix/>
          </a:blip>
          <a:srcRect/>
          <a:stretch/>
        </p:blipFill>
        <p:spPr>
          <a:xfrm>
            <a:off x="-144280" y="4302177"/>
            <a:ext cx="8991600" cy="213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457200" y="274638"/>
            <a:ext cx="8229600" cy="258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000"/>
          </a:p>
        </p:txBody>
      </p:sp>
      <p:sp>
        <p:nvSpPr>
          <p:cNvPr id="127" name="Google Shape;127;p5"/>
          <p:cNvSpPr txBox="1">
            <a:spLocks noGrp="1"/>
          </p:cNvSpPr>
          <p:nvPr>
            <p:ph type="body" idx="1"/>
          </p:nvPr>
        </p:nvSpPr>
        <p:spPr>
          <a:xfrm>
            <a:off x="588364" y="636457"/>
            <a:ext cx="8229600" cy="5592763"/>
          </a:xfrm>
          <a:prstGeom prst="rect">
            <a:avLst/>
          </a:prstGeom>
          <a:noFill/>
          <a:ln>
            <a:noFill/>
          </a:ln>
        </p:spPr>
        <p:txBody>
          <a:bodyPr spcFirstLastPara="1" wrap="square" lIns="91425" tIns="45700" rIns="91425" bIns="45700" anchor="t" anchorCtr="0">
            <a:noAutofit/>
          </a:bodyPr>
          <a:lstStyle/>
          <a:p>
            <a:pPr marL="0" indent="0">
              <a:spcBef>
                <a:spcPts val="0"/>
              </a:spcBef>
              <a:buSzPts val="2400"/>
              <a:buNone/>
            </a:pPr>
            <a:r>
              <a:rPr lang="en-US" sz="2400"/>
              <a:t>3.	</a:t>
            </a:r>
            <a:r>
              <a:rPr lang="en-US" sz="2400" err="1"/>
              <a:t>Diketahui</a:t>
            </a:r>
            <a:r>
              <a:rPr lang="en-US" sz="2400"/>
              <a:t> </a:t>
            </a:r>
            <a:r>
              <a:rPr lang="en-US" sz="2400" err="1"/>
              <a:t>sebuah</a:t>
            </a:r>
            <a:r>
              <a:rPr lang="en-US" sz="2400"/>
              <a:t> </a:t>
            </a:r>
            <a:r>
              <a:rPr lang="en-US" sz="2400" err="1"/>
              <a:t>struktur</a:t>
            </a:r>
            <a:r>
              <a:rPr lang="en-US" sz="2400"/>
              <a:t> data binary search tree (BST) </a:t>
            </a:r>
            <a:r>
              <a:rPr lang="en-US" sz="2400" err="1"/>
              <a:t>memiliki</a:t>
            </a:r>
            <a:r>
              <a:rPr lang="en-US" sz="2400"/>
              <a:t> </a:t>
            </a:r>
            <a:r>
              <a:rPr lang="en-US" sz="2400" err="1"/>
              <a:t>fungsi</a:t>
            </a:r>
            <a:r>
              <a:rPr lang="en-US" sz="2400"/>
              <a:t> add(k) </a:t>
            </a:r>
            <a:r>
              <a:rPr lang="en-US" sz="2400" err="1"/>
              <a:t>untuk</a:t>
            </a:r>
            <a:r>
              <a:rPr lang="en-US" sz="2400"/>
              <a:t> </a:t>
            </a:r>
            <a:r>
              <a:rPr lang="en-US" sz="2400" err="1"/>
              <a:t>menambahkan</a:t>
            </a:r>
            <a:r>
              <a:rPr lang="en-US" sz="2400"/>
              <a:t> </a:t>
            </a:r>
            <a:r>
              <a:rPr lang="en-US" sz="2400" err="1"/>
              <a:t>nilai</a:t>
            </a:r>
            <a:r>
              <a:rPr lang="en-US" sz="2400"/>
              <a:t> integer k </a:t>
            </a:r>
            <a:r>
              <a:rPr lang="en-US" sz="2400" err="1"/>
              <a:t>ke</a:t>
            </a:r>
            <a:r>
              <a:rPr lang="en-US" sz="2400"/>
              <a:t> BST dan </a:t>
            </a:r>
            <a:r>
              <a:rPr lang="en-US" sz="2400" err="1"/>
              <a:t>fungsi</a:t>
            </a:r>
            <a:r>
              <a:rPr lang="en-US" sz="2400"/>
              <a:t> del(k) </a:t>
            </a:r>
            <a:r>
              <a:rPr lang="en-US" sz="2400" err="1"/>
              <a:t>untuk</a:t>
            </a:r>
            <a:r>
              <a:rPr lang="en-US" sz="2400"/>
              <a:t> </a:t>
            </a:r>
            <a:r>
              <a:rPr lang="en-US" sz="2400" err="1"/>
              <a:t>menghapus</a:t>
            </a:r>
            <a:r>
              <a:rPr lang="en-US" sz="2400"/>
              <a:t> </a:t>
            </a:r>
            <a:r>
              <a:rPr lang="en-US" sz="2400" err="1"/>
              <a:t>nilai</a:t>
            </a:r>
            <a:r>
              <a:rPr lang="en-US" sz="2400"/>
              <a:t> k yang </a:t>
            </a:r>
            <a:r>
              <a:rPr lang="en-US" sz="2400" err="1"/>
              <a:t>tersimpan</a:t>
            </a:r>
            <a:r>
              <a:rPr lang="en-US" sz="2400"/>
              <a:t> di </a:t>
            </a:r>
            <a:r>
              <a:rPr lang="en-US" sz="2400" err="1"/>
              <a:t>dalam</a:t>
            </a:r>
            <a:r>
              <a:rPr lang="en-US" sz="2400"/>
              <a:t> BST. </a:t>
            </a:r>
            <a:r>
              <a:rPr lang="en-US" sz="2400" err="1"/>
              <a:t>Gambarkanlah</a:t>
            </a:r>
            <a:r>
              <a:rPr lang="en-US" sz="2400"/>
              <a:t> </a:t>
            </a:r>
            <a:r>
              <a:rPr lang="en-US" sz="2400" err="1"/>
              <a:t>struktur</a:t>
            </a:r>
            <a:r>
              <a:rPr lang="en-US" sz="2400"/>
              <a:t> data BST yang </a:t>
            </a:r>
            <a:r>
              <a:rPr lang="en-US" sz="2400" err="1"/>
              <a:t>terbentuk</a:t>
            </a:r>
            <a:r>
              <a:rPr lang="en-US" sz="2400"/>
              <a:t> </a:t>
            </a:r>
            <a:r>
              <a:rPr lang="en-US" sz="2400" err="1"/>
              <a:t>dari</a:t>
            </a:r>
            <a:r>
              <a:rPr lang="en-US" sz="2400"/>
              <a:t> </a:t>
            </a:r>
            <a:r>
              <a:rPr lang="en-US" sz="2400" err="1"/>
              <a:t>setiap</a:t>
            </a:r>
            <a:r>
              <a:rPr lang="en-US" sz="2400"/>
              <a:t> </a:t>
            </a:r>
            <a:r>
              <a:rPr lang="en-US" sz="2400" err="1"/>
              <a:t>operasi-operasi</a:t>
            </a:r>
            <a:r>
              <a:rPr lang="en-US" sz="2400"/>
              <a:t> di </a:t>
            </a:r>
            <a:r>
              <a:rPr lang="en-US" sz="2400" err="1"/>
              <a:t>bawah</a:t>
            </a:r>
            <a:r>
              <a:rPr lang="en-US" sz="2400"/>
              <a:t> </a:t>
            </a:r>
            <a:r>
              <a:rPr lang="en-US" sz="2400" err="1"/>
              <a:t>ini</a:t>
            </a:r>
            <a:r>
              <a:rPr lang="en-US" sz="2400"/>
              <a:t>:</a:t>
            </a:r>
            <a:endParaRPr lang="en-US"/>
          </a:p>
          <a:p>
            <a:pPr marL="420370" lvl="0" indent="-420370" algn="l" rtl="0">
              <a:spcBef>
                <a:spcPts val="480"/>
              </a:spcBef>
              <a:spcAft>
                <a:spcPts val="0"/>
              </a:spcAft>
              <a:buClr>
                <a:schemeClr val="dk1"/>
              </a:buClr>
              <a:buSzPts val="2400"/>
              <a:buChar char="•"/>
            </a:pPr>
            <a:r>
              <a:rPr lang="en-US" sz="2400"/>
              <a:t>a.	add(8)		b.	add(4)</a:t>
            </a:r>
            <a:endParaRPr/>
          </a:p>
          <a:p>
            <a:pPr marL="420370" lvl="0" indent="-420370" algn="l" rtl="0">
              <a:spcBef>
                <a:spcPts val="480"/>
              </a:spcBef>
              <a:spcAft>
                <a:spcPts val="0"/>
              </a:spcAft>
              <a:buClr>
                <a:schemeClr val="dk1"/>
              </a:buClr>
              <a:buSzPts val="2400"/>
              <a:buChar char="•"/>
            </a:pPr>
            <a:r>
              <a:rPr lang="en-US" sz="2400"/>
              <a:t>c.	add(99)	d.	add(31)</a:t>
            </a:r>
            <a:endParaRPr/>
          </a:p>
          <a:p>
            <a:pPr marL="420370" lvl="0" indent="-420370" algn="l" rtl="0">
              <a:spcBef>
                <a:spcPts val="480"/>
              </a:spcBef>
              <a:spcAft>
                <a:spcPts val="0"/>
              </a:spcAft>
              <a:buClr>
                <a:schemeClr val="dk1"/>
              </a:buClr>
              <a:buSzPts val="2400"/>
              <a:buChar char="•"/>
            </a:pPr>
            <a:r>
              <a:rPr lang="en-US" sz="2400"/>
              <a:t>e.	add(1)		f.	add(91)</a:t>
            </a:r>
            <a:endParaRPr/>
          </a:p>
          <a:p>
            <a:pPr marL="420370" lvl="0" indent="-420370" algn="l" rtl="0">
              <a:spcBef>
                <a:spcPts val="480"/>
              </a:spcBef>
              <a:spcAft>
                <a:spcPts val="0"/>
              </a:spcAft>
              <a:buClr>
                <a:schemeClr val="dk1"/>
              </a:buClr>
              <a:buSzPts val="2400"/>
              <a:buChar char="•"/>
            </a:pPr>
            <a:r>
              <a:rPr lang="en-US" sz="2400"/>
              <a:t>g.	add(7)		h.	add(56)</a:t>
            </a:r>
            <a:endParaRPr/>
          </a:p>
          <a:p>
            <a:pPr marL="420370" lvl="0" indent="-420370" algn="l" rtl="0">
              <a:spcBef>
                <a:spcPts val="480"/>
              </a:spcBef>
              <a:spcAft>
                <a:spcPts val="0"/>
              </a:spcAft>
              <a:buClr>
                <a:schemeClr val="dk1"/>
              </a:buClr>
              <a:buSzPts val="2400"/>
              <a:buChar char="•"/>
            </a:pPr>
            <a:r>
              <a:rPr lang="en-US" sz="2400" err="1"/>
              <a:t>i</a:t>
            </a:r>
            <a:r>
              <a:rPr lang="en-US" sz="2400"/>
              <a:t>.	add(40)	j.	add(25)</a:t>
            </a:r>
            <a:endParaRPr/>
          </a:p>
          <a:p>
            <a:pPr marL="420370" lvl="0" indent="-420370" algn="l" rtl="0">
              <a:spcBef>
                <a:spcPts val="480"/>
              </a:spcBef>
              <a:spcAft>
                <a:spcPts val="0"/>
              </a:spcAft>
              <a:buClr>
                <a:schemeClr val="dk1"/>
              </a:buClr>
              <a:buSzPts val="2400"/>
              <a:buChar char="•"/>
            </a:pPr>
            <a:r>
              <a:rPr lang="en-US" sz="2400"/>
              <a:t>k.	add(19)	l.	add(75)</a:t>
            </a:r>
            <a:endParaRPr/>
          </a:p>
          <a:p>
            <a:pPr marL="420370" lvl="0" indent="-420370" algn="l" rtl="0">
              <a:spcBef>
                <a:spcPts val="480"/>
              </a:spcBef>
              <a:spcAft>
                <a:spcPts val="0"/>
              </a:spcAft>
              <a:buClr>
                <a:schemeClr val="dk1"/>
              </a:buClr>
              <a:buSzPts val="2400"/>
              <a:buChar char="•"/>
            </a:pPr>
            <a:r>
              <a:rPr lang="en-US" sz="2400"/>
              <a:t>m.	del (1)		n.	del(31)</a:t>
            </a:r>
            <a:endParaRPr/>
          </a:p>
          <a:p>
            <a:pPr marL="420370" lvl="0" indent="-420370" algn="l" rtl="0">
              <a:spcBef>
                <a:spcPts val="480"/>
              </a:spcBef>
              <a:spcAft>
                <a:spcPts val="0"/>
              </a:spcAft>
              <a:buClr>
                <a:schemeClr val="dk1"/>
              </a:buClr>
              <a:buSzPts val="2400"/>
              <a:buChar char="•"/>
            </a:pPr>
            <a:r>
              <a:rPr lang="en-US" sz="2400"/>
              <a:t>o.	del(8)	</a:t>
            </a:r>
            <a:endParaRPr/>
          </a:p>
          <a:p>
            <a:pPr marL="0" lvl="0" indent="0" algn="l" rtl="0">
              <a:spcBef>
                <a:spcPts val="480"/>
              </a:spcBef>
              <a:spcAft>
                <a:spcPts val="0"/>
              </a:spcAft>
              <a:buClr>
                <a:schemeClr val="dk1"/>
              </a:buClr>
              <a:buSzPts val="2400"/>
              <a:buNone/>
            </a:pPr>
            <a:r>
              <a:rPr lang="en-US" sz="240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457200" y="0"/>
            <a:ext cx="8229600" cy="381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000"/>
          </a:p>
        </p:txBody>
      </p:sp>
      <p:sp>
        <p:nvSpPr>
          <p:cNvPr id="133" name="Google Shape;133;p6"/>
          <p:cNvSpPr txBox="1">
            <a:spLocks noGrp="1"/>
          </p:cNvSpPr>
          <p:nvPr>
            <p:ph type="body" idx="1"/>
          </p:nvPr>
        </p:nvSpPr>
        <p:spPr>
          <a:xfrm>
            <a:off x="457200" y="457200"/>
            <a:ext cx="8382000" cy="5668963"/>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dk1"/>
              </a:buClr>
              <a:buSzPts val="2800"/>
              <a:buAutoNum type="arabicPeriod" startAt="4"/>
            </a:pPr>
            <a:r>
              <a:rPr lang="en-US" sz="2800"/>
              <a:t>Buatlah AVL tree utuk operasi 3.a sampai 3.l. di atas, sebutkan pula jenis rotation yang digunakan untuk menyeimbangkan tree</a:t>
            </a:r>
            <a:endParaRPr sz="2800"/>
          </a:p>
          <a:p>
            <a:pPr marL="514350" lvl="0" indent="-514350" algn="l" rtl="0">
              <a:spcBef>
                <a:spcPts val="560"/>
              </a:spcBef>
              <a:spcAft>
                <a:spcPts val="0"/>
              </a:spcAft>
              <a:buClr>
                <a:schemeClr val="dk1"/>
              </a:buClr>
              <a:buSzPts val="2800"/>
              <a:buAutoNum type="arabicPeriod" startAt="4"/>
            </a:pPr>
            <a:r>
              <a:rPr lang="en-US" sz="2800"/>
              <a:t>Telusuri BST (setelah operasi del) dan AVL tree yang terbentuk di atas secara in-order, pre-order, post-order dan level order.</a:t>
            </a:r>
            <a:endParaRPr sz="2800"/>
          </a:p>
          <a:p>
            <a:pPr marL="0" lvl="0" indent="0" algn="l" rtl="0">
              <a:spcBef>
                <a:spcPts val="200"/>
              </a:spcBef>
              <a:spcAft>
                <a:spcPts val="0"/>
              </a:spcAft>
              <a:buClr>
                <a:schemeClr val="dk1"/>
              </a:buClr>
              <a:buSzPts val="1000"/>
              <a:buNone/>
            </a:pPr>
            <a:endParaRPr sz="1000"/>
          </a:p>
          <a:p>
            <a:pPr marL="0" lvl="0" indent="0" algn="l" rtl="0">
              <a:spcBef>
                <a:spcPts val="560"/>
              </a:spcBef>
              <a:spcAft>
                <a:spcPts val="0"/>
              </a:spcAft>
              <a:buClr>
                <a:schemeClr val="dk1"/>
              </a:buClr>
              <a:buSzPts val="2800"/>
              <a:buNone/>
            </a:pPr>
            <a:r>
              <a:rPr lang="en-US" sz="2800"/>
              <a:t>6.   Diketahui node-node berikut ini:</a:t>
            </a:r>
            <a:endParaRPr/>
          </a:p>
          <a:p>
            <a:pPr marL="0" lvl="0" indent="0" algn="l" rtl="0">
              <a:spcBef>
                <a:spcPts val="560"/>
              </a:spcBef>
              <a:spcAft>
                <a:spcPts val="0"/>
              </a:spcAft>
              <a:buClr>
                <a:srgbClr val="000000"/>
              </a:buClr>
              <a:buSzPts val="2800"/>
              <a:buNone/>
            </a:pPr>
            <a:r>
              <a:rPr lang="en-US" sz="2800">
                <a:solidFill>
                  <a:srgbClr val="000000"/>
                </a:solidFill>
              </a:rPr>
              <a:t>	8, 4, 99, 31, 1, 91, 7, 56, 40, 25, 19, 75</a:t>
            </a:r>
            <a:endParaRPr/>
          </a:p>
          <a:p>
            <a:pPr marL="742950" lvl="0" indent="-742950" algn="l" rtl="0">
              <a:spcBef>
                <a:spcPts val="560"/>
              </a:spcBef>
              <a:spcAft>
                <a:spcPts val="0"/>
              </a:spcAft>
              <a:buClr>
                <a:schemeClr val="dk1"/>
              </a:buClr>
              <a:buSzPts val="2800"/>
              <a:buFont typeface="Calibri"/>
              <a:buAutoNum type="alphaLcPeriod"/>
            </a:pPr>
            <a:r>
              <a:rPr lang="en-US" sz="2800"/>
              <a:t>Buat Heap maksimum untuk node di atas. Gambarkan proses heapify-nya.</a:t>
            </a:r>
            <a:endParaRPr/>
          </a:p>
          <a:p>
            <a:pPr marL="742950" lvl="0" indent="-742950" algn="l" rtl="0">
              <a:spcBef>
                <a:spcPts val="560"/>
              </a:spcBef>
              <a:spcAft>
                <a:spcPts val="0"/>
              </a:spcAft>
              <a:buClr>
                <a:schemeClr val="dk1"/>
              </a:buClr>
              <a:buSzPts val="2800"/>
              <a:buFont typeface="Calibri"/>
              <a:buAutoNum type="alphaLcPeriod"/>
            </a:pPr>
            <a:r>
              <a:rPr lang="en-US" sz="2800"/>
              <a:t>Lakukan remove() sebanyak 3 kali. Gambarkan heap setiap ada perubahan node</a:t>
            </a:r>
            <a:endParaRPr/>
          </a:p>
          <a:p>
            <a:pPr marL="0" lvl="0" indent="0" algn="l" rtl="0">
              <a:spcBef>
                <a:spcPts val="200"/>
              </a:spcBef>
              <a:spcAft>
                <a:spcPts val="0"/>
              </a:spcAft>
              <a:buClr>
                <a:schemeClr val="dk1"/>
              </a:buClr>
              <a:buSzPts val="1000"/>
              <a:buNone/>
            </a:pP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69972aa82f_0_0"/>
          <p:cNvSpPr txBox="1">
            <a:spLocks noGrp="1"/>
          </p:cNvSpPr>
          <p:nvPr>
            <p:ph type="title"/>
          </p:nvPr>
        </p:nvSpPr>
        <p:spPr>
          <a:xfrm>
            <a:off x="457200" y="274641"/>
            <a:ext cx="8229600" cy="243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sz="1200"/>
          </a:p>
        </p:txBody>
      </p:sp>
      <p:sp>
        <p:nvSpPr>
          <p:cNvPr id="139" name="Google Shape;139;g269972aa82f_0_0"/>
          <p:cNvSpPr txBox="1">
            <a:spLocks noGrp="1"/>
          </p:cNvSpPr>
          <p:nvPr>
            <p:ph type="body" idx="1"/>
          </p:nvPr>
        </p:nvSpPr>
        <p:spPr>
          <a:xfrm>
            <a:off x="457200" y="750100"/>
            <a:ext cx="8229600" cy="53763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US" sz="2900"/>
              <a:t>c.  Buat Heap minimum untuk node di atas. Gambarkan proses heapify-nya.</a:t>
            </a:r>
            <a:endParaRPr sz="4000"/>
          </a:p>
          <a:p>
            <a:pPr marL="0" lvl="0" indent="0" algn="l" rtl="0">
              <a:spcBef>
                <a:spcPts val="560"/>
              </a:spcBef>
              <a:spcAft>
                <a:spcPts val="0"/>
              </a:spcAft>
              <a:buNone/>
            </a:pPr>
            <a:r>
              <a:rPr lang="en-US" sz="2900"/>
              <a:t>d. Lakukan remove() sebanyak 3 kali. Gambarkan heap setiap ada perubahan node</a:t>
            </a:r>
            <a:endParaRPr sz="4000"/>
          </a:p>
          <a:p>
            <a:pPr marL="0" lvl="0" indent="0" algn="l" rtl="0">
              <a:spcBef>
                <a:spcPts val="360"/>
              </a:spcBef>
              <a:spcAft>
                <a:spcPts val="0"/>
              </a:spcAft>
              <a:buNone/>
            </a:pP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457200" y="152400"/>
            <a:ext cx="8229600" cy="182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000"/>
          </a:p>
        </p:txBody>
      </p:sp>
      <p:sp>
        <p:nvSpPr>
          <p:cNvPr id="145" name="Google Shape;145;p7"/>
          <p:cNvSpPr txBox="1">
            <a:spLocks noGrp="1"/>
          </p:cNvSpPr>
          <p:nvPr>
            <p:ph type="body" idx="1"/>
          </p:nvPr>
        </p:nvSpPr>
        <p:spPr>
          <a:xfrm>
            <a:off x="457200" y="472125"/>
            <a:ext cx="7871012" cy="4322016"/>
          </a:xfrm>
          <a:prstGeom prst="rect">
            <a:avLst/>
          </a:prstGeom>
          <a:noFill/>
          <a:ln>
            <a:noFill/>
          </a:ln>
        </p:spPr>
        <p:txBody>
          <a:bodyPr spcFirstLastPara="1" wrap="square" lIns="91425" tIns="45700" rIns="91425" bIns="45700" anchor="t" anchorCtr="0">
            <a:noAutofit/>
          </a:bodyPr>
          <a:lstStyle/>
          <a:p>
            <a:pPr marL="0" indent="0">
              <a:spcBef>
                <a:spcPts val="0"/>
              </a:spcBef>
              <a:buSzPts val="2800"/>
              <a:buNone/>
            </a:pPr>
            <a:r>
              <a:rPr lang="en-US" sz="2800"/>
              <a:t>7.   </a:t>
            </a:r>
            <a:r>
              <a:rPr lang="en-US" sz="2800" err="1"/>
              <a:t>Diketahui</a:t>
            </a:r>
            <a:r>
              <a:rPr lang="en-US" sz="2800"/>
              <a:t> daftar </a:t>
            </a:r>
            <a:r>
              <a:rPr lang="en-US" sz="2800" err="1"/>
              <a:t>karakter</a:t>
            </a:r>
            <a:r>
              <a:rPr lang="en-US" sz="2800"/>
              <a:t> </a:t>
            </a:r>
            <a:r>
              <a:rPr lang="en-US" sz="2800" err="1"/>
              <a:t>beserta</a:t>
            </a:r>
            <a:r>
              <a:rPr lang="en-US" sz="2800"/>
              <a:t> </a:t>
            </a:r>
            <a:r>
              <a:rPr lang="en-US" sz="2800" err="1"/>
              <a:t>frekuensinya</a:t>
            </a:r>
            <a:r>
              <a:rPr lang="en-US" sz="2800"/>
              <a:t> </a:t>
            </a:r>
            <a:r>
              <a:rPr lang="en-US" sz="2800" err="1"/>
              <a:t>sesuai</a:t>
            </a:r>
            <a:r>
              <a:rPr lang="en-US" sz="2800"/>
              <a:t> </a:t>
            </a:r>
            <a:r>
              <a:rPr lang="en-US" sz="2800" err="1"/>
              <a:t>tabel</a:t>
            </a:r>
            <a:r>
              <a:rPr lang="en-US" sz="2800"/>
              <a:t> </a:t>
            </a:r>
            <a:r>
              <a:rPr lang="en-US" sz="2800" err="1"/>
              <a:t>berikut</a:t>
            </a:r>
            <a:r>
              <a:rPr lang="en-US" sz="2800"/>
              <a:t>:</a:t>
            </a:r>
            <a:endParaRPr/>
          </a:p>
          <a:p>
            <a:pPr marL="0" lvl="0" indent="0" algn="l" rtl="0">
              <a:spcBef>
                <a:spcPts val="560"/>
              </a:spcBef>
              <a:spcAft>
                <a:spcPts val="0"/>
              </a:spcAft>
              <a:buClr>
                <a:schemeClr val="dk1"/>
              </a:buClr>
              <a:buSzPts val="2800"/>
              <a:buFont typeface="Arial"/>
              <a:buNone/>
            </a:pPr>
            <a:r>
              <a:rPr lang="en-US" sz="2800" err="1"/>
              <a:t>Karakter</a:t>
            </a:r>
            <a:r>
              <a:rPr lang="en-US" sz="2800"/>
              <a:t>	</a:t>
            </a:r>
            <a:r>
              <a:rPr lang="en-US" sz="2800" err="1"/>
              <a:t>Frekuensi</a:t>
            </a:r>
            <a:r>
              <a:rPr lang="en-US" sz="2800"/>
              <a:t>		</a:t>
            </a:r>
            <a:r>
              <a:rPr lang="en-US" sz="2800" err="1"/>
              <a:t>Karakter</a:t>
            </a:r>
            <a:r>
              <a:rPr lang="en-US" sz="2800"/>
              <a:t>	</a:t>
            </a:r>
            <a:r>
              <a:rPr lang="en-US" sz="2800" err="1"/>
              <a:t>Frekuensi</a:t>
            </a:r>
            <a:endParaRPr err="1"/>
          </a:p>
          <a:p>
            <a:pPr marL="0" indent="0">
              <a:spcBef>
                <a:spcPts val="560"/>
              </a:spcBef>
              <a:buSzPts val="2800"/>
              <a:buNone/>
            </a:pPr>
            <a:r>
              <a:rPr lang="en-US" sz="2800"/>
              <a:t>	A	  	99	S		42</a:t>
            </a:r>
            <a:endParaRPr sz="2800"/>
          </a:p>
          <a:p>
            <a:pPr marL="0" indent="0">
              <a:spcBef>
                <a:spcPts val="560"/>
              </a:spcBef>
              <a:buSzPts val="2800"/>
              <a:buNone/>
            </a:pPr>
            <a:r>
              <a:rPr lang="en-US" sz="2800"/>
              <a:t>	I	 	81	L		31</a:t>
            </a:r>
            <a:endParaRPr sz="2800"/>
          </a:p>
          <a:p>
            <a:pPr marL="0" indent="0">
              <a:spcBef>
                <a:spcPts val="560"/>
              </a:spcBef>
              <a:buSzPts val="2800"/>
              <a:buNone/>
            </a:pPr>
            <a:r>
              <a:rPr lang="en-US" sz="2800"/>
              <a:t>	N		56				T		25</a:t>
            </a:r>
            <a:endParaRPr sz="2800"/>
          </a:p>
          <a:p>
            <a:pPr marL="0" indent="0">
              <a:spcBef>
                <a:spcPts val="560"/>
              </a:spcBef>
              <a:buSzPts val="2800"/>
              <a:buNone/>
            </a:pPr>
            <a:r>
              <a:rPr lang="en-US" sz="2800"/>
              <a:t>	O		75				H		19</a:t>
            </a:r>
            <a:endParaRPr sz="2800"/>
          </a:p>
          <a:p>
            <a:pPr marL="0" lvl="0" indent="0" algn="l" rtl="0">
              <a:spcBef>
                <a:spcPts val="560"/>
              </a:spcBef>
              <a:spcAft>
                <a:spcPts val="0"/>
              </a:spcAft>
              <a:buClr>
                <a:schemeClr val="dk1"/>
              </a:buClr>
              <a:buSzPts val="2800"/>
              <a:buFont typeface="Arial"/>
              <a:buNone/>
            </a:pPr>
            <a:endParaRPr sz="2800"/>
          </a:p>
          <a:p>
            <a:pPr marL="0" indent="0">
              <a:spcBef>
                <a:spcPts val="560"/>
              </a:spcBef>
              <a:buSzPts val="2800"/>
              <a:buNone/>
            </a:pPr>
            <a:r>
              <a:rPr lang="en-US" sz="2800"/>
              <a:t>a.  </a:t>
            </a:r>
            <a:r>
              <a:rPr lang="en-US" sz="2800" err="1"/>
              <a:t>Buatlah</a:t>
            </a:r>
            <a:r>
              <a:rPr lang="en-US" sz="2800"/>
              <a:t> Huffman code tree </a:t>
            </a:r>
            <a:r>
              <a:rPr lang="en-US" sz="2800" err="1"/>
              <a:t>untuk</a:t>
            </a:r>
            <a:r>
              <a:rPr lang="en-US" sz="2800"/>
              <a:t> </a:t>
            </a:r>
            <a:r>
              <a:rPr lang="en-US" sz="2800" err="1"/>
              <a:t>tabel</a:t>
            </a:r>
            <a:r>
              <a:rPr lang="en-US" sz="2800"/>
              <a:t> di </a:t>
            </a:r>
            <a:r>
              <a:rPr lang="en-US" sz="2800" err="1"/>
              <a:t>atas</a:t>
            </a:r>
            <a:r>
              <a:rPr lang="en-US" sz="2800"/>
              <a:t>, </a:t>
            </a:r>
            <a:r>
              <a:rPr lang="en-US" sz="2800" err="1"/>
              <a:t>gambarkan</a:t>
            </a:r>
            <a:r>
              <a:rPr lang="en-US" sz="2800"/>
              <a:t> </a:t>
            </a:r>
            <a:r>
              <a:rPr lang="en-US" sz="2800" err="1"/>
              <a:t>prosesnya</a:t>
            </a:r>
            <a:endParaRPr err="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457200" y="76200"/>
            <a:ext cx="8229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000"/>
          </a:p>
        </p:txBody>
      </p:sp>
      <p:sp>
        <p:nvSpPr>
          <p:cNvPr id="151" name="Google Shape;151;p8"/>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2800"/>
              <a:buFont typeface="Arial"/>
              <a:buNone/>
            </a:pPr>
            <a:r>
              <a:rPr lang="en-US" sz="2800"/>
              <a:t>b. Lengkapi tabel Huffman Code berikut ini</a:t>
            </a:r>
            <a:endParaRPr sz="2800"/>
          </a:p>
          <a:p>
            <a:pPr marL="420688" lvl="0" indent="-173037" algn="l" rtl="0">
              <a:spcBef>
                <a:spcPts val="780"/>
              </a:spcBef>
              <a:spcAft>
                <a:spcPts val="0"/>
              </a:spcAft>
              <a:buClr>
                <a:schemeClr val="dk1"/>
              </a:buClr>
              <a:buSzPts val="3900"/>
              <a:buFont typeface="Arial"/>
              <a:buNone/>
            </a:pPr>
            <a:endParaRPr/>
          </a:p>
          <a:p>
            <a:pPr marL="420688" lvl="0" indent="-173037" algn="l" rtl="0">
              <a:spcBef>
                <a:spcPts val="780"/>
              </a:spcBef>
              <a:spcAft>
                <a:spcPts val="0"/>
              </a:spcAft>
              <a:buClr>
                <a:schemeClr val="dk1"/>
              </a:buClr>
              <a:buSzPts val="3900"/>
              <a:buFont typeface="Arial"/>
              <a:buNone/>
            </a:pPr>
            <a:endParaRPr/>
          </a:p>
          <a:p>
            <a:pPr marL="420688" lvl="0" indent="-173037" algn="l" rtl="0">
              <a:spcBef>
                <a:spcPts val="780"/>
              </a:spcBef>
              <a:spcAft>
                <a:spcPts val="0"/>
              </a:spcAft>
              <a:buClr>
                <a:schemeClr val="dk1"/>
              </a:buClr>
              <a:buSzPts val="3900"/>
              <a:buFont typeface="Arial"/>
              <a:buNone/>
            </a:pPr>
            <a:endParaRPr/>
          </a:p>
          <a:p>
            <a:pPr marL="420688" lvl="0" indent="-173037" algn="l" rtl="0">
              <a:spcBef>
                <a:spcPts val="780"/>
              </a:spcBef>
              <a:spcAft>
                <a:spcPts val="0"/>
              </a:spcAft>
              <a:buClr>
                <a:schemeClr val="dk1"/>
              </a:buClr>
              <a:buSzPts val="3900"/>
              <a:buFont typeface="Arial"/>
              <a:buNone/>
            </a:pPr>
            <a:endParaRPr/>
          </a:p>
          <a:p>
            <a:pPr marL="0" lvl="0" indent="0" algn="l" rtl="0">
              <a:spcBef>
                <a:spcPts val="560"/>
              </a:spcBef>
              <a:spcAft>
                <a:spcPts val="0"/>
              </a:spcAft>
              <a:buClr>
                <a:schemeClr val="dk1"/>
              </a:buClr>
              <a:buSzPts val="2800"/>
              <a:buFont typeface="Arial"/>
              <a:buNone/>
            </a:pPr>
            <a:endParaRPr sz="2800"/>
          </a:p>
          <a:p>
            <a:pPr marL="0" lvl="0" indent="0" algn="l" rtl="0">
              <a:spcBef>
                <a:spcPts val="560"/>
              </a:spcBef>
              <a:spcAft>
                <a:spcPts val="0"/>
              </a:spcAft>
              <a:buClr>
                <a:schemeClr val="dk1"/>
              </a:buClr>
              <a:buSzPts val="2800"/>
              <a:buFont typeface="Arial"/>
              <a:buNone/>
            </a:pPr>
            <a:r>
              <a:rPr lang="en-US" sz="2800"/>
              <a:t>c. Tuliskan Huffman Code untuk: LATIHANSOAL</a:t>
            </a:r>
            <a:endParaRPr sz="2800"/>
          </a:p>
          <a:p>
            <a:pPr marL="0" lvl="0" indent="0" algn="l" rtl="0">
              <a:spcBef>
                <a:spcPts val="560"/>
              </a:spcBef>
              <a:spcAft>
                <a:spcPts val="0"/>
              </a:spcAft>
              <a:buClr>
                <a:schemeClr val="dk1"/>
              </a:buClr>
              <a:buSzPts val="2800"/>
              <a:buFont typeface="Arial"/>
              <a:buNone/>
            </a:pPr>
            <a:r>
              <a:rPr lang="en-US" sz="2800"/>
              <a:t>d. Kata apakah yang terbentuk dari Huffman Code: 		 001010110100110</a:t>
            </a:r>
            <a:endParaRPr sz="2800"/>
          </a:p>
          <a:p>
            <a:pPr marL="0" lvl="0" indent="0" algn="l" rtl="0">
              <a:spcBef>
                <a:spcPts val="780"/>
              </a:spcBef>
              <a:spcAft>
                <a:spcPts val="0"/>
              </a:spcAft>
              <a:buClr>
                <a:schemeClr val="dk1"/>
              </a:buClr>
              <a:buSzPts val="3900"/>
              <a:buFont typeface="Arial"/>
              <a:buNone/>
            </a:pPr>
            <a:endParaRPr/>
          </a:p>
        </p:txBody>
      </p:sp>
      <p:graphicFrame>
        <p:nvGraphicFramePr>
          <p:cNvPr id="152" name="Google Shape;152;p8"/>
          <p:cNvGraphicFramePr/>
          <p:nvPr/>
        </p:nvGraphicFramePr>
        <p:xfrm>
          <a:off x="2286000" y="1447800"/>
          <a:ext cx="4495800" cy="3352750"/>
        </p:xfrm>
        <a:graphic>
          <a:graphicData uri="http://schemas.openxmlformats.org/drawingml/2006/table">
            <a:tbl>
              <a:tblPr>
                <a:noFill/>
                <a:tableStyleId>{E13E7447-C709-4C54-9511-64FA4AD21C46}</a:tableStyleId>
              </a:tblPr>
              <a:tblGrid>
                <a:gridCol w="1463750">
                  <a:extLst>
                    <a:ext uri="{9D8B030D-6E8A-4147-A177-3AD203B41FA5}">
                      <a16:colId xmlns:a16="http://schemas.microsoft.com/office/drawing/2014/main" val="20000"/>
                    </a:ext>
                  </a:extLst>
                </a:gridCol>
                <a:gridCol w="3032050">
                  <a:extLst>
                    <a:ext uri="{9D8B030D-6E8A-4147-A177-3AD203B41FA5}">
                      <a16:colId xmlns:a16="http://schemas.microsoft.com/office/drawing/2014/main" val="20001"/>
                    </a:ext>
                  </a:extLst>
                </a:gridCol>
              </a:tblGrid>
              <a:tr h="335275">
                <a:tc>
                  <a:txBody>
                    <a:bodyPr/>
                    <a:lstStyle/>
                    <a:p>
                      <a:pPr marL="0" marR="0" lvl="0" indent="0" algn="ctr" rtl="0">
                        <a:lnSpc>
                          <a:spcPct val="115000"/>
                        </a:lnSpc>
                        <a:spcBef>
                          <a:spcPts val="0"/>
                        </a:spcBef>
                        <a:spcAft>
                          <a:spcPts val="0"/>
                        </a:spcAft>
                        <a:buNone/>
                      </a:pPr>
                      <a:r>
                        <a:rPr lang="en-US" sz="1100" u="none" strike="noStrike" cap="none">
                          <a:latin typeface="Calibri"/>
                          <a:ea typeface="Calibri"/>
                          <a:cs typeface="Calibri"/>
                          <a:sym typeface="Calibri"/>
                        </a:rPr>
                        <a:t>Karakter</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100" u="none" strike="noStrike" cap="none">
                          <a:latin typeface="Calibri"/>
                          <a:ea typeface="Calibri"/>
                          <a:cs typeface="Calibri"/>
                          <a:sym typeface="Calibri"/>
                        </a:rPr>
                        <a:t>Huffman Code</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5275">
                <a:tc>
                  <a:txBody>
                    <a:bodyPr/>
                    <a:lstStyle/>
                    <a:p>
                      <a:pPr marL="0" marR="0" lvl="0" indent="0" algn="ctr" rtl="0">
                        <a:lnSpc>
                          <a:spcPct val="115000"/>
                        </a:lnSpc>
                        <a:spcBef>
                          <a:spcPts val="0"/>
                        </a:spcBef>
                        <a:spcAft>
                          <a:spcPts val="0"/>
                        </a:spcAft>
                        <a:buNone/>
                      </a:pP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1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5275">
                <a:tc>
                  <a:txBody>
                    <a:bodyPr/>
                    <a:lstStyle/>
                    <a:p>
                      <a:pPr marL="0" marR="0" lvl="0" indent="0" algn="ctr" rtl="0">
                        <a:lnSpc>
                          <a:spcPct val="115000"/>
                        </a:lnSpc>
                        <a:spcBef>
                          <a:spcPts val="0"/>
                        </a:spcBef>
                        <a:spcAft>
                          <a:spcPts val="0"/>
                        </a:spcAft>
                        <a:buNone/>
                      </a:pP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1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5275">
                <a:tc>
                  <a:txBody>
                    <a:bodyPr/>
                    <a:lstStyle/>
                    <a:p>
                      <a:pPr marL="0" marR="0" lvl="0" indent="0" algn="ctr" rtl="0">
                        <a:lnSpc>
                          <a:spcPct val="115000"/>
                        </a:lnSpc>
                        <a:spcBef>
                          <a:spcPts val="0"/>
                        </a:spcBef>
                        <a:spcAft>
                          <a:spcPts val="0"/>
                        </a:spcAft>
                        <a:buNone/>
                      </a:pP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1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35275">
                <a:tc>
                  <a:txBody>
                    <a:bodyPr/>
                    <a:lstStyle/>
                    <a:p>
                      <a:pPr marL="0" marR="0" lvl="0" indent="0" algn="ctr" rtl="0">
                        <a:lnSpc>
                          <a:spcPct val="115000"/>
                        </a:lnSpc>
                        <a:spcBef>
                          <a:spcPts val="0"/>
                        </a:spcBef>
                        <a:spcAft>
                          <a:spcPts val="0"/>
                        </a:spcAft>
                        <a:buNone/>
                      </a:pP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1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35275">
                <a:tc>
                  <a:txBody>
                    <a:bodyPr/>
                    <a:lstStyle/>
                    <a:p>
                      <a:pPr marL="0" marR="0" lvl="0" indent="0" algn="ctr" rtl="0">
                        <a:lnSpc>
                          <a:spcPct val="115000"/>
                        </a:lnSpc>
                        <a:spcBef>
                          <a:spcPts val="0"/>
                        </a:spcBef>
                        <a:spcAft>
                          <a:spcPts val="0"/>
                        </a:spcAft>
                        <a:buNone/>
                      </a:pP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1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35275">
                <a:tc>
                  <a:txBody>
                    <a:bodyPr/>
                    <a:lstStyle/>
                    <a:p>
                      <a:pPr marL="0" marR="0" lvl="0" indent="0" algn="ctr" rtl="0">
                        <a:lnSpc>
                          <a:spcPct val="115000"/>
                        </a:lnSpc>
                        <a:spcBef>
                          <a:spcPts val="0"/>
                        </a:spcBef>
                        <a:spcAft>
                          <a:spcPts val="0"/>
                        </a:spcAft>
                        <a:buNone/>
                      </a:pP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1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35275">
                <a:tc>
                  <a:txBody>
                    <a:bodyPr/>
                    <a:lstStyle/>
                    <a:p>
                      <a:pPr marL="0" marR="0" lvl="0" indent="0" algn="ctr" rtl="0">
                        <a:lnSpc>
                          <a:spcPct val="115000"/>
                        </a:lnSpc>
                        <a:spcBef>
                          <a:spcPts val="0"/>
                        </a:spcBef>
                        <a:spcAft>
                          <a:spcPts val="0"/>
                        </a:spcAft>
                        <a:buNone/>
                      </a:pP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1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35275">
                <a:tc>
                  <a:txBody>
                    <a:bodyPr/>
                    <a:lstStyle/>
                    <a:p>
                      <a:pPr marL="0" marR="0" lvl="0" indent="0" algn="ctr" rtl="0">
                        <a:lnSpc>
                          <a:spcPct val="115000"/>
                        </a:lnSpc>
                        <a:spcBef>
                          <a:spcPts val="0"/>
                        </a:spcBef>
                        <a:spcAft>
                          <a:spcPts val="0"/>
                        </a:spcAft>
                        <a:buNone/>
                      </a:pP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1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35275">
                <a:tc>
                  <a:txBody>
                    <a:bodyPr/>
                    <a:lstStyle/>
                    <a:p>
                      <a:pPr marL="0" marR="0" lvl="0" indent="0" algn="ctr" rtl="0">
                        <a:lnSpc>
                          <a:spcPct val="115000"/>
                        </a:lnSpc>
                        <a:spcBef>
                          <a:spcPts val="0"/>
                        </a:spcBef>
                        <a:spcAft>
                          <a:spcPts val="0"/>
                        </a:spcAft>
                        <a:buNone/>
                      </a:pP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100"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E5FE657877364895F0CC71412C1266" ma:contentTypeVersion="10" ma:contentTypeDescription="Create a new document." ma:contentTypeScope="" ma:versionID="aea440f308522d792cb28943d679c5f0">
  <xsd:schema xmlns:xsd="http://www.w3.org/2001/XMLSchema" xmlns:xs="http://www.w3.org/2001/XMLSchema" xmlns:p="http://schemas.microsoft.com/office/2006/metadata/properties" xmlns:ns2="71a9f402-747b-4da2-8978-9907da1490f0" xmlns:ns3="1143e0e2-e764-4b4a-8177-0bbfe168bd5a" targetNamespace="http://schemas.microsoft.com/office/2006/metadata/properties" ma:root="true" ma:fieldsID="8862408a9cfe36f321e166c3945f5165" ns2:_="" ns3:_="">
    <xsd:import namespace="71a9f402-747b-4da2-8978-9907da1490f0"/>
    <xsd:import namespace="1143e0e2-e764-4b4a-8177-0bbfe168bd5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9f402-747b-4da2-8978-9907da1490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143e0e2-e764-4b4a-8177-0bbfe168bd5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13C566-51DA-4CAC-A999-5684B6E17FC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F18E772-E20A-403E-B232-932D1AF9D386}">
  <ds:schemaRefs>
    <ds:schemaRef ds:uri="1143e0e2-e764-4b4a-8177-0bbfe168bd5a"/>
    <ds:schemaRef ds:uri="71a9f402-747b-4da2-8978-9907da1490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658B70-06BC-4B2D-9C5D-AA013AB368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14</Slides>
  <Notes>14</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Theme2</vt:lpstr>
      <vt:lpstr>2_Theme2</vt:lpstr>
      <vt:lpstr>Data Structures TK13024</vt:lpstr>
      <vt:lpstr>UTS Struktur Data</vt:lpstr>
      <vt:lpstr>Latihan soal 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vt:lpstr>
      <vt:lpstr>Reminder: PR Praktikum 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TK13024</dc:title>
  <dc:creator>Pono</dc:creator>
  <cp:revision>3</cp:revision>
  <dcterms:created xsi:type="dcterms:W3CDTF">2021-03-21T14:07:58Z</dcterms:created>
  <dcterms:modified xsi:type="dcterms:W3CDTF">2024-05-15T15:14:43Z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0x01010022E5FE657877364895F0CC71412C1266</vt:lpwstr>
  </property>
</Properties>
</file>