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32" r:id="rId5"/>
    <p:sldId id="322" r:id="rId6"/>
    <p:sldId id="323" r:id="rId7"/>
    <p:sldId id="330" r:id="rId8"/>
    <p:sldId id="325" r:id="rId9"/>
    <p:sldId id="331" r:id="rId10"/>
    <p:sldId id="324" r:id="rId11"/>
    <p:sldId id="32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79FB4-A2B1-43C0-ADCF-59ECDA08E4C6}" v="2" dt="2024-03-11T14:18:37.105"/>
    <p1510:client id="{EDDE43A0-5EF9-9112-D38E-BB4EB9ECD7AC}" v="2" dt="2024-03-12T04:54:19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NATHANAEL" userId="S::felix.535230125@stu.untar.ac.id::61c39b9b-1e15-4106-9845-0d42359e8ccc" providerId="AD" clId="Web-{EDDE43A0-5EF9-9112-D38E-BB4EB9ECD7AC}"/>
    <pc:docChg chg="modSld">
      <pc:chgData name="FELIX NATHANAEL" userId="S::felix.535230125@stu.untar.ac.id::61c39b9b-1e15-4106-9845-0d42359e8ccc" providerId="AD" clId="Web-{EDDE43A0-5EF9-9112-D38E-BB4EB9ECD7AC}" dt="2024-03-12T04:54:19.523" v="1" actId="1076"/>
      <pc:docMkLst>
        <pc:docMk/>
      </pc:docMkLst>
      <pc:sldChg chg="modSp">
        <pc:chgData name="FELIX NATHANAEL" userId="S::felix.535230125@stu.untar.ac.id::61c39b9b-1e15-4106-9845-0d42359e8ccc" providerId="AD" clId="Web-{EDDE43A0-5EF9-9112-D38E-BB4EB9ECD7AC}" dt="2024-03-12T04:54:19.523" v="1" actId="1076"/>
        <pc:sldMkLst>
          <pc:docMk/>
          <pc:sldMk cId="2471923733" sldId="325"/>
        </pc:sldMkLst>
        <pc:spChg chg="mod">
          <ac:chgData name="FELIX NATHANAEL" userId="S::felix.535230125@stu.untar.ac.id::61c39b9b-1e15-4106-9845-0d42359e8ccc" providerId="AD" clId="Web-{EDDE43A0-5EF9-9112-D38E-BB4EB9ECD7AC}" dt="2024-03-12T04:54:19.523" v="1" actId="1076"/>
          <ac:spMkLst>
            <pc:docMk/>
            <pc:sldMk cId="2471923733" sldId="325"/>
            <ac:spMk id="5" creationId="{F5B5C408-F12F-CDD9-1213-7A693DFA5F5A}"/>
          </ac:spMkLst>
        </pc:spChg>
      </pc:sldChg>
    </pc:docChg>
  </pc:docChgLst>
  <pc:docChgLst>
    <pc:chgData name="CHELA LORENCHIA" userId="S::chela.535230090@stu.untar.ac.id::e4c1bd67-9ca9-47bc-bb8d-505224139bcd" providerId="AD" clId="Web-{10579FB4-A2B1-43C0-ADCF-59ECDA08E4C6}"/>
    <pc:docChg chg="modSld">
      <pc:chgData name="CHELA LORENCHIA" userId="S::chela.535230090@stu.untar.ac.id::e4c1bd67-9ca9-47bc-bb8d-505224139bcd" providerId="AD" clId="Web-{10579FB4-A2B1-43C0-ADCF-59ECDA08E4C6}" dt="2024-03-11T14:18:37.105" v="1" actId="1076"/>
      <pc:docMkLst>
        <pc:docMk/>
      </pc:docMkLst>
      <pc:sldChg chg="modSp">
        <pc:chgData name="CHELA LORENCHIA" userId="S::chela.535230090@stu.untar.ac.id::e4c1bd67-9ca9-47bc-bb8d-505224139bcd" providerId="AD" clId="Web-{10579FB4-A2B1-43C0-ADCF-59ECDA08E4C6}" dt="2024-03-11T14:18:37.105" v="1" actId="1076"/>
        <pc:sldMkLst>
          <pc:docMk/>
          <pc:sldMk cId="722073633" sldId="330"/>
        </pc:sldMkLst>
        <pc:spChg chg="mod">
          <ac:chgData name="CHELA LORENCHIA" userId="S::chela.535230090@stu.untar.ac.id::e4c1bd67-9ca9-47bc-bb8d-505224139bcd" providerId="AD" clId="Web-{10579FB4-A2B1-43C0-ADCF-59ECDA08E4C6}" dt="2024-03-11T14:18:37.105" v="1" actId="1076"/>
          <ac:spMkLst>
            <pc:docMk/>
            <pc:sldMk cId="722073633" sldId="330"/>
            <ac:spMk id="22" creationId="{FCE29CF7-D39B-2501-D01F-18258D692D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7D82FA-0F81-FC07-047D-07F626F01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err="1"/>
              <a:t>Ilustrasi</a:t>
            </a:r>
            <a:r>
              <a:rPr lang="en-US" b="1"/>
              <a:t> Single Linked List</a:t>
            </a:r>
            <a:endParaRPr lang="en-ID" b="1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F100EC7-6970-1A3B-F331-B3DD47971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err="1"/>
              <a:t>Menyisip</a:t>
            </a:r>
            <a:r>
              <a:rPr lang="en-US"/>
              <a:t> di </a:t>
            </a:r>
            <a:r>
              <a:rPr lang="en-US" err="1"/>
              <a:t>akhir</a:t>
            </a:r>
            <a:r>
              <a:rPr lang="en-US"/>
              <a:t> list</a:t>
            </a:r>
          </a:p>
          <a:p>
            <a:r>
              <a:rPr lang="en-US" err="1"/>
              <a:t>Menyisip</a:t>
            </a:r>
            <a:r>
              <a:rPr lang="en-US"/>
              <a:t> di </a:t>
            </a:r>
            <a:r>
              <a:rPr lang="en-US" err="1"/>
              <a:t>awal</a:t>
            </a:r>
            <a:r>
              <a:rPr lang="en-US"/>
              <a:t> list</a:t>
            </a:r>
          </a:p>
          <a:p>
            <a:r>
              <a:rPr lang="en-US" err="1"/>
              <a:t>Menghapus</a:t>
            </a:r>
            <a:r>
              <a:rPr lang="en-US"/>
              <a:t> node di </a:t>
            </a:r>
            <a:r>
              <a:rPr lang="en-US" err="1"/>
              <a:t>posisi</a:t>
            </a:r>
            <a:r>
              <a:rPr lang="en-US"/>
              <a:t> </a:t>
            </a:r>
            <a:r>
              <a:rPr lang="en-US" err="1"/>
              <a:t>ke-i</a:t>
            </a:r>
            <a:endParaRPr lang="en-US"/>
          </a:p>
          <a:p>
            <a:r>
              <a:rPr lang="en-US" err="1"/>
              <a:t>Mencetak</a:t>
            </a:r>
            <a:r>
              <a:rPr lang="en-US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139264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3E22-1526-B4D8-5C27-6791E37C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Membuat</a:t>
            </a:r>
            <a:r>
              <a:rPr lang="en-US" b="1"/>
              <a:t>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84AF8-1EC0-709F-8055-777D9F78F1EC}"/>
              </a:ext>
            </a:extLst>
          </p:cNvPr>
          <p:cNvSpPr txBox="1"/>
          <p:nvPr/>
        </p:nvSpPr>
        <p:spPr>
          <a:xfrm>
            <a:off x="838199" y="1372191"/>
            <a:ext cx="8079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err="1"/>
              <a:t>membuat</a:t>
            </a:r>
            <a:r>
              <a:rPr lang="en-US" b="1"/>
              <a:t> </a:t>
            </a:r>
            <a:r>
              <a:rPr lang="en-US" b="1" err="1"/>
              <a:t>struktur</a:t>
            </a:r>
            <a:r>
              <a:rPr lang="en-US" b="1"/>
              <a:t> </a:t>
            </a:r>
            <a:r>
              <a:rPr lang="en-US" b="1" err="1"/>
              <a:t>dari</a:t>
            </a:r>
            <a:r>
              <a:rPr lang="en-US" b="1"/>
              <a:t> node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F3F4B7C-63F9-0D71-439D-C000436B7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57431"/>
              </p:ext>
            </p:extLst>
          </p:nvPr>
        </p:nvGraphicFramePr>
        <p:xfrm>
          <a:off x="1336749" y="2095224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sp>
        <p:nvSpPr>
          <p:cNvPr id="9" name="Right Arrow 8">
            <a:extLst>
              <a:ext uri="{FF2B5EF4-FFF2-40B4-BE49-F238E27FC236}">
                <a16:creationId xmlns:a16="http://schemas.microsoft.com/office/drawing/2014/main" id="{5ECCE7AE-9C67-4B06-AFC6-9F1CD8FD989E}"/>
              </a:ext>
            </a:extLst>
          </p:cNvPr>
          <p:cNvSpPr/>
          <p:nvPr/>
        </p:nvSpPr>
        <p:spPr>
          <a:xfrm>
            <a:off x="2572489" y="20545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B3CE6-3476-03F3-F9FC-CDC84F853D4E}"/>
              </a:ext>
            </a:extLst>
          </p:cNvPr>
          <p:cNvSpPr txBox="1"/>
          <p:nvPr/>
        </p:nvSpPr>
        <p:spPr>
          <a:xfrm>
            <a:off x="3838177" y="1703762"/>
            <a:ext cx="1473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class Node{</a:t>
            </a:r>
          </a:p>
          <a:p>
            <a:r>
              <a:rPr lang="en-US"/>
              <a:t>      int info</a:t>
            </a:r>
          </a:p>
          <a:p>
            <a:r>
              <a:rPr lang="en-US"/>
              <a:t>      Node next</a:t>
            </a:r>
          </a:p>
          <a:p>
            <a:r>
              <a:rPr lang="en-US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A52700-3E49-3E14-EA61-042755393FAB}"/>
              </a:ext>
            </a:extLst>
          </p:cNvPr>
          <p:cNvSpPr txBox="1"/>
          <p:nvPr/>
        </p:nvSpPr>
        <p:spPr>
          <a:xfrm>
            <a:off x="838199" y="3110503"/>
            <a:ext cx="4843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b="1" err="1"/>
              <a:t>Mendeklarasikan</a:t>
            </a:r>
            <a:r>
              <a:rPr lang="en-US" b="1"/>
              <a:t> </a:t>
            </a:r>
            <a:r>
              <a:rPr lang="en-US" b="1" err="1"/>
              <a:t>sebuah</a:t>
            </a:r>
            <a:r>
              <a:rPr lang="en-US" b="1"/>
              <a:t> node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C4DF7B-5904-0FD5-CC06-E719F39B4716}"/>
              </a:ext>
            </a:extLst>
          </p:cNvPr>
          <p:cNvSpPr txBox="1"/>
          <p:nvPr/>
        </p:nvSpPr>
        <p:spPr>
          <a:xfrm>
            <a:off x="1192230" y="3650378"/>
            <a:ext cx="2067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Node List = null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D6632E-C9A3-0E5A-B020-5CD490758AE7}"/>
              </a:ext>
            </a:extLst>
          </p:cNvPr>
          <p:cNvSpPr txBox="1"/>
          <p:nvPr/>
        </p:nvSpPr>
        <p:spPr>
          <a:xfrm>
            <a:off x="1223052" y="4848815"/>
            <a:ext cx="2157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List = new Node()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A27ABE-6FA8-D39E-64FB-4049CC1AF546}"/>
              </a:ext>
            </a:extLst>
          </p:cNvPr>
          <p:cNvSpPr txBox="1"/>
          <p:nvPr/>
        </p:nvSpPr>
        <p:spPr>
          <a:xfrm>
            <a:off x="838198" y="4308940"/>
            <a:ext cx="4843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b="1" err="1"/>
              <a:t>Membuat</a:t>
            </a:r>
            <a:r>
              <a:rPr lang="en-US" b="1"/>
              <a:t> </a:t>
            </a:r>
            <a:r>
              <a:rPr lang="en-US" b="1" err="1"/>
              <a:t>sebuah</a:t>
            </a:r>
            <a:r>
              <a:rPr lang="en-US" b="1"/>
              <a:t> node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C592C3AA-9A67-FADB-D58E-9BB587942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98946"/>
              </p:ext>
            </p:extLst>
          </p:nvPr>
        </p:nvGraphicFramePr>
        <p:xfrm>
          <a:off x="4333732" y="3670878"/>
          <a:ext cx="39626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63">
                  <a:extLst>
                    <a:ext uri="{9D8B030D-6E8A-4147-A177-3AD203B41FA5}">
                      <a16:colId xmlns:a16="http://schemas.microsoft.com/office/drawing/2014/main" val="3395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0D2DA73-8402-2611-F2B1-E6AF07231B51}"/>
              </a:ext>
            </a:extLst>
          </p:cNvPr>
          <p:cNvSpPr txBox="1"/>
          <p:nvPr/>
        </p:nvSpPr>
        <p:spPr>
          <a:xfrm>
            <a:off x="3845912" y="3661175"/>
            <a:ext cx="56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List:</a:t>
            </a:r>
          </a:p>
        </p:txBody>
      </p: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77CD22E8-FF93-6BCE-A575-53A459047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996888"/>
              </p:ext>
            </p:extLst>
          </p:nvPr>
        </p:nvGraphicFramePr>
        <p:xfrm>
          <a:off x="5231108" y="4870823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8D3322-1709-A4EA-C67E-284B4835CFF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705564" y="5056243"/>
            <a:ext cx="525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CCA874F8-91F0-9A76-1956-E7F7BE65A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165875"/>
              </p:ext>
            </p:extLst>
          </p:nvPr>
        </p:nvGraphicFramePr>
        <p:xfrm>
          <a:off x="4502044" y="4881280"/>
          <a:ext cx="39626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61">
                  <a:extLst>
                    <a:ext uri="{9D8B030D-6E8A-4147-A177-3AD203B41FA5}">
                      <a16:colId xmlns:a16="http://schemas.microsoft.com/office/drawing/2014/main" val="3395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3B66A2C7-1870-0F41-3635-833E0DB86286}"/>
              </a:ext>
            </a:extLst>
          </p:cNvPr>
          <p:cNvSpPr txBox="1"/>
          <p:nvPr/>
        </p:nvSpPr>
        <p:spPr>
          <a:xfrm>
            <a:off x="4010298" y="4871577"/>
            <a:ext cx="56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List: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3D4681-0E32-D523-1893-DACB12249BBA}"/>
              </a:ext>
            </a:extLst>
          </p:cNvPr>
          <p:cNvSpPr txBox="1"/>
          <p:nvPr/>
        </p:nvSpPr>
        <p:spPr>
          <a:xfrm>
            <a:off x="6918787" y="1332680"/>
            <a:ext cx="48434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b="1" err="1"/>
              <a:t>Mengakses</a:t>
            </a:r>
            <a:r>
              <a:rPr lang="en-US" b="1"/>
              <a:t> (set) field info dan next yang </a:t>
            </a:r>
            <a:r>
              <a:rPr lang="en-US" b="1" err="1"/>
              <a:t>ditunjuk</a:t>
            </a:r>
            <a:r>
              <a:rPr lang="en-US" b="1"/>
              <a:t> oleh pointer List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799F99-3E7E-5D8F-3732-2978276E328B}"/>
              </a:ext>
            </a:extLst>
          </p:cNvPr>
          <p:cNvSpPr txBox="1"/>
          <p:nvPr/>
        </p:nvSpPr>
        <p:spPr>
          <a:xfrm>
            <a:off x="7303641" y="2045434"/>
            <a:ext cx="21571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List.info = 1</a:t>
            </a:r>
          </a:p>
          <a:p>
            <a:r>
              <a:rPr lang="en-US" err="1"/>
              <a:t>List.next</a:t>
            </a:r>
            <a:r>
              <a:rPr lang="en-US"/>
              <a:t> = null</a:t>
            </a:r>
          </a:p>
        </p:txBody>
      </p:sp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CACC3AAB-6B63-A348-1146-586BBB78F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935653"/>
              </p:ext>
            </p:extLst>
          </p:nvPr>
        </p:nvGraphicFramePr>
        <p:xfrm>
          <a:off x="10765420" y="2183179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EB22B7-38E6-D7F5-9143-B44B5C423501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0207971" y="2368599"/>
            <a:ext cx="557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654E1B48-88F1-ECCF-0319-4C20F7A85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118318"/>
              </p:ext>
            </p:extLst>
          </p:nvPr>
        </p:nvGraphicFramePr>
        <p:xfrm>
          <a:off x="9984861" y="2191494"/>
          <a:ext cx="3962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62">
                  <a:extLst>
                    <a:ext uri="{9D8B030D-6E8A-4147-A177-3AD203B41FA5}">
                      <a16:colId xmlns:a16="http://schemas.microsoft.com/office/drawing/2014/main" val="3395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79EE743B-B50C-F567-C44F-AB584ED12CD2}"/>
              </a:ext>
            </a:extLst>
          </p:cNvPr>
          <p:cNvSpPr txBox="1"/>
          <p:nvPr/>
        </p:nvSpPr>
        <p:spPr>
          <a:xfrm>
            <a:off x="9485765" y="2192248"/>
            <a:ext cx="56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List: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92F33C-A44A-C8D4-F274-F0EA4FF2F009}"/>
              </a:ext>
            </a:extLst>
          </p:cNvPr>
          <p:cNvSpPr txBox="1"/>
          <p:nvPr/>
        </p:nvSpPr>
        <p:spPr>
          <a:xfrm>
            <a:off x="6943766" y="2983790"/>
            <a:ext cx="4843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b="1" err="1"/>
              <a:t>Membuat</a:t>
            </a:r>
            <a:r>
              <a:rPr lang="en-US" b="1"/>
              <a:t> </a:t>
            </a:r>
            <a:r>
              <a:rPr lang="en-US" b="1" err="1"/>
              <a:t>sebuah</a:t>
            </a:r>
            <a:r>
              <a:rPr lang="en-US" b="1"/>
              <a:t> node </a:t>
            </a:r>
            <a:r>
              <a:rPr lang="en-US" b="1" err="1"/>
              <a:t>baru</a:t>
            </a:r>
            <a:endParaRPr lang="en-US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644D10-1B1B-9494-E8C7-5705DDF849C0}"/>
              </a:ext>
            </a:extLst>
          </p:cNvPr>
          <p:cNvSpPr txBox="1"/>
          <p:nvPr/>
        </p:nvSpPr>
        <p:spPr>
          <a:xfrm>
            <a:off x="7328620" y="3336950"/>
            <a:ext cx="21571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Node N</a:t>
            </a:r>
          </a:p>
          <a:p>
            <a:r>
              <a:rPr lang="en-US"/>
              <a:t>N = new Node()</a:t>
            </a:r>
          </a:p>
          <a:p>
            <a:r>
              <a:rPr lang="en-US"/>
              <a:t>N.info = 2</a:t>
            </a:r>
          </a:p>
          <a:p>
            <a:r>
              <a:rPr lang="en-US" err="1"/>
              <a:t>N.next</a:t>
            </a:r>
            <a:r>
              <a:rPr lang="en-US"/>
              <a:t> = null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8ED7B1AD-7FCE-14BA-BDEA-896780B17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815398"/>
              </p:ext>
            </p:extLst>
          </p:nvPr>
        </p:nvGraphicFramePr>
        <p:xfrm>
          <a:off x="10601036" y="3703908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2C1F8EA-9F94-647D-A29B-0CC7D1519558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0043587" y="3889328"/>
            <a:ext cx="557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">
            <a:extLst>
              <a:ext uri="{FF2B5EF4-FFF2-40B4-BE49-F238E27FC236}">
                <a16:creationId xmlns:a16="http://schemas.microsoft.com/office/drawing/2014/main" id="{EA459AAC-8A0A-A88B-B872-611D23EA3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115188"/>
              </p:ext>
            </p:extLst>
          </p:nvPr>
        </p:nvGraphicFramePr>
        <p:xfrm>
          <a:off x="9820477" y="3712223"/>
          <a:ext cx="3962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62">
                  <a:extLst>
                    <a:ext uri="{9D8B030D-6E8A-4147-A177-3AD203B41FA5}">
                      <a16:colId xmlns:a16="http://schemas.microsoft.com/office/drawing/2014/main" val="3395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D99691A2-B1B9-2C3D-D9F1-56CC8DFE026F}"/>
              </a:ext>
            </a:extLst>
          </p:cNvPr>
          <p:cNvSpPr txBox="1"/>
          <p:nvPr/>
        </p:nvSpPr>
        <p:spPr>
          <a:xfrm>
            <a:off x="9485765" y="371297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5D341A-DA03-98EE-D1FF-9DEC1B8A50A0}"/>
              </a:ext>
            </a:extLst>
          </p:cNvPr>
          <p:cNvSpPr txBox="1"/>
          <p:nvPr/>
        </p:nvSpPr>
        <p:spPr>
          <a:xfrm>
            <a:off x="5340096" y="5821380"/>
            <a:ext cx="6763962" cy="8506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FFC4B9-D56B-8D5A-632D-A9454C261316}"/>
              </a:ext>
            </a:extLst>
          </p:cNvPr>
          <p:cNvSpPr txBox="1"/>
          <p:nvPr/>
        </p:nvSpPr>
        <p:spPr>
          <a:xfrm>
            <a:off x="6943766" y="4607797"/>
            <a:ext cx="4843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b="1" err="1"/>
              <a:t>Menyisipkan</a:t>
            </a:r>
            <a:r>
              <a:rPr lang="en-US" b="1"/>
              <a:t> node N di </a:t>
            </a:r>
            <a:r>
              <a:rPr lang="en-US" b="1" err="1"/>
              <a:t>akhir</a:t>
            </a:r>
            <a:r>
              <a:rPr lang="en-US" b="1"/>
              <a:t>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BB6A7E-2311-481E-1B78-A7887A8E23C7}"/>
              </a:ext>
            </a:extLst>
          </p:cNvPr>
          <p:cNvSpPr txBox="1"/>
          <p:nvPr/>
        </p:nvSpPr>
        <p:spPr>
          <a:xfrm>
            <a:off x="7328620" y="4975998"/>
            <a:ext cx="2157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err="1"/>
              <a:t>List.next</a:t>
            </a:r>
            <a:r>
              <a:rPr lang="en-US"/>
              <a:t> = N</a:t>
            </a:r>
          </a:p>
        </p:txBody>
      </p:sp>
      <p:graphicFrame>
        <p:nvGraphicFramePr>
          <p:cNvPr id="49" name="Table 4">
            <a:extLst>
              <a:ext uri="{FF2B5EF4-FFF2-40B4-BE49-F238E27FC236}">
                <a16:creationId xmlns:a16="http://schemas.microsoft.com/office/drawing/2014/main" id="{6D505E05-2E20-508A-0921-AB39EE0C8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252775"/>
              </p:ext>
            </p:extLst>
          </p:nvPr>
        </p:nvGraphicFramePr>
        <p:xfrm>
          <a:off x="9067713" y="5592506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42147AE-3CCF-BD04-C528-64003400505E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8510264" y="5777926"/>
            <a:ext cx="557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0F4F6E9C-C313-7C1A-39BC-AD077E980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465606"/>
              </p:ext>
            </p:extLst>
          </p:nvPr>
        </p:nvGraphicFramePr>
        <p:xfrm>
          <a:off x="8287154" y="5600821"/>
          <a:ext cx="3962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62">
                  <a:extLst>
                    <a:ext uri="{9D8B030D-6E8A-4147-A177-3AD203B41FA5}">
                      <a16:colId xmlns:a16="http://schemas.microsoft.com/office/drawing/2014/main" val="3395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789F2D48-0A93-9E83-274F-976B1442E77A}"/>
              </a:ext>
            </a:extLst>
          </p:cNvPr>
          <p:cNvSpPr txBox="1"/>
          <p:nvPr/>
        </p:nvSpPr>
        <p:spPr>
          <a:xfrm>
            <a:off x="7788058" y="5601575"/>
            <a:ext cx="56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List: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0210CB-EC8E-DB37-370C-F2C00E16101D}"/>
              </a:ext>
            </a:extLst>
          </p:cNvPr>
          <p:cNvSpPr txBox="1"/>
          <p:nvPr/>
        </p:nvSpPr>
        <p:spPr>
          <a:xfrm>
            <a:off x="1108137" y="1777308"/>
            <a:ext cx="662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info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D0D94C-13FC-9FAC-1756-020D7A0D34D8}"/>
              </a:ext>
            </a:extLst>
          </p:cNvPr>
          <p:cNvSpPr txBox="1"/>
          <p:nvPr/>
        </p:nvSpPr>
        <p:spPr>
          <a:xfrm>
            <a:off x="1654276" y="1781034"/>
            <a:ext cx="662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next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8CF33D5B-F807-969A-DC51-E899BB899E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374937" y="4313627"/>
            <a:ext cx="1695617" cy="1232982"/>
          </a:xfrm>
          <a:prstGeom prst="bentConnector3">
            <a:avLst>
              <a:gd name="adj1" fmla="val 31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0BBA55D2-D921-340B-8722-6F2073B21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377809"/>
              </p:ext>
            </p:extLst>
          </p:nvPr>
        </p:nvGraphicFramePr>
        <p:xfrm>
          <a:off x="5880545" y="6047252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C24E5C-F3CB-EC3E-96F8-8287FABB4924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323096" y="6232672"/>
            <a:ext cx="557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8990ADA6-B96D-DF2A-04C6-7917EA95A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6419"/>
              </p:ext>
            </p:extLst>
          </p:nvPr>
        </p:nvGraphicFramePr>
        <p:xfrm>
          <a:off x="5099986" y="6055567"/>
          <a:ext cx="3962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62">
                  <a:extLst>
                    <a:ext uri="{9D8B030D-6E8A-4147-A177-3AD203B41FA5}">
                      <a16:colId xmlns:a16="http://schemas.microsoft.com/office/drawing/2014/main" val="3395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1F7479B7-B9F6-A39C-805E-0E46A5E8853E}"/>
              </a:ext>
            </a:extLst>
          </p:cNvPr>
          <p:cNvSpPr txBox="1"/>
          <p:nvPr/>
        </p:nvSpPr>
        <p:spPr>
          <a:xfrm>
            <a:off x="4600890" y="6056321"/>
            <a:ext cx="56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List:</a:t>
            </a:r>
          </a:p>
        </p:txBody>
      </p:sp>
      <p:graphicFrame>
        <p:nvGraphicFramePr>
          <p:cNvPr id="45" name="Table 4">
            <a:extLst>
              <a:ext uri="{FF2B5EF4-FFF2-40B4-BE49-F238E27FC236}">
                <a16:creationId xmlns:a16="http://schemas.microsoft.com/office/drawing/2014/main" id="{87C9E5AC-D2DD-71DD-A202-C93B9C314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657246"/>
              </p:ext>
            </p:extLst>
          </p:nvPr>
        </p:nvGraphicFramePr>
        <p:xfrm>
          <a:off x="6952238" y="6047252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664BF6-6642-9651-92E9-93A8480BF011}"/>
              </a:ext>
            </a:extLst>
          </p:cNvPr>
          <p:cNvCxnSpPr>
            <a:cxnSpLocks/>
          </p:cNvCxnSpPr>
          <p:nvPr/>
        </p:nvCxnSpPr>
        <p:spPr>
          <a:xfrm>
            <a:off x="6394789" y="6224827"/>
            <a:ext cx="557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21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3E22-1526-B4D8-5C27-6791E37C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Membuat</a:t>
            </a:r>
            <a:r>
              <a:rPr lang="en-US" b="1"/>
              <a:t> list (cont.)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92F33C-A44A-C8D4-F274-F0EA4FF2F009}"/>
              </a:ext>
            </a:extLst>
          </p:cNvPr>
          <p:cNvSpPr txBox="1"/>
          <p:nvPr/>
        </p:nvSpPr>
        <p:spPr>
          <a:xfrm>
            <a:off x="838200" y="1435970"/>
            <a:ext cx="4843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b="1" err="1"/>
              <a:t>Membuat</a:t>
            </a:r>
            <a:r>
              <a:rPr lang="en-US" b="1"/>
              <a:t> </a:t>
            </a:r>
            <a:r>
              <a:rPr lang="en-US" b="1" err="1"/>
              <a:t>sebuah</a:t>
            </a:r>
            <a:r>
              <a:rPr lang="en-US" b="1"/>
              <a:t> node </a:t>
            </a:r>
            <a:r>
              <a:rPr lang="en-US" b="1" err="1"/>
              <a:t>baru</a:t>
            </a:r>
            <a:r>
              <a:rPr lang="en-US" b="1"/>
              <a:t> </a:t>
            </a:r>
            <a:r>
              <a:rPr lang="en-US" b="1" err="1"/>
              <a:t>lagi</a:t>
            </a:r>
            <a:endParaRPr lang="en-US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644D10-1B1B-9494-E8C7-5705DDF849C0}"/>
              </a:ext>
            </a:extLst>
          </p:cNvPr>
          <p:cNvSpPr txBox="1"/>
          <p:nvPr/>
        </p:nvSpPr>
        <p:spPr>
          <a:xfrm>
            <a:off x="1223054" y="1778856"/>
            <a:ext cx="21571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Node M</a:t>
            </a:r>
          </a:p>
          <a:p>
            <a:r>
              <a:rPr lang="en-US"/>
              <a:t>M = new Node()</a:t>
            </a:r>
          </a:p>
          <a:p>
            <a:r>
              <a:rPr lang="en-US"/>
              <a:t>M.info = 3</a:t>
            </a:r>
          </a:p>
          <a:p>
            <a:r>
              <a:rPr lang="en-US" err="1"/>
              <a:t>M.next</a:t>
            </a:r>
            <a:r>
              <a:rPr lang="en-US"/>
              <a:t> = null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8ED7B1AD-7FCE-14BA-BDEA-896780B17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84372"/>
              </p:ext>
            </p:extLst>
          </p:nvPr>
        </p:nvGraphicFramePr>
        <p:xfrm>
          <a:off x="4495470" y="2145814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2C1F8EA-9F94-647D-A29B-0CC7D1519558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938021" y="2331234"/>
            <a:ext cx="557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">
            <a:extLst>
              <a:ext uri="{FF2B5EF4-FFF2-40B4-BE49-F238E27FC236}">
                <a16:creationId xmlns:a16="http://schemas.microsoft.com/office/drawing/2014/main" id="{EA459AAC-8A0A-A88B-B872-611D23EA3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545493"/>
              </p:ext>
            </p:extLst>
          </p:nvPr>
        </p:nvGraphicFramePr>
        <p:xfrm>
          <a:off x="3714911" y="2154129"/>
          <a:ext cx="3962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62">
                  <a:extLst>
                    <a:ext uri="{9D8B030D-6E8A-4147-A177-3AD203B41FA5}">
                      <a16:colId xmlns:a16="http://schemas.microsoft.com/office/drawing/2014/main" val="3395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D99691A2-B1B9-2C3D-D9F1-56CC8DFE026F}"/>
              </a:ext>
            </a:extLst>
          </p:cNvPr>
          <p:cNvSpPr txBox="1"/>
          <p:nvPr/>
        </p:nvSpPr>
        <p:spPr>
          <a:xfrm>
            <a:off x="3356550" y="215488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5D341A-DA03-98EE-D1FF-9DEC1B8A50A0}"/>
              </a:ext>
            </a:extLst>
          </p:cNvPr>
          <p:cNvSpPr txBox="1"/>
          <p:nvPr/>
        </p:nvSpPr>
        <p:spPr>
          <a:xfrm>
            <a:off x="5340096" y="5821380"/>
            <a:ext cx="6763962" cy="8506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FFC4B9-D56B-8D5A-632D-A9454C261316}"/>
              </a:ext>
            </a:extLst>
          </p:cNvPr>
          <p:cNvSpPr txBox="1"/>
          <p:nvPr/>
        </p:nvSpPr>
        <p:spPr>
          <a:xfrm>
            <a:off x="838200" y="3049703"/>
            <a:ext cx="4843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b="1" err="1"/>
              <a:t>Menyisipkan</a:t>
            </a:r>
            <a:r>
              <a:rPr lang="en-US" b="1"/>
              <a:t> node M di </a:t>
            </a:r>
            <a:r>
              <a:rPr lang="en-US" b="1" err="1"/>
              <a:t>akhir</a:t>
            </a:r>
            <a:r>
              <a:rPr lang="en-US" b="1"/>
              <a:t>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BB6A7E-2311-481E-1B78-A7887A8E23C7}"/>
              </a:ext>
            </a:extLst>
          </p:cNvPr>
          <p:cNvSpPr txBox="1"/>
          <p:nvPr/>
        </p:nvSpPr>
        <p:spPr>
          <a:xfrm>
            <a:off x="1223054" y="3417638"/>
            <a:ext cx="2875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(</a:t>
            </a:r>
            <a:r>
              <a:rPr lang="en-US" err="1"/>
              <a:t>List.next</a:t>
            </a:r>
            <a:r>
              <a:rPr lang="en-US"/>
              <a:t>).next = 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53CBDD-3108-51F0-8D0E-2E6914F79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408207"/>
              </p:ext>
            </p:extLst>
          </p:nvPr>
        </p:nvGraphicFramePr>
        <p:xfrm>
          <a:off x="2582147" y="4031851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270676-3934-04AD-53E7-BF50FC67661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972253" y="4217271"/>
            <a:ext cx="609894" cy="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2F2792E-8AB6-F10A-EA52-8E1C12C5B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211056"/>
              </p:ext>
            </p:extLst>
          </p:nvPr>
        </p:nvGraphicFramePr>
        <p:xfrm>
          <a:off x="1684771" y="4042308"/>
          <a:ext cx="5645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573">
                  <a:extLst>
                    <a:ext uri="{9D8B030D-6E8A-4147-A177-3AD203B41FA5}">
                      <a16:colId xmlns:a16="http://schemas.microsoft.com/office/drawing/2014/main" val="3395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5222A4B-DB27-A6CF-856D-881A1A04EA6E}"/>
              </a:ext>
            </a:extLst>
          </p:cNvPr>
          <p:cNvSpPr txBox="1"/>
          <p:nvPr/>
        </p:nvSpPr>
        <p:spPr>
          <a:xfrm>
            <a:off x="1130588" y="3999029"/>
            <a:ext cx="564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List: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273C77F4-E4FA-B628-F25C-346C6BD91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413329"/>
              </p:ext>
            </p:extLst>
          </p:nvPr>
        </p:nvGraphicFramePr>
        <p:xfrm>
          <a:off x="3744245" y="4031851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537CF3-3232-C29C-A879-4E8DC5389D91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134351" y="4217271"/>
            <a:ext cx="609894" cy="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8768B40-377C-9FE7-23A6-464811E0951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44116" y="3176551"/>
            <a:ext cx="1703512" cy="398842"/>
          </a:xfrm>
          <a:prstGeom prst="bentConnector3">
            <a:avLst>
              <a:gd name="adj1" fmla="val -5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ACCF000-B220-05A8-6991-0A663D741A84}"/>
              </a:ext>
            </a:extLst>
          </p:cNvPr>
          <p:cNvSpPr txBox="1"/>
          <p:nvPr/>
        </p:nvSpPr>
        <p:spPr>
          <a:xfrm>
            <a:off x="1349157" y="5591286"/>
            <a:ext cx="18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>
                <a:solidFill>
                  <a:srgbClr val="FF0000"/>
                </a:solidFill>
              </a:rPr>
              <a:t>Buat</a:t>
            </a:r>
            <a:r>
              <a:rPr lang="en-US" b="1">
                <a:solidFill>
                  <a:srgbClr val="FF0000"/>
                </a:solidFill>
              </a:rPr>
              <a:t> 100 node!!!!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558A39-526C-3CD1-C9FB-6C03F2414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252736"/>
              </p:ext>
            </p:extLst>
          </p:nvPr>
        </p:nvGraphicFramePr>
        <p:xfrm>
          <a:off x="2421704" y="4696258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9D92C2-A135-C578-BEB4-A023AED9A26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811810" y="4881678"/>
            <a:ext cx="609894" cy="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666D46D-DEDF-4CF7-F94B-CE66C9DF7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0058"/>
              </p:ext>
            </p:extLst>
          </p:nvPr>
        </p:nvGraphicFramePr>
        <p:xfrm>
          <a:off x="1524328" y="4706715"/>
          <a:ext cx="5645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573">
                  <a:extLst>
                    <a:ext uri="{9D8B030D-6E8A-4147-A177-3AD203B41FA5}">
                      <a16:colId xmlns:a16="http://schemas.microsoft.com/office/drawing/2014/main" val="3395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745857B-C24E-6135-BE80-8022AB4E804A}"/>
              </a:ext>
            </a:extLst>
          </p:cNvPr>
          <p:cNvSpPr txBox="1"/>
          <p:nvPr/>
        </p:nvSpPr>
        <p:spPr>
          <a:xfrm>
            <a:off x="970145" y="4663436"/>
            <a:ext cx="564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List: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5883AC93-CCEB-D4D5-9D83-E6216EADC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02852"/>
              </p:ext>
            </p:extLst>
          </p:nvPr>
        </p:nvGraphicFramePr>
        <p:xfrm>
          <a:off x="3583802" y="4696258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4E5C06-DA42-9B02-422F-43A77A1425C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973908" y="4881678"/>
            <a:ext cx="609894" cy="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5C63FC13-4D1A-57B8-7F19-D663DF7F5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261068"/>
              </p:ext>
            </p:extLst>
          </p:nvPr>
        </p:nvGraphicFramePr>
        <p:xfrm>
          <a:off x="4738347" y="4706715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FF5B32-C11B-4BFC-F638-A696C007BE98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128453" y="4892135"/>
            <a:ext cx="609894" cy="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97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D0BF15-34F4-9C8D-C15D-01F5118A17A7}"/>
              </a:ext>
            </a:extLst>
          </p:cNvPr>
          <p:cNvSpPr txBox="1"/>
          <p:nvPr/>
        </p:nvSpPr>
        <p:spPr>
          <a:xfrm>
            <a:off x="6567627" y="575784"/>
            <a:ext cx="5174334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err="1"/>
              <a:t>Fungsi</a:t>
            </a:r>
            <a:r>
              <a:rPr lang="en-US" b="1"/>
              <a:t> INSERT_END(List, data)</a:t>
            </a:r>
          </a:p>
          <a:p>
            <a:r>
              <a:rPr lang="en-US"/>
              <a:t>Input: pointer List </a:t>
            </a:r>
            <a:r>
              <a:rPr lang="en-US" err="1"/>
              <a:t>bertipe</a:t>
            </a:r>
            <a:r>
              <a:rPr lang="en-US"/>
              <a:t> Node, data </a:t>
            </a:r>
            <a:r>
              <a:rPr lang="en-US" err="1"/>
              <a:t>bertipe</a:t>
            </a:r>
            <a:r>
              <a:rPr lang="en-US"/>
              <a:t> int</a:t>
            </a:r>
          </a:p>
          <a:p>
            <a:r>
              <a:rPr lang="en-US"/>
              <a:t>Output: pointer yang </a:t>
            </a:r>
            <a:r>
              <a:rPr lang="en-US" err="1"/>
              <a:t>menunjuk</a:t>
            </a:r>
            <a:r>
              <a:rPr lang="en-US"/>
              <a:t> </a:t>
            </a:r>
            <a:r>
              <a:rPr lang="en-US" err="1"/>
              <a:t>ke</a:t>
            </a:r>
            <a:r>
              <a:rPr lang="en-US"/>
              <a:t> node </a:t>
            </a:r>
            <a:r>
              <a:rPr lang="en-US" err="1"/>
              <a:t>pertama</a:t>
            </a:r>
            <a:endParaRPr lang="en-US"/>
          </a:p>
          <a:p>
            <a:r>
              <a:rPr lang="en-US"/>
              <a:t>Node N</a:t>
            </a:r>
          </a:p>
          <a:p>
            <a:r>
              <a:rPr lang="en-US"/>
              <a:t>Node p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N = new Node()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N.info =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err="1"/>
              <a:t>N.next</a:t>
            </a:r>
            <a:r>
              <a:rPr lang="en-US"/>
              <a:t> = null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If (List != null) {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    p =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    while (</a:t>
            </a:r>
            <a:r>
              <a:rPr lang="en-US" err="1"/>
              <a:t>p.next</a:t>
            </a:r>
            <a:r>
              <a:rPr lang="en-US"/>
              <a:t> != null) p = </a:t>
            </a:r>
            <a:r>
              <a:rPr lang="en-US" err="1"/>
              <a:t>p.next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    </a:t>
            </a:r>
            <a:r>
              <a:rPr lang="en-US" err="1"/>
              <a:t>p.next</a:t>
            </a:r>
            <a:r>
              <a:rPr lang="en-US"/>
              <a:t> = N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    Return (List)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Else Return (N)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1479A7-2EBA-F755-E889-9CFD69F97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648486"/>
              </p:ext>
            </p:extLst>
          </p:nvPr>
        </p:nvGraphicFramePr>
        <p:xfrm>
          <a:off x="2485002" y="1013461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73845E-35B6-87E5-5B05-183D48724A1D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875108" y="1198881"/>
            <a:ext cx="609894" cy="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9EEB7F8-A8A0-AB86-1847-CD0C8DC7E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650289"/>
              </p:ext>
            </p:extLst>
          </p:nvPr>
        </p:nvGraphicFramePr>
        <p:xfrm>
          <a:off x="1587626" y="1023918"/>
          <a:ext cx="5645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573">
                  <a:extLst>
                    <a:ext uri="{9D8B030D-6E8A-4147-A177-3AD203B41FA5}">
                      <a16:colId xmlns:a16="http://schemas.microsoft.com/office/drawing/2014/main" val="3395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02E17ED-82D3-9DC0-5020-75C88EB65AEA}"/>
              </a:ext>
            </a:extLst>
          </p:cNvPr>
          <p:cNvSpPr txBox="1"/>
          <p:nvPr/>
        </p:nvSpPr>
        <p:spPr>
          <a:xfrm>
            <a:off x="1033443" y="980639"/>
            <a:ext cx="564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List: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A05D3B4-4BFB-563A-2EF9-E34641296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02863"/>
              </p:ext>
            </p:extLst>
          </p:nvPr>
        </p:nvGraphicFramePr>
        <p:xfrm>
          <a:off x="3647100" y="1013461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9DC219-4599-37C3-717E-17343F77D39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037206" y="1198881"/>
            <a:ext cx="609894" cy="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9DE3B04-56C3-5A9F-A58F-7FC0418B7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036853"/>
              </p:ext>
            </p:extLst>
          </p:nvPr>
        </p:nvGraphicFramePr>
        <p:xfrm>
          <a:off x="4801645" y="1023918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C8F4B6-4331-12DA-7DFF-533383725EB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191751" y="1209338"/>
            <a:ext cx="609894" cy="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B2E1A4B-56DD-661E-7815-126941C33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801988"/>
              </p:ext>
            </p:extLst>
          </p:nvPr>
        </p:nvGraphicFramePr>
        <p:xfrm>
          <a:off x="2106055" y="334410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316F26-7AE2-9090-D838-4150878725C8}"/>
              </a:ext>
            </a:extLst>
          </p:cNvPr>
          <p:cNvCxnSpPr>
            <a:cxnSpLocks/>
          </p:cNvCxnSpPr>
          <p:nvPr/>
        </p:nvCxnSpPr>
        <p:spPr>
          <a:xfrm flipV="1">
            <a:off x="1512972" y="472826"/>
            <a:ext cx="609894" cy="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1435BD24-9355-C6C3-FC1E-BFC0868C2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492864"/>
              </p:ext>
            </p:extLst>
          </p:nvPr>
        </p:nvGraphicFramePr>
        <p:xfrm>
          <a:off x="1225490" y="297863"/>
          <a:ext cx="5645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573">
                  <a:extLst>
                    <a:ext uri="{9D8B030D-6E8A-4147-A177-3AD203B41FA5}">
                      <a16:colId xmlns:a16="http://schemas.microsoft.com/office/drawing/2014/main" val="3395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13E8397-5772-4D45-43A1-CD32C67D7BC2}"/>
              </a:ext>
            </a:extLst>
          </p:cNvPr>
          <p:cNvSpPr txBox="1"/>
          <p:nvPr/>
        </p:nvSpPr>
        <p:spPr>
          <a:xfrm>
            <a:off x="696626" y="253076"/>
            <a:ext cx="564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N: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24B1BB-FB45-5934-BB6F-213B32F898CC}"/>
              </a:ext>
            </a:extLst>
          </p:cNvPr>
          <p:cNvSpPr txBox="1"/>
          <p:nvPr/>
        </p:nvSpPr>
        <p:spPr>
          <a:xfrm>
            <a:off x="528380" y="102391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92E9C8-EEB4-05EA-AC79-DACF0537438D}"/>
              </a:ext>
            </a:extLst>
          </p:cNvPr>
          <p:cNvSpPr txBox="1"/>
          <p:nvPr/>
        </p:nvSpPr>
        <p:spPr>
          <a:xfrm>
            <a:off x="380074" y="20645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1-3.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D08553-13CB-0028-2960-05F76D409520}"/>
              </a:ext>
            </a:extLst>
          </p:cNvPr>
          <p:cNvSpPr txBox="1"/>
          <p:nvPr/>
        </p:nvSpPr>
        <p:spPr>
          <a:xfrm>
            <a:off x="561427" y="155469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</a:t>
            </a:r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A9C537BB-2E76-0B8F-6AA5-9E93374CB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079033"/>
              </p:ext>
            </p:extLst>
          </p:nvPr>
        </p:nvGraphicFramePr>
        <p:xfrm>
          <a:off x="1556301" y="1749973"/>
          <a:ext cx="5645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573">
                  <a:extLst>
                    <a:ext uri="{9D8B030D-6E8A-4147-A177-3AD203B41FA5}">
                      <a16:colId xmlns:a16="http://schemas.microsoft.com/office/drawing/2014/main" val="3395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F314F07-D465-5042-B666-80F369722319}"/>
              </a:ext>
            </a:extLst>
          </p:cNvPr>
          <p:cNvSpPr txBox="1"/>
          <p:nvPr/>
        </p:nvSpPr>
        <p:spPr>
          <a:xfrm>
            <a:off x="1002118" y="1706694"/>
            <a:ext cx="564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P: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CF59B61-64FE-43EC-B44F-F3602A5B12FD}"/>
              </a:ext>
            </a:extLst>
          </p:cNvPr>
          <p:cNvCxnSpPr>
            <a:cxnSpLocks/>
          </p:cNvCxnSpPr>
          <p:nvPr/>
        </p:nvCxnSpPr>
        <p:spPr>
          <a:xfrm flipV="1">
            <a:off x="1869940" y="1384301"/>
            <a:ext cx="1071321" cy="53972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0B5070B-538F-AEE0-5396-605E43970DC3}"/>
              </a:ext>
            </a:extLst>
          </p:cNvPr>
          <p:cNvSpPr txBox="1"/>
          <p:nvPr/>
        </p:nvSpPr>
        <p:spPr>
          <a:xfrm>
            <a:off x="603143" y="229018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6.</a:t>
            </a:r>
          </a:p>
        </p:txBody>
      </p:sp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41FFBFB6-7F93-E2DE-E5E5-825AF2048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316690"/>
              </p:ext>
            </p:extLst>
          </p:nvPr>
        </p:nvGraphicFramePr>
        <p:xfrm>
          <a:off x="1598017" y="2485466"/>
          <a:ext cx="5645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573">
                  <a:extLst>
                    <a:ext uri="{9D8B030D-6E8A-4147-A177-3AD203B41FA5}">
                      <a16:colId xmlns:a16="http://schemas.microsoft.com/office/drawing/2014/main" val="3395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1C66C25-D977-ACD5-653D-B2A11560D362}"/>
              </a:ext>
            </a:extLst>
          </p:cNvPr>
          <p:cNvSpPr txBox="1"/>
          <p:nvPr/>
        </p:nvSpPr>
        <p:spPr>
          <a:xfrm>
            <a:off x="1043834" y="2442187"/>
            <a:ext cx="564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P: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80CD797-A17D-AC4D-8A00-2C831FFA53F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838587" y="1394758"/>
            <a:ext cx="3339440" cy="12320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F2D147-3BE0-2BE7-548A-367A2C8B5063}"/>
              </a:ext>
            </a:extLst>
          </p:cNvPr>
          <p:cNvSpPr txBox="1"/>
          <p:nvPr/>
        </p:nvSpPr>
        <p:spPr>
          <a:xfrm>
            <a:off x="5413000" y="70525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7.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5958A9F9-A417-038D-AD56-8133F5606076}"/>
              </a:ext>
            </a:extLst>
          </p:cNvPr>
          <p:cNvCxnSpPr>
            <a:cxnSpLocks/>
          </p:cNvCxnSpPr>
          <p:nvPr/>
        </p:nvCxnSpPr>
        <p:spPr>
          <a:xfrm rot="10800000">
            <a:off x="2886783" y="536213"/>
            <a:ext cx="2532988" cy="688754"/>
          </a:xfrm>
          <a:prstGeom prst="bentConnector3">
            <a:avLst>
              <a:gd name="adj1" fmla="val 20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CE29CF7-D39B-2501-D01F-18258D692DAC}"/>
              </a:ext>
            </a:extLst>
          </p:cNvPr>
          <p:cNvSpPr txBox="1"/>
          <p:nvPr/>
        </p:nvSpPr>
        <p:spPr>
          <a:xfrm>
            <a:off x="1329604" y="3324942"/>
            <a:ext cx="330956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err="1"/>
              <a:t>Algoritma</a:t>
            </a:r>
            <a:r>
              <a:rPr lang="en-US" b="1"/>
              <a:t> BUAT_LIST</a:t>
            </a:r>
          </a:p>
          <a:p>
            <a:r>
              <a:rPr lang="en-US" err="1"/>
              <a:t>Variabel</a:t>
            </a:r>
            <a:r>
              <a:rPr lang="en-US"/>
              <a:t>: data dan n </a:t>
            </a:r>
            <a:r>
              <a:rPr lang="en-US" err="1"/>
              <a:t>bertipe</a:t>
            </a:r>
            <a:r>
              <a:rPr lang="en-US"/>
              <a:t> int</a:t>
            </a:r>
          </a:p>
          <a:p>
            <a:r>
              <a:rPr lang="en-US"/>
              <a:t>class Node{</a:t>
            </a:r>
          </a:p>
          <a:p>
            <a:r>
              <a:rPr lang="en-US"/>
              <a:t>      int info</a:t>
            </a:r>
          </a:p>
          <a:p>
            <a:r>
              <a:rPr lang="en-US"/>
              <a:t>      class next</a:t>
            </a:r>
          </a:p>
          <a:p>
            <a:r>
              <a:rPr lang="en-US"/>
              <a:t>}</a:t>
            </a:r>
          </a:p>
          <a:p>
            <a:r>
              <a:rPr lang="en-US"/>
              <a:t>Node List = null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Read (n)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for(</a:t>
            </a:r>
            <a:r>
              <a:rPr lang="en-US" err="1"/>
              <a:t>i</a:t>
            </a:r>
            <a:r>
              <a:rPr lang="en-US"/>
              <a:t> = 0; </a:t>
            </a:r>
            <a:r>
              <a:rPr lang="en-US" err="1"/>
              <a:t>i</a:t>
            </a:r>
            <a:r>
              <a:rPr lang="en-US"/>
              <a:t> &lt; n; </a:t>
            </a:r>
            <a:r>
              <a:rPr lang="en-US" err="1"/>
              <a:t>i</a:t>
            </a:r>
            <a:r>
              <a:rPr lang="en-US"/>
              <a:t>++) {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    List = INSERT_END(List, i+1)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207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AD62-39D8-F30C-7D7E-B75EAE14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Menyisipkan</a:t>
            </a:r>
            <a:r>
              <a:rPr lang="en-US" b="1"/>
              <a:t> di Akhir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5C408-F12F-CDD9-1213-7A693DFA5F5A}"/>
              </a:ext>
            </a:extLst>
          </p:cNvPr>
          <p:cNvSpPr txBox="1"/>
          <p:nvPr/>
        </p:nvSpPr>
        <p:spPr>
          <a:xfrm>
            <a:off x="5427132" y="3718274"/>
            <a:ext cx="6763962" cy="8506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EC2D2-BAF1-0451-DE91-F767826BF239}"/>
              </a:ext>
            </a:extLst>
          </p:cNvPr>
          <p:cNvSpPr txBox="1"/>
          <p:nvPr/>
        </p:nvSpPr>
        <p:spPr>
          <a:xfrm>
            <a:off x="921540" y="1994180"/>
            <a:ext cx="480690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err="1"/>
              <a:t>Fungsi</a:t>
            </a:r>
            <a:r>
              <a:rPr lang="en-US" b="1"/>
              <a:t> INSERT_START(List, data)</a:t>
            </a:r>
          </a:p>
          <a:p>
            <a:r>
              <a:rPr lang="en-US"/>
              <a:t>Input: pointer List </a:t>
            </a:r>
            <a:r>
              <a:rPr lang="en-US" err="1"/>
              <a:t>bertipe</a:t>
            </a:r>
            <a:r>
              <a:rPr lang="en-US"/>
              <a:t> Node, data </a:t>
            </a:r>
            <a:r>
              <a:rPr lang="en-US" err="1"/>
              <a:t>bertipe</a:t>
            </a:r>
            <a:r>
              <a:rPr lang="en-US"/>
              <a:t> int</a:t>
            </a:r>
          </a:p>
          <a:p>
            <a:r>
              <a:rPr lang="en-US"/>
              <a:t>Output: pointer yang </a:t>
            </a:r>
            <a:r>
              <a:rPr lang="en-US" err="1"/>
              <a:t>menunjuk</a:t>
            </a:r>
            <a:r>
              <a:rPr lang="en-US"/>
              <a:t> </a:t>
            </a:r>
            <a:r>
              <a:rPr lang="en-US" err="1"/>
              <a:t>ke</a:t>
            </a:r>
            <a:r>
              <a:rPr lang="en-US"/>
              <a:t> node </a:t>
            </a:r>
            <a:r>
              <a:rPr lang="en-US" err="1"/>
              <a:t>pertama</a:t>
            </a:r>
            <a:endParaRPr lang="en-US"/>
          </a:p>
          <a:p>
            <a:r>
              <a:rPr lang="en-US"/>
              <a:t>Node N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N = new Node()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N.info =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err="1"/>
              <a:t>N.next</a:t>
            </a:r>
            <a:r>
              <a:rPr lang="en-US"/>
              <a:t> =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Return (N)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852614D-1A02-F040-50AF-E997C79CB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038018"/>
              </p:ext>
            </p:extLst>
          </p:nvPr>
        </p:nvGraphicFramePr>
        <p:xfrm>
          <a:off x="2373098" y="5275025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2AF7CF-EB55-7478-2CFD-EECBE5CC460C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763204" y="5460445"/>
            <a:ext cx="609894" cy="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EAFD0141-6B35-DBC4-8C56-4C9432CB8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078283"/>
              </p:ext>
            </p:extLst>
          </p:nvPr>
        </p:nvGraphicFramePr>
        <p:xfrm>
          <a:off x="1475722" y="5285482"/>
          <a:ext cx="5645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573">
                  <a:extLst>
                    <a:ext uri="{9D8B030D-6E8A-4147-A177-3AD203B41FA5}">
                      <a16:colId xmlns:a16="http://schemas.microsoft.com/office/drawing/2014/main" val="3395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52E65EC-4EFB-6AE2-A346-0AC78EB6294F}"/>
              </a:ext>
            </a:extLst>
          </p:cNvPr>
          <p:cNvSpPr txBox="1"/>
          <p:nvPr/>
        </p:nvSpPr>
        <p:spPr>
          <a:xfrm>
            <a:off x="921539" y="5242203"/>
            <a:ext cx="564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List: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0CB82FF8-BDB4-F06C-7980-8681FEA3B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267449"/>
              </p:ext>
            </p:extLst>
          </p:nvPr>
        </p:nvGraphicFramePr>
        <p:xfrm>
          <a:off x="3535196" y="5275025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9F8BD1-AD73-0BD4-55E5-9301FECF70A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925302" y="5460445"/>
            <a:ext cx="609894" cy="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B5FEE178-ECA3-7D05-11BF-B8949D020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62403"/>
              </p:ext>
            </p:extLst>
          </p:nvPr>
        </p:nvGraphicFramePr>
        <p:xfrm>
          <a:off x="4697294" y="5258684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7AF5DD-DC4D-0333-BF96-ED610D2BC1E1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087400" y="5444104"/>
            <a:ext cx="609894" cy="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C9A5D22-70AD-F874-84DA-419024888DE8}"/>
              </a:ext>
            </a:extLst>
          </p:cNvPr>
          <p:cNvSpPr txBox="1"/>
          <p:nvPr/>
        </p:nvSpPr>
        <p:spPr>
          <a:xfrm>
            <a:off x="8044240" y="1478213"/>
            <a:ext cx="347204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err="1"/>
              <a:t>Algoritma</a:t>
            </a:r>
            <a:r>
              <a:rPr lang="en-US" b="1"/>
              <a:t> BUAT_LIST</a:t>
            </a:r>
          </a:p>
          <a:p>
            <a:r>
              <a:rPr lang="en-US" err="1"/>
              <a:t>Variabel</a:t>
            </a:r>
            <a:r>
              <a:rPr lang="en-US"/>
              <a:t>: data dan n </a:t>
            </a:r>
            <a:r>
              <a:rPr lang="en-US" err="1"/>
              <a:t>bertipe</a:t>
            </a:r>
            <a:r>
              <a:rPr lang="en-US"/>
              <a:t> int</a:t>
            </a:r>
          </a:p>
          <a:p>
            <a:r>
              <a:rPr lang="en-US"/>
              <a:t>class Node{</a:t>
            </a:r>
          </a:p>
          <a:p>
            <a:r>
              <a:rPr lang="en-US"/>
              <a:t>      int info</a:t>
            </a:r>
          </a:p>
          <a:p>
            <a:r>
              <a:rPr lang="en-US"/>
              <a:t>      class next</a:t>
            </a:r>
          </a:p>
          <a:p>
            <a:r>
              <a:rPr lang="en-US"/>
              <a:t>}</a:t>
            </a:r>
          </a:p>
          <a:p>
            <a:r>
              <a:rPr lang="en-US"/>
              <a:t>Node List = null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Read (n)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for(</a:t>
            </a:r>
            <a:r>
              <a:rPr lang="en-US" err="1"/>
              <a:t>i</a:t>
            </a:r>
            <a:r>
              <a:rPr lang="en-US"/>
              <a:t> = 0; </a:t>
            </a:r>
            <a:r>
              <a:rPr lang="en-US" err="1"/>
              <a:t>i</a:t>
            </a:r>
            <a:r>
              <a:rPr lang="en-US"/>
              <a:t> &lt; n; </a:t>
            </a:r>
            <a:r>
              <a:rPr lang="en-US" err="1"/>
              <a:t>i</a:t>
            </a:r>
            <a:r>
              <a:rPr lang="en-US"/>
              <a:t>++) {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    List = INSERT_START(List, i+1)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192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C395914-846E-00EF-709D-388810445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66701"/>
              </p:ext>
            </p:extLst>
          </p:nvPr>
        </p:nvGraphicFramePr>
        <p:xfrm>
          <a:off x="1604165" y="523214"/>
          <a:ext cx="5645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573">
                  <a:extLst>
                    <a:ext uri="{9D8B030D-6E8A-4147-A177-3AD203B41FA5}">
                      <a16:colId xmlns:a16="http://schemas.microsoft.com/office/drawing/2014/main" val="3395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B4EAEC-7B5E-41D9-3F83-1A54808B5D01}"/>
              </a:ext>
            </a:extLst>
          </p:cNvPr>
          <p:cNvSpPr txBox="1"/>
          <p:nvPr/>
        </p:nvSpPr>
        <p:spPr>
          <a:xfrm>
            <a:off x="1049982" y="479935"/>
            <a:ext cx="564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List: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F31BB9-7E32-7072-531C-74364CC4008E}"/>
              </a:ext>
            </a:extLst>
          </p:cNvPr>
          <p:cNvSpPr txBox="1"/>
          <p:nvPr/>
        </p:nvSpPr>
        <p:spPr>
          <a:xfrm>
            <a:off x="1153201" y="1102505"/>
            <a:ext cx="3596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i</a:t>
            </a:r>
            <a:r>
              <a:rPr lang="en-US"/>
              <a:t> = 0 -&gt; List = </a:t>
            </a:r>
            <a:r>
              <a:rPr lang="en-US" b="1"/>
              <a:t>INSERT_START(List, 1)</a:t>
            </a:r>
          </a:p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29A156-2834-E6BC-1AB0-AB2A93FE4D78}"/>
              </a:ext>
            </a:extLst>
          </p:cNvPr>
          <p:cNvSpPr txBox="1"/>
          <p:nvPr/>
        </p:nvSpPr>
        <p:spPr>
          <a:xfrm>
            <a:off x="1224146" y="166750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1-2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42CCB2A5-E247-5C8C-3BD6-54A33F1E9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153254"/>
              </p:ext>
            </p:extLst>
          </p:nvPr>
        </p:nvGraphicFramePr>
        <p:xfrm>
          <a:off x="3122811" y="1748836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BC05FF-BDDE-7EA9-CE9E-E0EF1A1C158E}"/>
              </a:ext>
            </a:extLst>
          </p:cNvPr>
          <p:cNvCxnSpPr>
            <a:cxnSpLocks/>
          </p:cNvCxnSpPr>
          <p:nvPr/>
        </p:nvCxnSpPr>
        <p:spPr>
          <a:xfrm flipV="1">
            <a:off x="2529728" y="1887252"/>
            <a:ext cx="609894" cy="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31D6C57-9808-B054-1456-340BCD55B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532530"/>
              </p:ext>
            </p:extLst>
          </p:nvPr>
        </p:nvGraphicFramePr>
        <p:xfrm>
          <a:off x="2242246" y="1712289"/>
          <a:ext cx="5645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573">
                  <a:extLst>
                    <a:ext uri="{9D8B030D-6E8A-4147-A177-3AD203B41FA5}">
                      <a16:colId xmlns:a16="http://schemas.microsoft.com/office/drawing/2014/main" val="3395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94CB6CB-3D33-9DEC-EBB3-77FDC4C52BFB}"/>
              </a:ext>
            </a:extLst>
          </p:cNvPr>
          <p:cNvSpPr txBox="1"/>
          <p:nvPr/>
        </p:nvSpPr>
        <p:spPr>
          <a:xfrm>
            <a:off x="1713382" y="1667502"/>
            <a:ext cx="564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N: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72A8AD-A420-74D0-E245-A191F78DFC58}"/>
              </a:ext>
            </a:extLst>
          </p:cNvPr>
          <p:cNvSpPr txBox="1"/>
          <p:nvPr/>
        </p:nvSpPr>
        <p:spPr>
          <a:xfrm>
            <a:off x="1378037" y="21675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C3FCFCD7-93A3-9570-4259-FEB38BE56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911548"/>
              </p:ext>
            </p:extLst>
          </p:nvPr>
        </p:nvGraphicFramePr>
        <p:xfrm>
          <a:off x="3052737" y="2272587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3FD06C-5BB0-2FCD-EB7D-2D7574539B16}"/>
              </a:ext>
            </a:extLst>
          </p:cNvPr>
          <p:cNvCxnSpPr>
            <a:cxnSpLocks/>
          </p:cNvCxnSpPr>
          <p:nvPr/>
        </p:nvCxnSpPr>
        <p:spPr>
          <a:xfrm flipV="1">
            <a:off x="2459654" y="2411003"/>
            <a:ext cx="609894" cy="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077EB282-D878-808C-E45C-319409715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035781"/>
              </p:ext>
            </p:extLst>
          </p:nvPr>
        </p:nvGraphicFramePr>
        <p:xfrm>
          <a:off x="2172172" y="2236040"/>
          <a:ext cx="5645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573">
                  <a:extLst>
                    <a:ext uri="{9D8B030D-6E8A-4147-A177-3AD203B41FA5}">
                      <a16:colId xmlns:a16="http://schemas.microsoft.com/office/drawing/2014/main" val="3395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F775C0A-DA66-1536-9C98-45A9A046C5C2}"/>
              </a:ext>
            </a:extLst>
          </p:cNvPr>
          <p:cNvSpPr txBox="1"/>
          <p:nvPr/>
        </p:nvSpPr>
        <p:spPr>
          <a:xfrm>
            <a:off x="1643308" y="2191253"/>
            <a:ext cx="564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N: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D6954F-54F9-450F-6BC5-93C59871D439}"/>
              </a:ext>
            </a:extLst>
          </p:cNvPr>
          <p:cNvSpPr txBox="1"/>
          <p:nvPr/>
        </p:nvSpPr>
        <p:spPr>
          <a:xfrm>
            <a:off x="1371926" y="2710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C7C40DBB-8395-521C-370E-3F9654146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429834"/>
              </p:ext>
            </p:extLst>
          </p:nvPr>
        </p:nvGraphicFramePr>
        <p:xfrm>
          <a:off x="2454458" y="2894817"/>
          <a:ext cx="5645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573">
                  <a:extLst>
                    <a:ext uri="{9D8B030D-6E8A-4147-A177-3AD203B41FA5}">
                      <a16:colId xmlns:a16="http://schemas.microsoft.com/office/drawing/2014/main" val="3395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912C9F5-3202-3766-742B-DD10611EF935}"/>
              </a:ext>
            </a:extLst>
          </p:cNvPr>
          <p:cNvSpPr txBox="1"/>
          <p:nvPr/>
        </p:nvSpPr>
        <p:spPr>
          <a:xfrm>
            <a:off x="1900275" y="2851538"/>
            <a:ext cx="564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List: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A6EDA14D-A95E-11B5-D155-D3428FBD4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95704"/>
              </p:ext>
            </p:extLst>
          </p:nvPr>
        </p:nvGraphicFramePr>
        <p:xfrm>
          <a:off x="3370240" y="2930404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1B4D48-0A89-D262-C982-843EFE105EED}"/>
              </a:ext>
            </a:extLst>
          </p:cNvPr>
          <p:cNvCxnSpPr>
            <a:cxnSpLocks/>
          </p:cNvCxnSpPr>
          <p:nvPr/>
        </p:nvCxnSpPr>
        <p:spPr>
          <a:xfrm flipV="1">
            <a:off x="2777157" y="3068820"/>
            <a:ext cx="609894" cy="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78A893-3BD8-612C-E17A-A670C1F9C5F5}"/>
              </a:ext>
            </a:extLst>
          </p:cNvPr>
          <p:cNvSpPr txBox="1"/>
          <p:nvPr/>
        </p:nvSpPr>
        <p:spPr>
          <a:xfrm>
            <a:off x="1371926" y="3735837"/>
            <a:ext cx="3474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i</a:t>
            </a:r>
            <a:r>
              <a:rPr lang="en-US"/>
              <a:t> = 1 -&gt; List = </a:t>
            </a:r>
            <a:r>
              <a:rPr lang="en-US" b="1"/>
              <a:t>INSERT_START(List, 2)</a:t>
            </a:r>
          </a:p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7EC4CE-8607-864C-0BE4-5D66984746F4}"/>
              </a:ext>
            </a:extLst>
          </p:cNvPr>
          <p:cNvSpPr txBox="1"/>
          <p:nvPr/>
        </p:nvSpPr>
        <p:spPr>
          <a:xfrm>
            <a:off x="1442871" y="43008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1-2</a:t>
            </a:r>
          </a:p>
        </p:txBody>
      </p:sp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7F3BB41B-1BDE-6A8E-0488-8EFA56FC2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457131"/>
              </p:ext>
            </p:extLst>
          </p:nvPr>
        </p:nvGraphicFramePr>
        <p:xfrm>
          <a:off x="3341536" y="4382168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0A067C-A8A1-759A-DEEE-1E93181D2A67}"/>
              </a:ext>
            </a:extLst>
          </p:cNvPr>
          <p:cNvCxnSpPr>
            <a:cxnSpLocks/>
          </p:cNvCxnSpPr>
          <p:nvPr/>
        </p:nvCxnSpPr>
        <p:spPr>
          <a:xfrm flipV="1">
            <a:off x="2748453" y="4520584"/>
            <a:ext cx="609894" cy="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9A7A83BC-9C8D-6582-C0EC-A8F81DD69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813309"/>
              </p:ext>
            </p:extLst>
          </p:nvPr>
        </p:nvGraphicFramePr>
        <p:xfrm>
          <a:off x="2460971" y="4345621"/>
          <a:ext cx="5645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573">
                  <a:extLst>
                    <a:ext uri="{9D8B030D-6E8A-4147-A177-3AD203B41FA5}">
                      <a16:colId xmlns:a16="http://schemas.microsoft.com/office/drawing/2014/main" val="3395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03A88B63-B37C-56EF-1007-A32EF6FA0A23}"/>
              </a:ext>
            </a:extLst>
          </p:cNvPr>
          <p:cNvSpPr txBox="1"/>
          <p:nvPr/>
        </p:nvSpPr>
        <p:spPr>
          <a:xfrm>
            <a:off x="1932107" y="4300834"/>
            <a:ext cx="564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N: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EF1C23-E4A5-0658-DE96-C0CD224D4761}"/>
              </a:ext>
            </a:extLst>
          </p:cNvPr>
          <p:cNvSpPr txBox="1"/>
          <p:nvPr/>
        </p:nvSpPr>
        <p:spPr>
          <a:xfrm>
            <a:off x="1596762" y="48008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289229D8-04DA-4414-FFEA-671AC5C1B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489767"/>
              </p:ext>
            </p:extLst>
          </p:nvPr>
        </p:nvGraphicFramePr>
        <p:xfrm>
          <a:off x="3271462" y="4905919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BBB62C-3420-E8E4-F89F-B7382651F80D}"/>
              </a:ext>
            </a:extLst>
          </p:cNvPr>
          <p:cNvCxnSpPr>
            <a:cxnSpLocks/>
          </p:cNvCxnSpPr>
          <p:nvPr/>
        </p:nvCxnSpPr>
        <p:spPr>
          <a:xfrm flipV="1">
            <a:off x="2678379" y="5044335"/>
            <a:ext cx="609894" cy="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E0ECF1DB-59FE-C9B0-06CC-DCF48A046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091099"/>
              </p:ext>
            </p:extLst>
          </p:nvPr>
        </p:nvGraphicFramePr>
        <p:xfrm>
          <a:off x="2390897" y="4869372"/>
          <a:ext cx="5645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573">
                  <a:extLst>
                    <a:ext uri="{9D8B030D-6E8A-4147-A177-3AD203B41FA5}">
                      <a16:colId xmlns:a16="http://schemas.microsoft.com/office/drawing/2014/main" val="3395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9A175CB0-E9EA-0EB7-3A36-BEB693054012}"/>
              </a:ext>
            </a:extLst>
          </p:cNvPr>
          <p:cNvSpPr txBox="1"/>
          <p:nvPr/>
        </p:nvSpPr>
        <p:spPr>
          <a:xfrm>
            <a:off x="1862033" y="4824585"/>
            <a:ext cx="564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N: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2FD7B9-023D-E7C8-AFDC-8A31EEB119E7}"/>
              </a:ext>
            </a:extLst>
          </p:cNvPr>
          <p:cNvSpPr txBox="1"/>
          <p:nvPr/>
        </p:nvSpPr>
        <p:spPr>
          <a:xfrm>
            <a:off x="1590651" y="5344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409F5E7B-01EE-D85F-BA6D-60ECC5AE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99237"/>
              </p:ext>
            </p:extLst>
          </p:nvPr>
        </p:nvGraphicFramePr>
        <p:xfrm>
          <a:off x="3457105" y="5577286"/>
          <a:ext cx="5645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573">
                  <a:extLst>
                    <a:ext uri="{9D8B030D-6E8A-4147-A177-3AD203B41FA5}">
                      <a16:colId xmlns:a16="http://schemas.microsoft.com/office/drawing/2014/main" val="3395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43A3EA35-7D53-B97F-903E-EE65A8E750AB}"/>
              </a:ext>
            </a:extLst>
          </p:cNvPr>
          <p:cNvSpPr txBox="1"/>
          <p:nvPr/>
        </p:nvSpPr>
        <p:spPr>
          <a:xfrm>
            <a:off x="2902922" y="5534007"/>
            <a:ext cx="564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List:</a:t>
            </a:r>
          </a:p>
        </p:txBody>
      </p:sp>
      <p:graphicFrame>
        <p:nvGraphicFramePr>
          <p:cNvPr id="43" name="Table 4">
            <a:extLst>
              <a:ext uri="{FF2B5EF4-FFF2-40B4-BE49-F238E27FC236}">
                <a16:creationId xmlns:a16="http://schemas.microsoft.com/office/drawing/2014/main" id="{DC1013D3-70E5-C58E-2E39-BCFDBB46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77301"/>
              </p:ext>
            </p:extLst>
          </p:nvPr>
        </p:nvGraphicFramePr>
        <p:xfrm>
          <a:off x="4372887" y="5612873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40DE76-C3A4-232B-9DCF-90063A23D59E}"/>
              </a:ext>
            </a:extLst>
          </p:cNvPr>
          <p:cNvCxnSpPr>
            <a:cxnSpLocks/>
            <a:endCxn id="36" idx="2"/>
          </p:cNvCxnSpPr>
          <p:nvPr/>
        </p:nvCxnSpPr>
        <p:spPr>
          <a:xfrm flipH="1" flipV="1">
            <a:off x="3647844" y="5276759"/>
            <a:ext cx="30763" cy="46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4172BAF2-AE2B-A540-0F01-16A45E4F9FB5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3818707" y="5044337"/>
            <a:ext cx="930562" cy="5685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36DC018-F18C-D06C-D90F-168FC0A41BAA}"/>
              </a:ext>
            </a:extLst>
          </p:cNvPr>
          <p:cNvSpPr txBox="1"/>
          <p:nvPr/>
        </p:nvSpPr>
        <p:spPr>
          <a:xfrm>
            <a:off x="5120449" y="3025816"/>
            <a:ext cx="3474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i</a:t>
            </a:r>
            <a:r>
              <a:rPr lang="en-US"/>
              <a:t> = 2 -&gt; List = </a:t>
            </a:r>
            <a:r>
              <a:rPr lang="en-US" b="1"/>
              <a:t>INSERT_START(List, 3)</a:t>
            </a:r>
          </a:p>
          <a:p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A8E042-1E3B-67FC-34FE-462F9A7091FB}"/>
              </a:ext>
            </a:extLst>
          </p:cNvPr>
          <p:cNvSpPr txBox="1"/>
          <p:nvPr/>
        </p:nvSpPr>
        <p:spPr>
          <a:xfrm>
            <a:off x="5191394" y="359081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1-2</a:t>
            </a:r>
          </a:p>
        </p:txBody>
      </p:sp>
      <p:graphicFrame>
        <p:nvGraphicFramePr>
          <p:cNvPr id="53" name="Table 4">
            <a:extLst>
              <a:ext uri="{FF2B5EF4-FFF2-40B4-BE49-F238E27FC236}">
                <a16:creationId xmlns:a16="http://schemas.microsoft.com/office/drawing/2014/main" id="{3B8E5FCD-52D7-76D7-3F96-5F14518BE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674183"/>
              </p:ext>
            </p:extLst>
          </p:nvPr>
        </p:nvGraphicFramePr>
        <p:xfrm>
          <a:off x="7090059" y="3672147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B97038-3D32-7B22-6F5D-3D5789158318}"/>
              </a:ext>
            </a:extLst>
          </p:cNvPr>
          <p:cNvCxnSpPr>
            <a:cxnSpLocks/>
          </p:cNvCxnSpPr>
          <p:nvPr/>
        </p:nvCxnSpPr>
        <p:spPr>
          <a:xfrm flipV="1">
            <a:off x="6496976" y="3810563"/>
            <a:ext cx="609894" cy="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5" name="Table 4">
            <a:extLst>
              <a:ext uri="{FF2B5EF4-FFF2-40B4-BE49-F238E27FC236}">
                <a16:creationId xmlns:a16="http://schemas.microsoft.com/office/drawing/2014/main" id="{514C673A-9468-7C81-15D3-3F8E8E4C7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400461"/>
              </p:ext>
            </p:extLst>
          </p:nvPr>
        </p:nvGraphicFramePr>
        <p:xfrm>
          <a:off x="6209494" y="3635600"/>
          <a:ext cx="5645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573">
                  <a:extLst>
                    <a:ext uri="{9D8B030D-6E8A-4147-A177-3AD203B41FA5}">
                      <a16:colId xmlns:a16="http://schemas.microsoft.com/office/drawing/2014/main" val="3395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850A55E9-59EA-8BBF-87C1-11585F937278}"/>
              </a:ext>
            </a:extLst>
          </p:cNvPr>
          <p:cNvSpPr txBox="1"/>
          <p:nvPr/>
        </p:nvSpPr>
        <p:spPr>
          <a:xfrm>
            <a:off x="5680630" y="3590813"/>
            <a:ext cx="564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N: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F74EF6-7BE8-503E-A48A-4970F999E641}"/>
              </a:ext>
            </a:extLst>
          </p:cNvPr>
          <p:cNvSpPr txBox="1"/>
          <p:nvPr/>
        </p:nvSpPr>
        <p:spPr>
          <a:xfrm>
            <a:off x="5345285" y="4090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044CC448-2EE5-6C3C-8A7A-6E34BF65D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897518"/>
              </p:ext>
            </p:extLst>
          </p:nvPr>
        </p:nvGraphicFramePr>
        <p:xfrm>
          <a:off x="7019985" y="4195898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E3DE25-2DD2-2ED4-6A9D-8310736B7CAD}"/>
              </a:ext>
            </a:extLst>
          </p:cNvPr>
          <p:cNvCxnSpPr>
            <a:cxnSpLocks/>
          </p:cNvCxnSpPr>
          <p:nvPr/>
        </p:nvCxnSpPr>
        <p:spPr>
          <a:xfrm flipV="1">
            <a:off x="6426902" y="4334314"/>
            <a:ext cx="609894" cy="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CFF3AA6B-9C19-81CA-46AB-8BC7B27CB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44131"/>
              </p:ext>
            </p:extLst>
          </p:nvPr>
        </p:nvGraphicFramePr>
        <p:xfrm>
          <a:off x="6139420" y="4159351"/>
          <a:ext cx="5645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573">
                  <a:extLst>
                    <a:ext uri="{9D8B030D-6E8A-4147-A177-3AD203B41FA5}">
                      <a16:colId xmlns:a16="http://schemas.microsoft.com/office/drawing/2014/main" val="3395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00C4B415-41C0-0E5F-665A-4DA8487CA2F6}"/>
              </a:ext>
            </a:extLst>
          </p:cNvPr>
          <p:cNvSpPr txBox="1"/>
          <p:nvPr/>
        </p:nvSpPr>
        <p:spPr>
          <a:xfrm>
            <a:off x="5610556" y="4114564"/>
            <a:ext cx="564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N: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E41734-0B0D-6AD1-2F22-A0B80B61B103}"/>
              </a:ext>
            </a:extLst>
          </p:cNvPr>
          <p:cNvSpPr txBox="1"/>
          <p:nvPr/>
        </p:nvSpPr>
        <p:spPr>
          <a:xfrm>
            <a:off x="5339174" y="4634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351C2622-9255-D374-0A7F-CF8C6BAEE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501487"/>
              </p:ext>
            </p:extLst>
          </p:nvPr>
        </p:nvGraphicFramePr>
        <p:xfrm>
          <a:off x="6440489" y="4917704"/>
          <a:ext cx="5645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573">
                  <a:extLst>
                    <a:ext uri="{9D8B030D-6E8A-4147-A177-3AD203B41FA5}">
                      <a16:colId xmlns:a16="http://schemas.microsoft.com/office/drawing/2014/main" val="3395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9FAC55BB-AC75-C343-6429-8F872A101EEE}"/>
              </a:ext>
            </a:extLst>
          </p:cNvPr>
          <p:cNvSpPr txBox="1"/>
          <p:nvPr/>
        </p:nvSpPr>
        <p:spPr>
          <a:xfrm>
            <a:off x="5886306" y="4874425"/>
            <a:ext cx="564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List:</a:t>
            </a:r>
          </a:p>
        </p:txBody>
      </p:sp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219AC28-3A36-0FBF-E8D0-75622E2FA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981236"/>
              </p:ext>
            </p:extLst>
          </p:nvPr>
        </p:nvGraphicFramePr>
        <p:xfrm>
          <a:off x="8121410" y="4902852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graphicFrame>
        <p:nvGraphicFramePr>
          <p:cNvPr id="68" name="Table 4">
            <a:extLst>
              <a:ext uri="{FF2B5EF4-FFF2-40B4-BE49-F238E27FC236}">
                <a16:creationId xmlns:a16="http://schemas.microsoft.com/office/drawing/2014/main" id="{85B43CFF-3B7E-7E9F-24DB-AC058B15C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513300"/>
              </p:ext>
            </p:extLst>
          </p:nvPr>
        </p:nvGraphicFramePr>
        <p:xfrm>
          <a:off x="7211535" y="4905828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987B54A-5EC7-9142-D877-341831CA3E88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6696326" y="4566738"/>
            <a:ext cx="700041" cy="546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0ADEA6-60E9-A840-CFD5-799C97B6B5E8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7747441" y="5088272"/>
            <a:ext cx="373969" cy="1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9D474D1-7A6E-4D9A-04E6-3CB587C53FA7}"/>
              </a:ext>
            </a:extLst>
          </p:cNvPr>
          <p:cNvCxnSpPr>
            <a:cxnSpLocks/>
            <a:endCxn id="68" idx="0"/>
          </p:cNvCxnSpPr>
          <p:nvPr/>
        </p:nvCxnSpPr>
        <p:spPr>
          <a:xfrm rot="16200000" flipH="1">
            <a:off x="7291817" y="4609728"/>
            <a:ext cx="571512" cy="206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AE7E3C-7D67-B496-FE7A-06DF46BB2047}"/>
              </a:ext>
            </a:extLst>
          </p:cNvPr>
          <p:cNvSpPr txBox="1"/>
          <p:nvPr/>
        </p:nvSpPr>
        <p:spPr>
          <a:xfrm>
            <a:off x="6696326" y="346652"/>
            <a:ext cx="480690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err="1"/>
              <a:t>Fungsi</a:t>
            </a:r>
            <a:r>
              <a:rPr lang="en-US" b="1"/>
              <a:t> INSERT_START(List, data)</a:t>
            </a:r>
          </a:p>
          <a:p>
            <a:r>
              <a:rPr lang="en-US"/>
              <a:t>Input: pointer List </a:t>
            </a:r>
            <a:r>
              <a:rPr lang="en-US" err="1"/>
              <a:t>bertipe</a:t>
            </a:r>
            <a:r>
              <a:rPr lang="en-US"/>
              <a:t> Node, data </a:t>
            </a:r>
            <a:r>
              <a:rPr lang="en-US" err="1"/>
              <a:t>bertipe</a:t>
            </a:r>
            <a:r>
              <a:rPr lang="en-US"/>
              <a:t> int</a:t>
            </a:r>
          </a:p>
          <a:p>
            <a:r>
              <a:rPr lang="en-US"/>
              <a:t>Output: pointer yang </a:t>
            </a:r>
            <a:r>
              <a:rPr lang="en-US" err="1"/>
              <a:t>menunjuk</a:t>
            </a:r>
            <a:r>
              <a:rPr lang="en-US"/>
              <a:t> </a:t>
            </a:r>
            <a:r>
              <a:rPr lang="en-US" err="1"/>
              <a:t>ke</a:t>
            </a:r>
            <a:r>
              <a:rPr lang="en-US"/>
              <a:t> node </a:t>
            </a:r>
            <a:r>
              <a:rPr lang="en-US" err="1"/>
              <a:t>pertama</a:t>
            </a:r>
            <a:endParaRPr lang="en-US"/>
          </a:p>
          <a:p>
            <a:r>
              <a:rPr lang="en-US"/>
              <a:t>Node N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N = new Node()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N.info =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err="1"/>
              <a:t>N.next</a:t>
            </a:r>
            <a:r>
              <a:rPr lang="en-US"/>
              <a:t> =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Return (N)</a:t>
            </a:r>
          </a:p>
        </p:txBody>
      </p:sp>
    </p:spTree>
    <p:extLst>
      <p:ext uri="{BB962C8B-B14F-4D97-AF65-F5344CB8AC3E}">
        <p14:creationId xmlns:p14="http://schemas.microsoft.com/office/powerpoint/2010/main" val="167643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C661DCA-2713-69F8-DA96-BF560D1AA7D4}"/>
              </a:ext>
            </a:extLst>
          </p:cNvPr>
          <p:cNvSpPr txBox="1"/>
          <p:nvPr/>
        </p:nvSpPr>
        <p:spPr>
          <a:xfrm>
            <a:off x="5340096" y="5821380"/>
            <a:ext cx="6763962" cy="8506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583E0-F2B9-0A49-C2E0-70759A33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61243" cy="877185"/>
          </a:xfrm>
        </p:spPr>
        <p:txBody>
          <a:bodyPr/>
          <a:lstStyle/>
          <a:p>
            <a:r>
              <a:rPr lang="en-US" b="1" err="1"/>
              <a:t>Menghapus</a:t>
            </a:r>
            <a:r>
              <a:rPr lang="en-US" b="1"/>
              <a:t> node di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D58756-902C-4BD0-4453-22598651A58C}"/>
              </a:ext>
            </a:extLst>
          </p:cNvPr>
          <p:cNvSpPr txBox="1"/>
          <p:nvPr/>
        </p:nvSpPr>
        <p:spPr>
          <a:xfrm>
            <a:off x="844223" y="1294608"/>
            <a:ext cx="4612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err="1"/>
              <a:t>Menghapus</a:t>
            </a:r>
            <a:r>
              <a:rPr lang="en-US" b="1"/>
              <a:t> </a:t>
            </a:r>
            <a:r>
              <a:rPr lang="en-US" b="1" err="1"/>
              <a:t>sebuah</a:t>
            </a:r>
            <a:r>
              <a:rPr lang="en-US" b="1"/>
              <a:t> node pada </a:t>
            </a:r>
            <a:r>
              <a:rPr lang="en-US" b="1" err="1"/>
              <a:t>posisi</a:t>
            </a:r>
            <a:r>
              <a:rPr lang="en-US" b="1"/>
              <a:t> </a:t>
            </a:r>
            <a:r>
              <a:rPr lang="en-US" b="1" err="1"/>
              <a:t>ke-i</a:t>
            </a:r>
            <a:endParaRPr lang="en-US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D4AA2-6A29-EA88-BF42-BB121D0906C4}"/>
              </a:ext>
            </a:extLst>
          </p:cNvPr>
          <p:cNvSpPr txBox="1"/>
          <p:nvPr/>
        </p:nvSpPr>
        <p:spPr>
          <a:xfrm>
            <a:off x="6767201" y="365125"/>
            <a:ext cx="4952143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err="1"/>
              <a:t>Fungsi</a:t>
            </a:r>
            <a:r>
              <a:rPr lang="en-US" b="1"/>
              <a:t> DELETE(List, </a:t>
            </a:r>
            <a:r>
              <a:rPr lang="en-US" b="1" err="1"/>
              <a:t>posisi</a:t>
            </a:r>
            <a:r>
              <a:rPr lang="en-US" b="1"/>
              <a:t>)</a:t>
            </a:r>
          </a:p>
          <a:p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Node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pertama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di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posisi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1, node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kedua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di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posisi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2,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dst</a:t>
            </a:r>
            <a:endParaRPr lang="en-US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Input: pointer List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bertipe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Node,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posisi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bertipe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int</a:t>
            </a:r>
          </a:p>
          <a:p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Output: pointer yang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menunjuk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ke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node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pertama</a:t>
            </a:r>
            <a:endParaRPr lang="en-US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//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menelurusi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node per node di list</a:t>
            </a:r>
          </a:p>
          <a:p>
            <a:r>
              <a:rPr lang="en-US"/>
              <a:t>Node d</a:t>
            </a:r>
          </a:p>
          <a:p>
            <a:r>
              <a:rPr lang="en-US"/>
              <a:t>//</a:t>
            </a:r>
            <a:r>
              <a:rPr lang="en-US" err="1"/>
              <a:t>simpan</a:t>
            </a:r>
            <a:r>
              <a:rPr lang="en-US"/>
              <a:t> node </a:t>
            </a:r>
            <a:r>
              <a:rPr lang="en-US" err="1"/>
              <a:t>sebelum</a:t>
            </a:r>
            <a:r>
              <a:rPr lang="en-US"/>
              <a:t> node yang </a:t>
            </a:r>
            <a:r>
              <a:rPr lang="en-US" err="1"/>
              <a:t>akan</a:t>
            </a:r>
            <a:r>
              <a:rPr lang="en-US"/>
              <a:t> </a:t>
            </a:r>
            <a:r>
              <a:rPr lang="en-US" err="1"/>
              <a:t>dihapus</a:t>
            </a:r>
            <a:endParaRPr lang="en-US"/>
          </a:p>
          <a:p>
            <a:r>
              <a:rPr lang="en-US"/>
              <a:t>Node p</a:t>
            </a:r>
          </a:p>
          <a:p>
            <a:r>
              <a:rPr lang="en-US"/>
              <a:t>int pos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d =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pos = 1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while (d != NULL &amp;&amp; pos != </a:t>
            </a:r>
            <a:r>
              <a:rPr lang="en-US" err="1"/>
              <a:t>posisi</a:t>
            </a:r>
            <a:r>
              <a:rPr lang="en-US"/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    p = d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    d = d -&gt; next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    pos = post + 1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If (d != NULL) {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    if (p == List) List = d -&gt; next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    else p-&gt;next = d -&gt; next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Return (List)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CF5601-478C-ABD5-C55F-8A0BBA3A0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966169"/>
              </p:ext>
            </p:extLst>
          </p:nvPr>
        </p:nvGraphicFramePr>
        <p:xfrm>
          <a:off x="1845053" y="2451480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494EDF-C2F4-CE64-DC28-2F9604E001B0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1235159" y="2636900"/>
            <a:ext cx="609894" cy="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DC86BB-9E5D-FBA6-A870-F8C025F15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62165"/>
              </p:ext>
            </p:extLst>
          </p:nvPr>
        </p:nvGraphicFramePr>
        <p:xfrm>
          <a:off x="947677" y="2461937"/>
          <a:ext cx="5645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573">
                  <a:extLst>
                    <a:ext uri="{9D8B030D-6E8A-4147-A177-3AD203B41FA5}">
                      <a16:colId xmlns:a16="http://schemas.microsoft.com/office/drawing/2014/main" val="3395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1F5919-BD0E-2035-3A0C-E1FFACAAD2E6}"/>
              </a:ext>
            </a:extLst>
          </p:cNvPr>
          <p:cNvSpPr txBox="1"/>
          <p:nvPr/>
        </p:nvSpPr>
        <p:spPr>
          <a:xfrm>
            <a:off x="393494" y="2418658"/>
            <a:ext cx="564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List: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1A18E35-7B88-498D-6962-C3D13DD06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473178"/>
              </p:ext>
            </p:extLst>
          </p:nvPr>
        </p:nvGraphicFramePr>
        <p:xfrm>
          <a:off x="3007151" y="2451480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005527-0B31-712F-5C01-7DBB18A0957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397257" y="2636900"/>
            <a:ext cx="609894" cy="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EE87E8-96FE-1CEF-2D65-3C6661CF1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7128"/>
              </p:ext>
            </p:extLst>
          </p:nvPr>
        </p:nvGraphicFramePr>
        <p:xfrm>
          <a:off x="4161696" y="2461937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9D18B0-F74B-FF63-7DC3-DAC10A3E21D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551802" y="2647357"/>
            <a:ext cx="609894" cy="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738BA9A4-8A53-9007-BB16-D8BF3ED94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797801"/>
              </p:ext>
            </p:extLst>
          </p:nvPr>
        </p:nvGraphicFramePr>
        <p:xfrm>
          <a:off x="5343236" y="2451480"/>
          <a:ext cx="7527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82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376382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51D1D9-5063-6199-CB03-F474C346A2CB}"/>
              </a:ext>
            </a:extLst>
          </p:cNvPr>
          <p:cNvCxnSpPr>
            <a:cxnSpLocks/>
          </p:cNvCxnSpPr>
          <p:nvPr/>
        </p:nvCxnSpPr>
        <p:spPr>
          <a:xfrm flipV="1">
            <a:off x="4733342" y="2647357"/>
            <a:ext cx="609894" cy="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BB4B955B-CDF3-F295-BFBC-A3D8892E8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707497"/>
              </p:ext>
            </p:extLst>
          </p:nvPr>
        </p:nvGraphicFramePr>
        <p:xfrm>
          <a:off x="947677" y="3206452"/>
          <a:ext cx="5645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573">
                  <a:extLst>
                    <a:ext uri="{9D8B030D-6E8A-4147-A177-3AD203B41FA5}">
                      <a16:colId xmlns:a16="http://schemas.microsoft.com/office/drawing/2014/main" val="3395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F9E8CEC-7F84-EDFD-37FF-BD15170803D8}"/>
              </a:ext>
            </a:extLst>
          </p:cNvPr>
          <p:cNvSpPr txBox="1"/>
          <p:nvPr/>
        </p:nvSpPr>
        <p:spPr>
          <a:xfrm>
            <a:off x="393494" y="3163173"/>
            <a:ext cx="564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d:</a:t>
            </a:r>
          </a:p>
        </p:txBody>
      </p:sp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63BC661C-9611-6813-8316-AD535B782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048934"/>
              </p:ext>
            </p:extLst>
          </p:nvPr>
        </p:nvGraphicFramePr>
        <p:xfrm>
          <a:off x="947677" y="3886988"/>
          <a:ext cx="5645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573">
                  <a:extLst>
                    <a:ext uri="{9D8B030D-6E8A-4147-A177-3AD203B41FA5}">
                      <a16:colId xmlns:a16="http://schemas.microsoft.com/office/drawing/2014/main" val="3395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91737DC-BF73-0173-0AD1-F7A5CF6C3D11}"/>
              </a:ext>
            </a:extLst>
          </p:cNvPr>
          <p:cNvSpPr txBox="1"/>
          <p:nvPr/>
        </p:nvSpPr>
        <p:spPr>
          <a:xfrm>
            <a:off x="393494" y="3843709"/>
            <a:ext cx="564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p: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FFA46E5-84DD-148D-6A86-630C2E7DFB1D}"/>
              </a:ext>
            </a:extLst>
          </p:cNvPr>
          <p:cNvCxnSpPr>
            <a:cxnSpLocks/>
          </p:cNvCxnSpPr>
          <p:nvPr/>
        </p:nvCxnSpPr>
        <p:spPr>
          <a:xfrm flipV="1">
            <a:off x="1301434" y="2844159"/>
            <a:ext cx="895987" cy="503680"/>
          </a:xfrm>
          <a:prstGeom prst="bentConnector3">
            <a:avLst>
              <a:gd name="adj1" fmla="val 1000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18A1058-344E-8FFA-C567-4C85F24C5B82}"/>
              </a:ext>
            </a:extLst>
          </p:cNvPr>
          <p:cNvCxnSpPr>
            <a:cxnSpLocks/>
          </p:cNvCxnSpPr>
          <p:nvPr/>
        </p:nvCxnSpPr>
        <p:spPr>
          <a:xfrm flipV="1">
            <a:off x="1301434" y="2832777"/>
            <a:ext cx="1208684" cy="1192447"/>
          </a:xfrm>
          <a:prstGeom prst="bentConnector3">
            <a:avLst>
              <a:gd name="adj1" fmla="val 996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39DEE2A-C358-B970-C56F-2E3A37EA813C}"/>
              </a:ext>
            </a:extLst>
          </p:cNvPr>
          <p:cNvSpPr txBox="1"/>
          <p:nvPr/>
        </p:nvSpPr>
        <p:spPr>
          <a:xfrm>
            <a:off x="875212" y="1809670"/>
            <a:ext cx="4464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err="1"/>
              <a:t>Menghapus</a:t>
            </a:r>
            <a:r>
              <a:rPr lang="en-US"/>
              <a:t> </a:t>
            </a:r>
            <a:r>
              <a:rPr lang="en-US" err="1"/>
              <a:t>sebuah</a:t>
            </a:r>
            <a:r>
              <a:rPr lang="en-US"/>
              <a:t> node pada </a:t>
            </a:r>
            <a:r>
              <a:rPr lang="en-US" err="1"/>
              <a:t>posisi</a:t>
            </a:r>
            <a:r>
              <a:rPr lang="en-US"/>
              <a:t> ke-3</a:t>
            </a:r>
          </a:p>
        </p:txBody>
      </p:sp>
    </p:spTree>
    <p:extLst>
      <p:ext uri="{BB962C8B-B14F-4D97-AF65-F5344CB8AC3E}">
        <p14:creationId xmlns:p14="http://schemas.microsoft.com/office/powerpoint/2010/main" val="392191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EA07-8235-7290-7F9C-C08D2C2F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Menyisipkan</a:t>
            </a:r>
            <a:r>
              <a:rPr lang="en-US" b="1"/>
              <a:t> di Tengah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E308EA-C0E9-B364-357A-C26351AF3D45}"/>
              </a:ext>
            </a:extLst>
          </p:cNvPr>
          <p:cNvSpPr txBox="1"/>
          <p:nvPr/>
        </p:nvSpPr>
        <p:spPr>
          <a:xfrm>
            <a:off x="1109609" y="1787703"/>
            <a:ext cx="68114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Fungsi</a:t>
            </a:r>
            <a:r>
              <a:rPr lang="en-US"/>
              <a:t> INSERT_MIDDLE(List, M, data)</a:t>
            </a:r>
          </a:p>
          <a:p>
            <a:r>
              <a:rPr lang="en-US"/>
              <a:t>Input: pointer List dan Pointer M </a:t>
            </a:r>
            <a:r>
              <a:rPr lang="en-US" err="1"/>
              <a:t>bertipe</a:t>
            </a:r>
            <a:r>
              <a:rPr lang="en-US"/>
              <a:t> struct </a:t>
            </a:r>
            <a:r>
              <a:rPr lang="en-US" err="1"/>
              <a:t>node_t</a:t>
            </a:r>
            <a:r>
              <a:rPr lang="en-US"/>
              <a:t>, info </a:t>
            </a:r>
            <a:r>
              <a:rPr lang="en-US" err="1"/>
              <a:t>bertipe</a:t>
            </a:r>
            <a:r>
              <a:rPr lang="en-US"/>
              <a:t> int</a:t>
            </a:r>
          </a:p>
          <a:p>
            <a:r>
              <a:rPr lang="en-US"/>
              <a:t>Output: pointer yang </a:t>
            </a:r>
            <a:r>
              <a:rPr lang="en-US" err="1"/>
              <a:t>menunjuk</a:t>
            </a:r>
            <a:r>
              <a:rPr lang="en-US"/>
              <a:t> </a:t>
            </a:r>
            <a:r>
              <a:rPr lang="en-US" err="1"/>
              <a:t>ke</a:t>
            </a:r>
            <a:r>
              <a:rPr lang="en-US"/>
              <a:t> node </a:t>
            </a:r>
            <a:r>
              <a:rPr lang="en-US" err="1"/>
              <a:t>pertama</a:t>
            </a:r>
            <a:endParaRPr lang="en-US"/>
          </a:p>
          <a:p>
            <a:r>
              <a:rPr lang="en-US" err="1"/>
              <a:t>node_t</a:t>
            </a:r>
            <a:r>
              <a:rPr lang="en-US"/>
              <a:t> *N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N = new </a:t>
            </a:r>
            <a:r>
              <a:rPr lang="en-US" err="1"/>
              <a:t>node_t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N -&gt; info =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N -&gt; next = M-&gt;next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M-&gt; next = N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Return (List)</a:t>
            </a:r>
          </a:p>
        </p:txBody>
      </p:sp>
    </p:spTree>
    <p:extLst>
      <p:ext uri="{BB962C8B-B14F-4D97-AF65-F5344CB8AC3E}">
        <p14:creationId xmlns:p14="http://schemas.microsoft.com/office/powerpoint/2010/main" val="32838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FE657877364895F0CC71412C1266" ma:contentTypeVersion="10" ma:contentTypeDescription="Create a new document." ma:contentTypeScope="" ma:versionID="aea440f308522d792cb28943d679c5f0">
  <xsd:schema xmlns:xsd="http://www.w3.org/2001/XMLSchema" xmlns:xs="http://www.w3.org/2001/XMLSchema" xmlns:p="http://schemas.microsoft.com/office/2006/metadata/properties" xmlns:ns2="71a9f402-747b-4da2-8978-9907da1490f0" xmlns:ns3="1143e0e2-e764-4b4a-8177-0bbfe168bd5a" targetNamespace="http://schemas.microsoft.com/office/2006/metadata/properties" ma:root="true" ma:fieldsID="8862408a9cfe36f321e166c3945f5165" ns2:_="" ns3:_="">
    <xsd:import namespace="71a9f402-747b-4da2-8978-9907da1490f0"/>
    <xsd:import namespace="1143e0e2-e764-4b4a-8177-0bbfe168bd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9f402-747b-4da2-8978-9907da1490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3e0e2-e764-4b4a-8177-0bbfe168bd5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3F525D-EB4D-4410-9D0B-10A0E083AE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1E792E-5673-4A83-B91B-E7E2A7B6891D}"/>
</file>

<file path=customXml/itemProps3.xml><?xml version="1.0" encoding="utf-8"?>
<ds:datastoreItem xmlns:ds="http://schemas.openxmlformats.org/officeDocument/2006/customXml" ds:itemID="{C8BB2BA4-7AED-4420-8077-14819133A40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Ilustrasi Single Linked List</vt:lpstr>
      <vt:lpstr>Membuat list</vt:lpstr>
      <vt:lpstr>Membuat list (cont.)</vt:lpstr>
      <vt:lpstr>PowerPoint Presentation</vt:lpstr>
      <vt:lpstr>Menyisipkan di Akhir List</vt:lpstr>
      <vt:lpstr>PowerPoint Presentation</vt:lpstr>
      <vt:lpstr>Menghapus node di List</vt:lpstr>
      <vt:lpstr>Menyisipkan di Tengah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revision>1</cp:revision>
  <dcterms:created xsi:type="dcterms:W3CDTF">2020-06-08T01:30:48Z</dcterms:created>
  <dcterms:modified xsi:type="dcterms:W3CDTF">2024-03-12T04:54:47Z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0x01010022E5FE657877364895F0CC71412C1266</vt:lpwstr>
  </property>
</Properties>
</file>