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396" r:id="rId5"/>
    <p:sldId id="268" r:id="rId6"/>
    <p:sldId id="400" r:id="rId7"/>
    <p:sldId id="401" r:id="rId8"/>
    <p:sldId id="398" r:id="rId9"/>
    <p:sldId id="397" r:id="rId10"/>
    <p:sldId id="403" r:id="rId11"/>
    <p:sldId id="402" r:id="rId12"/>
    <p:sldId id="405" r:id="rId13"/>
    <p:sldId id="404" r:id="rId14"/>
    <p:sldId id="406" r:id="rId15"/>
    <p:sldId id="399" r:id="rId16"/>
    <p:sldId id="407" r:id="rId17"/>
    <p:sldId id="411" r:id="rId18"/>
    <p:sldId id="410" r:id="rId19"/>
    <p:sldId id="412" r:id="rId20"/>
    <p:sldId id="414" r:id="rId21"/>
    <p:sldId id="413" r:id="rId22"/>
    <p:sldId id="409" r:id="rId23"/>
    <p:sldId id="408" r:id="rId24"/>
    <p:sldId id="41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A189E-A7CF-DB1A-ED61-38E52D498538}" v="53" dt="2024-04-04T12:47:01.715"/>
    <p1510:client id="{7E5CA309-D03C-C79B-F0A0-D4B9FA9ACC30}" v="1" dt="2024-04-04T11:33:26.801"/>
    <p1510:client id="{8C81CD40-E2C3-46C6-BA69-1ADCDEE239D9}" v="4" dt="2024-04-04T02:46:07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BRYAN" userId="S::bryan.535230124@stu.untar.ac.id::787ac493-de28-4434-a43a-b3f07879d6a0" providerId="AD" clId="Web-{8E01CD06-C7FC-4D23-94EE-B8365A84B3F6}"/>
    <pc:docChg chg="modSld">
      <pc:chgData name="BRYAN BRYAN" userId="S::bryan.535230124@stu.untar.ac.id::787ac493-de28-4434-a43a-b3f07879d6a0" providerId="AD" clId="Web-{8E01CD06-C7FC-4D23-94EE-B8365A84B3F6}" dt="2024-04-03T10:13:33.647" v="3" actId="20577"/>
      <pc:docMkLst>
        <pc:docMk/>
      </pc:docMkLst>
      <pc:sldChg chg="modSp">
        <pc:chgData name="BRYAN BRYAN" userId="S::bryan.535230124@stu.untar.ac.id::787ac493-de28-4434-a43a-b3f07879d6a0" providerId="AD" clId="Web-{8E01CD06-C7FC-4D23-94EE-B8365A84B3F6}" dt="2024-04-03T10:13:33.647" v="3" actId="20577"/>
        <pc:sldMkLst>
          <pc:docMk/>
          <pc:sldMk cId="1065409160" sldId="412"/>
        </pc:sldMkLst>
        <pc:spChg chg="mod">
          <ac:chgData name="BRYAN BRYAN" userId="S::bryan.535230124@stu.untar.ac.id::787ac493-de28-4434-a43a-b3f07879d6a0" providerId="AD" clId="Web-{8E01CD06-C7FC-4D23-94EE-B8365A84B3F6}" dt="2024-04-03T10:13:33.647" v="3" actId="20577"/>
          <ac:spMkLst>
            <pc:docMk/>
            <pc:sldMk cId="1065409160" sldId="412"/>
            <ac:spMk id="7" creationId="{74E8A2F1-B26A-31FB-A7D8-AA4C58CAB692}"/>
          </ac:spMkLst>
        </pc:spChg>
      </pc:sldChg>
    </pc:docChg>
  </pc:docChgLst>
  <pc:docChgLst>
    <pc:chgData name="Lely Hiryanto" userId="31c9da5f-65ec-4889-a893-0d60be092de9" providerId="ADAL" clId="{BF34AD8B-4D85-4FE2-979D-DECF82EDE37B}"/>
    <pc:docChg chg="custSel modSld">
      <pc:chgData name="Lely Hiryanto" userId="31c9da5f-65ec-4889-a893-0d60be092de9" providerId="ADAL" clId="{BF34AD8B-4D85-4FE2-979D-DECF82EDE37B}" dt="2024-03-18T00:16:40.238" v="4" actId="1076"/>
      <pc:docMkLst>
        <pc:docMk/>
      </pc:docMkLst>
      <pc:sldChg chg="delSp modSp mod modClrScheme chgLayout">
        <pc:chgData name="Lely Hiryanto" userId="31c9da5f-65ec-4889-a893-0d60be092de9" providerId="ADAL" clId="{BF34AD8B-4D85-4FE2-979D-DECF82EDE37B}" dt="2024-03-18T00:16:40.238" v="4" actId="1076"/>
        <pc:sldMkLst>
          <pc:docMk/>
          <pc:sldMk cId="122156548" sldId="416"/>
        </pc:sldMkLst>
        <pc:spChg chg="mod ord">
          <ac:chgData name="Lely Hiryanto" userId="31c9da5f-65ec-4889-a893-0d60be092de9" providerId="ADAL" clId="{BF34AD8B-4D85-4FE2-979D-DECF82EDE37B}" dt="2024-03-18T00:16:32.387" v="2" actId="14100"/>
          <ac:spMkLst>
            <pc:docMk/>
            <pc:sldMk cId="122156548" sldId="416"/>
            <ac:spMk id="2" creationId="{E075632D-F73A-4260-A08B-AAD0C26F2403}"/>
          </ac:spMkLst>
        </pc:spChg>
        <pc:spChg chg="del mod">
          <ac:chgData name="Lely Hiryanto" userId="31c9da5f-65ec-4889-a893-0d60be092de9" providerId="ADAL" clId="{BF34AD8B-4D85-4FE2-979D-DECF82EDE37B}" dt="2024-03-18T00:16:29.355" v="1" actId="700"/>
          <ac:spMkLst>
            <pc:docMk/>
            <pc:sldMk cId="122156548" sldId="416"/>
            <ac:spMk id="3" creationId="{9D2B7BC4-B9E9-0AE3-98AE-DE26F0A63E2B}"/>
          </ac:spMkLst>
        </pc:spChg>
        <pc:spChg chg="mod">
          <ac:chgData name="Lely Hiryanto" userId="31c9da5f-65ec-4889-a893-0d60be092de9" providerId="ADAL" clId="{BF34AD8B-4D85-4FE2-979D-DECF82EDE37B}" dt="2024-03-18T00:16:40.238" v="4" actId="1076"/>
          <ac:spMkLst>
            <pc:docMk/>
            <pc:sldMk cId="122156548" sldId="416"/>
            <ac:spMk id="5" creationId="{58A0B482-120A-4A28-CE72-A7CDB66B4E15}"/>
          </ac:spMkLst>
        </pc:spChg>
      </pc:sldChg>
    </pc:docChg>
  </pc:docChgLst>
  <pc:docChgLst>
    <pc:chgData name="BRYAN BRYAN" userId="S::bryan.535230124@stu.untar.ac.id::787ac493-de28-4434-a43a-b3f07879d6a0" providerId="AD" clId="Web-{E951C442-77CE-406E-9B30-7E09053962C1}"/>
    <pc:docChg chg="modSld">
      <pc:chgData name="BRYAN BRYAN" userId="S::bryan.535230124@stu.untar.ac.id::787ac493-de28-4434-a43a-b3f07879d6a0" providerId="AD" clId="Web-{E951C442-77CE-406E-9B30-7E09053962C1}" dt="2024-04-03T09:56:46.670" v="0"/>
      <pc:docMkLst>
        <pc:docMk/>
      </pc:docMkLst>
      <pc:sldChg chg="modSp">
        <pc:chgData name="BRYAN BRYAN" userId="S::bryan.535230124@stu.untar.ac.id::787ac493-de28-4434-a43a-b3f07879d6a0" providerId="AD" clId="Web-{E951C442-77CE-406E-9B30-7E09053962C1}" dt="2024-04-03T09:56:46.670" v="0"/>
        <pc:sldMkLst>
          <pc:docMk/>
          <pc:sldMk cId="2540064721" sldId="407"/>
        </pc:sldMkLst>
        <pc:spChg chg="mod">
          <ac:chgData name="BRYAN BRYAN" userId="S::bryan.535230124@stu.untar.ac.id::787ac493-de28-4434-a43a-b3f07879d6a0" providerId="AD" clId="Web-{E951C442-77CE-406E-9B30-7E09053962C1}" dt="2024-04-03T09:56:46.670" v="0"/>
          <ac:spMkLst>
            <pc:docMk/>
            <pc:sldMk cId="2540064721" sldId="407"/>
            <ac:spMk id="4" creationId="{CD41043A-33E3-A11C-06F7-7492C50220CB}"/>
          </ac:spMkLst>
        </pc:spChg>
      </pc:sldChg>
    </pc:docChg>
  </pc:docChgLst>
  <pc:docChgLst>
    <pc:chgData name="Lely Hiryanto" userId="31c9da5f-65ec-4889-a893-0d60be092de9" providerId="ADAL" clId="{BE6D7C4F-C1C0-294B-B363-17BD9204CB0E}"/>
    <pc:docChg chg="modSld">
      <pc:chgData name="Lely Hiryanto" userId="31c9da5f-65ec-4889-a893-0d60be092de9" providerId="ADAL" clId="{BE6D7C4F-C1C0-294B-B363-17BD9204CB0E}" dt="2024-03-09T12:24:04.371" v="41" actId="14100"/>
      <pc:docMkLst>
        <pc:docMk/>
      </pc:docMkLst>
      <pc:sldChg chg="addSp modSp mod">
        <pc:chgData name="Lely Hiryanto" userId="31c9da5f-65ec-4889-a893-0d60be092de9" providerId="ADAL" clId="{BE6D7C4F-C1C0-294B-B363-17BD9204CB0E}" dt="2024-03-09T12:24:04.371" v="41" actId="14100"/>
        <pc:sldMkLst>
          <pc:docMk/>
          <pc:sldMk cId="2330837383" sldId="412"/>
        </pc:sldMkLst>
        <pc:spChg chg="mod">
          <ac:chgData name="Lely Hiryanto" userId="31c9da5f-65ec-4889-a893-0d60be092de9" providerId="ADAL" clId="{BE6D7C4F-C1C0-294B-B363-17BD9204CB0E}" dt="2024-03-09T12:23:17.184" v="13" actId="1076"/>
          <ac:spMkLst>
            <pc:docMk/>
            <pc:sldMk cId="2330837383" sldId="412"/>
            <ac:spMk id="5" creationId="{741557ED-A46D-D7DB-D966-94E9AB92277D}"/>
          </ac:spMkLst>
        </pc:spChg>
        <pc:spChg chg="add mod">
          <ac:chgData name="Lely Hiryanto" userId="31c9da5f-65ec-4889-a893-0d60be092de9" providerId="ADAL" clId="{BE6D7C4F-C1C0-294B-B363-17BD9204CB0E}" dt="2024-03-09T12:24:04.371" v="41" actId="14100"/>
          <ac:spMkLst>
            <pc:docMk/>
            <pc:sldMk cId="2330837383" sldId="412"/>
            <ac:spMk id="6" creationId="{F127AA64-6BC0-34E5-8161-0046B7AAA21B}"/>
          </ac:spMkLst>
        </pc:spChg>
      </pc:sldChg>
      <pc:sldChg chg="modSp mod">
        <pc:chgData name="Lely Hiryanto" userId="31c9da5f-65ec-4889-a893-0d60be092de9" providerId="ADAL" clId="{BE6D7C4F-C1C0-294B-B363-17BD9204CB0E}" dt="2024-03-09T12:22:35.556" v="12" actId="20577"/>
        <pc:sldMkLst>
          <pc:docMk/>
          <pc:sldMk cId="2066361594" sldId="420"/>
        </pc:sldMkLst>
        <pc:spChg chg="mod">
          <ac:chgData name="Lely Hiryanto" userId="31c9da5f-65ec-4889-a893-0d60be092de9" providerId="ADAL" clId="{BE6D7C4F-C1C0-294B-B363-17BD9204CB0E}" dt="2024-03-09T12:22:35.556" v="12" actId="20577"/>
          <ac:spMkLst>
            <pc:docMk/>
            <pc:sldMk cId="2066361594" sldId="420"/>
            <ac:spMk id="3" creationId="{FC7F97C6-7B22-6414-6751-58D28BA34ACB}"/>
          </ac:spMkLst>
        </pc:spChg>
      </pc:sldChg>
    </pc:docChg>
  </pc:docChgLst>
  <pc:docChgLst>
    <pc:chgData name="FELIX NATHANAEL" userId="S::felix.535230125@stu.untar.ac.id::61c39b9b-1e15-4106-9845-0d42359e8ccc" providerId="AD" clId="Web-{B10E5B98-53BE-09AD-9509-9897851D91BF}"/>
    <pc:docChg chg="modSld">
      <pc:chgData name="FELIX NATHANAEL" userId="S::felix.535230125@stu.untar.ac.id::61c39b9b-1e15-4106-9845-0d42359e8ccc" providerId="AD" clId="Web-{B10E5B98-53BE-09AD-9509-9897851D91BF}" dt="2024-04-03T04:07:47.395" v="4" actId="20577"/>
      <pc:docMkLst>
        <pc:docMk/>
      </pc:docMkLst>
      <pc:sldChg chg="modSp">
        <pc:chgData name="FELIX NATHANAEL" userId="S::felix.535230125@stu.untar.ac.id::61c39b9b-1e15-4106-9845-0d42359e8ccc" providerId="AD" clId="Web-{B10E5B98-53BE-09AD-9509-9897851D91BF}" dt="2024-04-03T04:07:47.395" v="4" actId="20577"/>
        <pc:sldMkLst>
          <pc:docMk/>
          <pc:sldMk cId="720370566" sldId="402"/>
        </pc:sldMkLst>
        <pc:spChg chg="mod">
          <ac:chgData name="FELIX NATHANAEL" userId="S::felix.535230125@stu.untar.ac.id::61c39b9b-1e15-4106-9845-0d42359e8ccc" providerId="AD" clId="Web-{B10E5B98-53BE-09AD-9509-9897851D91BF}" dt="2024-04-03T04:07:47.395" v="4" actId="20577"/>
          <ac:spMkLst>
            <pc:docMk/>
            <pc:sldMk cId="720370566" sldId="402"/>
            <ac:spMk id="4" creationId="{9E2F4533-2556-DE65-BC75-53AFC097F81F}"/>
          </ac:spMkLst>
        </pc:spChg>
      </pc:sldChg>
      <pc:sldChg chg="modSp">
        <pc:chgData name="FELIX NATHANAEL" userId="S::felix.535230125@stu.untar.ac.id::61c39b9b-1e15-4106-9845-0d42359e8ccc" providerId="AD" clId="Web-{B10E5B98-53BE-09AD-9509-9897851D91BF}" dt="2024-04-03T03:39:32.858" v="1" actId="1076"/>
        <pc:sldMkLst>
          <pc:docMk/>
          <pc:sldMk cId="4244739325" sldId="403"/>
        </pc:sldMkLst>
        <pc:spChg chg="mod">
          <ac:chgData name="FELIX NATHANAEL" userId="S::felix.535230125@stu.untar.ac.id::61c39b9b-1e15-4106-9845-0d42359e8ccc" providerId="AD" clId="Web-{B10E5B98-53BE-09AD-9509-9897851D91BF}" dt="2024-04-03T03:39:32.858" v="1" actId="1076"/>
          <ac:spMkLst>
            <pc:docMk/>
            <pc:sldMk cId="4244739325" sldId="403"/>
            <ac:spMk id="7" creationId="{BB3BF988-8F3D-3CCC-CBBF-F31BE58823DE}"/>
          </ac:spMkLst>
        </pc:spChg>
      </pc:sldChg>
    </pc:docChg>
  </pc:docChgLst>
  <pc:docChgLst>
    <pc:chgData name="MUHAMMAD GATHAN AL GHIFARI" userId="S::muhammad.535230082@stu.untar.ac.id::7fe237e8-ed2d-42dd-bb99-c5a486345ad6" providerId="AD" clId="Web-{DBCD3DAC-3C22-4D09-9439-2BFAABC2A082}"/>
    <pc:docChg chg="modSld">
      <pc:chgData name="MUHAMMAD GATHAN AL GHIFARI" userId="S::muhammad.535230082@stu.untar.ac.id::7fe237e8-ed2d-42dd-bb99-c5a486345ad6" providerId="AD" clId="Web-{DBCD3DAC-3C22-4D09-9439-2BFAABC2A082}" dt="2024-04-03T03:45:07.849" v="1" actId="1076"/>
      <pc:docMkLst>
        <pc:docMk/>
      </pc:docMkLst>
      <pc:sldChg chg="modSp">
        <pc:chgData name="MUHAMMAD GATHAN AL GHIFARI" userId="S::muhammad.535230082@stu.untar.ac.id::7fe237e8-ed2d-42dd-bb99-c5a486345ad6" providerId="AD" clId="Web-{DBCD3DAC-3C22-4D09-9439-2BFAABC2A082}" dt="2024-04-03T03:45:07.849" v="1" actId="1076"/>
        <pc:sldMkLst>
          <pc:docMk/>
          <pc:sldMk cId="3511745471" sldId="408"/>
        </pc:sldMkLst>
        <pc:spChg chg="mod">
          <ac:chgData name="MUHAMMAD GATHAN AL GHIFARI" userId="S::muhammad.535230082@stu.untar.ac.id::7fe237e8-ed2d-42dd-bb99-c5a486345ad6" providerId="AD" clId="Web-{DBCD3DAC-3C22-4D09-9439-2BFAABC2A082}" dt="2024-04-03T03:45:07.849" v="1" actId="1076"/>
          <ac:spMkLst>
            <pc:docMk/>
            <pc:sldMk cId="3511745471" sldId="408"/>
            <ac:spMk id="6" creationId="{7DAFC88B-1E36-1516-0DD9-1DCE47B5E63C}"/>
          </ac:spMkLst>
        </pc:spChg>
      </pc:sldChg>
    </pc:docChg>
  </pc:docChgLst>
  <pc:docChgLst>
    <pc:chgData name="GEORGIA SUGISANDHEA" userId="S::georgia.535230080@stu.untar.ac.id::135e7328-8c06-47f2-b531-6d860cd642ba" providerId="AD" clId="Web-{8BCC5824-576E-479E-AC72-E264E24FFA9C}"/>
    <pc:docChg chg="modSld">
      <pc:chgData name="GEORGIA SUGISANDHEA" userId="S::georgia.535230080@stu.untar.ac.id::135e7328-8c06-47f2-b531-6d860cd642ba" providerId="AD" clId="Web-{8BCC5824-576E-479E-AC72-E264E24FFA9C}" dt="2024-04-03T01:12:03.551" v="1" actId="14100"/>
      <pc:docMkLst>
        <pc:docMk/>
      </pc:docMkLst>
      <pc:sldChg chg="modSp">
        <pc:chgData name="GEORGIA SUGISANDHEA" userId="S::georgia.535230080@stu.untar.ac.id::135e7328-8c06-47f2-b531-6d860cd642ba" providerId="AD" clId="Web-{8BCC5824-576E-479E-AC72-E264E24FFA9C}" dt="2024-04-03T01:12:03.551" v="1" actId="14100"/>
        <pc:sldMkLst>
          <pc:docMk/>
          <pc:sldMk cId="1065409160" sldId="412"/>
        </pc:sldMkLst>
        <pc:spChg chg="mod">
          <ac:chgData name="GEORGIA SUGISANDHEA" userId="S::georgia.535230080@stu.untar.ac.id::135e7328-8c06-47f2-b531-6d860cd642ba" providerId="AD" clId="Web-{8BCC5824-576E-479E-AC72-E264E24FFA9C}" dt="2024-04-03T01:12:03.551" v="1" actId="14100"/>
          <ac:spMkLst>
            <pc:docMk/>
            <pc:sldMk cId="1065409160" sldId="412"/>
            <ac:spMk id="2" creationId="{03B1E0C2-8768-ECCA-97C6-2A80AD4E899F}"/>
          </ac:spMkLst>
        </pc:spChg>
      </pc:sldChg>
    </pc:docChg>
  </pc:docChgLst>
  <pc:docChgLst>
    <pc:chgData name="MUHAMMAD GALANG DINING SAMUDRA" userId="55c5e6e4-83fb-4f62-8183-a095fe9bc037" providerId="ADAL" clId="{BAF0D363-4155-4645-BAA7-1A213774DB5E}"/>
    <pc:docChg chg="modSld">
      <pc:chgData name="MUHAMMAD GALANG DINING SAMUDRA" userId="55c5e6e4-83fb-4f62-8183-a095fe9bc037" providerId="ADAL" clId="{BAF0D363-4155-4645-BAA7-1A213774DB5E}" dt="2024-04-04T10:59:31.857" v="5" actId="1076"/>
      <pc:docMkLst>
        <pc:docMk/>
      </pc:docMkLst>
      <pc:sldChg chg="modSp mod">
        <pc:chgData name="MUHAMMAD GALANG DINING SAMUDRA" userId="55c5e6e4-83fb-4f62-8183-a095fe9bc037" providerId="ADAL" clId="{BAF0D363-4155-4645-BAA7-1A213774DB5E}" dt="2024-04-04T10:53:51.235" v="3" actId="1076"/>
        <pc:sldMkLst>
          <pc:docMk/>
          <pc:sldMk cId="399516457" sldId="404"/>
        </pc:sldMkLst>
        <pc:spChg chg="mod">
          <ac:chgData name="MUHAMMAD GALANG DINING SAMUDRA" userId="55c5e6e4-83fb-4f62-8183-a095fe9bc037" providerId="ADAL" clId="{BAF0D363-4155-4645-BAA7-1A213774DB5E}" dt="2024-04-04T10:53:51.235" v="3" actId="1076"/>
          <ac:spMkLst>
            <pc:docMk/>
            <pc:sldMk cId="399516457" sldId="404"/>
            <ac:spMk id="5" creationId="{2A625814-66B9-72E4-454A-E6208DDC477A}"/>
          </ac:spMkLst>
        </pc:spChg>
      </pc:sldChg>
      <pc:sldChg chg="modSp mod">
        <pc:chgData name="MUHAMMAD GALANG DINING SAMUDRA" userId="55c5e6e4-83fb-4f62-8183-a095fe9bc037" providerId="ADAL" clId="{BAF0D363-4155-4645-BAA7-1A213774DB5E}" dt="2024-04-04T10:39:02.060" v="0" actId="1076"/>
        <pc:sldMkLst>
          <pc:docMk/>
          <pc:sldMk cId="3965740269" sldId="405"/>
        </pc:sldMkLst>
        <pc:spChg chg="mod">
          <ac:chgData name="MUHAMMAD GALANG DINING SAMUDRA" userId="55c5e6e4-83fb-4f62-8183-a095fe9bc037" providerId="ADAL" clId="{BAF0D363-4155-4645-BAA7-1A213774DB5E}" dt="2024-04-04T10:39:02.060" v="0" actId="1076"/>
          <ac:spMkLst>
            <pc:docMk/>
            <pc:sldMk cId="3965740269" sldId="405"/>
            <ac:spMk id="6" creationId="{2FC3D0BE-2E82-E4E4-B53A-B79C38487EE5}"/>
          </ac:spMkLst>
        </pc:spChg>
      </pc:sldChg>
      <pc:sldChg chg="modSp mod">
        <pc:chgData name="MUHAMMAD GALANG DINING SAMUDRA" userId="55c5e6e4-83fb-4f62-8183-a095fe9bc037" providerId="ADAL" clId="{BAF0D363-4155-4645-BAA7-1A213774DB5E}" dt="2024-04-04T10:59:31.857" v="5" actId="1076"/>
        <pc:sldMkLst>
          <pc:docMk/>
          <pc:sldMk cId="2540064721" sldId="407"/>
        </pc:sldMkLst>
        <pc:spChg chg="mod">
          <ac:chgData name="MUHAMMAD GALANG DINING SAMUDRA" userId="55c5e6e4-83fb-4f62-8183-a095fe9bc037" providerId="ADAL" clId="{BAF0D363-4155-4645-BAA7-1A213774DB5E}" dt="2024-04-04T10:59:31.857" v="5" actId="1076"/>
          <ac:spMkLst>
            <pc:docMk/>
            <pc:sldMk cId="2540064721" sldId="407"/>
            <ac:spMk id="4" creationId="{CD41043A-33E3-A11C-06F7-7492C50220CB}"/>
          </ac:spMkLst>
        </pc:spChg>
      </pc:sldChg>
      <pc:sldChg chg="modSp mod">
        <pc:chgData name="MUHAMMAD GALANG DINING SAMUDRA" userId="55c5e6e4-83fb-4f62-8183-a095fe9bc037" providerId="ADAL" clId="{BAF0D363-4155-4645-BAA7-1A213774DB5E}" dt="2024-04-04T10:49:45.542" v="1" actId="1076"/>
        <pc:sldMkLst>
          <pc:docMk/>
          <pc:sldMk cId="2633139275" sldId="411"/>
        </pc:sldMkLst>
        <pc:spChg chg="mod">
          <ac:chgData name="MUHAMMAD GALANG DINING SAMUDRA" userId="55c5e6e4-83fb-4f62-8183-a095fe9bc037" providerId="ADAL" clId="{BAF0D363-4155-4645-BAA7-1A213774DB5E}" dt="2024-04-04T10:49:45.542" v="1" actId="1076"/>
          <ac:spMkLst>
            <pc:docMk/>
            <pc:sldMk cId="2633139275" sldId="411"/>
            <ac:spMk id="5" creationId="{285CC456-1729-6489-04AB-BB103A6094CB}"/>
          </ac:spMkLst>
        </pc:spChg>
      </pc:sldChg>
    </pc:docChg>
  </pc:docChgLst>
  <pc:docChgLst>
    <pc:chgData name="ALFIAN EFFENDI" userId="S::alfian.535230089@stu.untar.ac.id::4a3397d4-8da8-46d6-80f5-d1adfe8dbdbb" providerId="AD" clId="Web-{7E5CA309-D03C-C79B-F0A0-D4B9FA9ACC30}"/>
    <pc:docChg chg="sldOrd">
      <pc:chgData name="ALFIAN EFFENDI" userId="S::alfian.535230089@stu.untar.ac.id::4a3397d4-8da8-46d6-80f5-d1adfe8dbdbb" providerId="AD" clId="Web-{7E5CA309-D03C-C79B-F0A0-D4B9FA9ACC30}" dt="2024-04-04T11:33:26.801" v="0"/>
      <pc:docMkLst>
        <pc:docMk/>
      </pc:docMkLst>
      <pc:sldChg chg="ord">
        <pc:chgData name="ALFIAN EFFENDI" userId="S::alfian.535230089@stu.untar.ac.id::4a3397d4-8da8-46d6-80f5-d1adfe8dbdbb" providerId="AD" clId="Web-{7E5CA309-D03C-C79B-F0A0-D4B9FA9ACC30}" dt="2024-04-04T11:33:26.801" v="0"/>
        <pc:sldMkLst>
          <pc:docMk/>
          <pc:sldMk cId="1402817698" sldId="409"/>
        </pc:sldMkLst>
      </pc:sldChg>
    </pc:docChg>
  </pc:docChgLst>
  <pc:docChgLst>
    <pc:chgData name="FAHRRANDY ESTEVVAN" userId="S::fahrrandy.535230157@stu.untar.ac.id::60254dc2-b183-4a81-b69f-9cee4dc72f27" providerId="AD" clId="Web-{6B4A189E-A7CF-DB1A-ED61-38E52D498538}"/>
    <pc:docChg chg="addSld delSld modSld">
      <pc:chgData name="FAHRRANDY ESTEVVAN" userId="S::fahrrandy.535230157@stu.untar.ac.id::60254dc2-b183-4a81-b69f-9cee4dc72f27" providerId="AD" clId="Web-{6B4A189E-A7CF-DB1A-ED61-38E52D498538}" dt="2024-04-04T12:47:00.856" v="12" actId="20577"/>
      <pc:docMkLst>
        <pc:docMk/>
      </pc:docMkLst>
      <pc:sldChg chg="modSp add del">
        <pc:chgData name="FAHRRANDY ESTEVVAN" userId="S::fahrrandy.535230157@stu.untar.ac.id::60254dc2-b183-4a81-b69f-9cee4dc72f27" providerId="AD" clId="Web-{6B4A189E-A7CF-DB1A-ED61-38E52D498538}" dt="2024-04-04T12:47:00.856" v="12" actId="20577"/>
        <pc:sldMkLst>
          <pc:docMk/>
          <pc:sldMk cId="399516457" sldId="404"/>
        </pc:sldMkLst>
        <pc:spChg chg="mod">
          <ac:chgData name="FAHRRANDY ESTEVVAN" userId="S::fahrrandy.535230157@stu.untar.ac.id::60254dc2-b183-4a81-b69f-9cee4dc72f27" providerId="AD" clId="Web-{6B4A189E-A7CF-DB1A-ED61-38E52D498538}" dt="2024-04-04T12:47:00.856" v="12" actId="20577"/>
          <ac:spMkLst>
            <pc:docMk/>
            <pc:sldMk cId="399516457" sldId="404"/>
            <ac:spMk id="4" creationId="{9E2F4533-2556-DE65-BC75-53AFC097F81F}"/>
          </ac:spMkLst>
        </pc:spChg>
      </pc:sldChg>
      <pc:sldChg chg="new del">
        <pc:chgData name="FAHRRANDY ESTEVVAN" userId="S::fahrrandy.535230157@stu.untar.ac.id::60254dc2-b183-4a81-b69f-9cee4dc72f27" providerId="AD" clId="Web-{6B4A189E-A7CF-DB1A-ED61-38E52D498538}" dt="2024-04-04T12:16:58.800" v="1"/>
        <pc:sldMkLst>
          <pc:docMk/>
          <pc:sldMk cId="2291115817" sldId="416"/>
        </pc:sldMkLst>
      </pc:sldChg>
    </pc:docChg>
  </pc:docChgLst>
  <pc:docChgLst>
    <pc:chgData name="SAMUEL GREGORIO CRISWELL KASTONO" userId="S::samuel.535230077@stu.untar.ac.id::41f535b3-7e34-4a60-9dc5-91f3d19ffb75" providerId="AD" clId="Web-{8C81CD40-E2C3-46C6-BA69-1ADCDEE239D9}"/>
    <pc:docChg chg="sldOrd">
      <pc:chgData name="SAMUEL GREGORIO CRISWELL KASTONO" userId="S::samuel.535230077@stu.untar.ac.id::41f535b3-7e34-4a60-9dc5-91f3d19ffb75" providerId="AD" clId="Web-{8C81CD40-E2C3-46C6-BA69-1ADCDEE239D9}" dt="2024-04-04T02:46:07.824" v="3"/>
      <pc:docMkLst>
        <pc:docMk/>
      </pc:docMkLst>
      <pc:sldChg chg="ord">
        <pc:chgData name="SAMUEL GREGORIO CRISWELL KASTONO" userId="S::samuel.535230077@stu.untar.ac.id::41f535b3-7e34-4a60-9dc5-91f3d19ffb75" providerId="AD" clId="Web-{8C81CD40-E2C3-46C6-BA69-1ADCDEE239D9}" dt="2024-04-04T02:30:46.816" v="1"/>
        <pc:sldMkLst>
          <pc:docMk/>
          <pc:sldMk cId="4086480269" sldId="399"/>
        </pc:sldMkLst>
      </pc:sldChg>
      <pc:sldChg chg="ord">
        <pc:chgData name="SAMUEL GREGORIO CRISWELL KASTONO" userId="S::samuel.535230077@stu.untar.ac.id::41f535b3-7e34-4a60-9dc5-91f3d19ffb75" providerId="AD" clId="Web-{8C81CD40-E2C3-46C6-BA69-1ADCDEE239D9}" dt="2024-04-04T02:30:41.691" v="0"/>
        <pc:sldMkLst>
          <pc:docMk/>
          <pc:sldMk cId="1723854422" sldId="406"/>
        </pc:sldMkLst>
      </pc:sldChg>
      <pc:sldChg chg="ord">
        <pc:chgData name="SAMUEL GREGORIO CRISWELL KASTONO" userId="S::samuel.535230077@stu.untar.ac.id::41f535b3-7e34-4a60-9dc5-91f3d19ffb75" providerId="AD" clId="Web-{8C81CD40-E2C3-46C6-BA69-1ADCDEE239D9}" dt="2024-04-04T02:46:04.090" v="2"/>
        <pc:sldMkLst>
          <pc:docMk/>
          <pc:sldMk cId="3511745471" sldId="408"/>
        </pc:sldMkLst>
      </pc:sldChg>
      <pc:sldChg chg="ord">
        <pc:chgData name="SAMUEL GREGORIO CRISWELL KASTONO" userId="S::samuel.535230077@stu.untar.ac.id::41f535b3-7e34-4a60-9dc5-91f3d19ffb75" providerId="AD" clId="Web-{8C81CD40-E2C3-46C6-BA69-1ADCDEE239D9}" dt="2024-04-04T02:46:07.824" v="3"/>
        <pc:sldMkLst>
          <pc:docMk/>
          <pc:sldMk cId="505672477" sldId="4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0DF8-FBD5-BE4B-B80F-4B3EA7E5671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A5321-1318-9C43-A9CB-ED648C44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letion-in-binary-search-tre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2655-C6EA-5C85-9B78-8AE5BF513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/>
              <a:t>BINARY SEARCH TREE</a:t>
            </a:r>
            <a:br>
              <a:rPr lang="en-US" b="1"/>
            </a:br>
            <a:r>
              <a:rPr lang="en-US" sz="3200" b="1"/>
              <a:t>PRAKTIKUM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2C4DE-47C6-F36C-7DF1-42BC8FCC5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TK13024 - STRUKTUR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A829-212E-DAEB-579C-84E3C166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8" y="254067"/>
            <a:ext cx="3727524" cy="993819"/>
          </a:xfrm>
        </p:spPr>
        <p:txBody>
          <a:bodyPr>
            <a:noAutofit/>
          </a:bodyPr>
          <a:lstStyle/>
          <a:p>
            <a:r>
              <a:rPr lang="en-US" sz="3500" b="1"/>
              <a:t>Base Class – BinaryTree.java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F4533-2556-DE65-BC75-53AFC097F81F}"/>
              </a:ext>
            </a:extLst>
          </p:cNvPr>
          <p:cNvSpPr txBox="1"/>
          <p:nvPr/>
        </p:nvSpPr>
        <p:spPr>
          <a:xfrm>
            <a:off x="242047" y="1579630"/>
            <a:ext cx="9794837" cy="4524315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package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AU" b="0"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class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BinaryTree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&gt;{...}</a:t>
            </a:r>
          </a:p>
          <a:p>
            <a:endParaRPr lang="en-AU" b="0">
              <a:solidFill>
                <a:srgbClr val="6A9955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rekursif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in order traversal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printInOrder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//post order traversal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printPostOrder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//pre order traversal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printPreOrder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cetak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node di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setiap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level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root, left child,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//dan right child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secara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rekursif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printLevelOrderRec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SingleList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q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//level order traversal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printLevelOrder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</a:t>
            </a:r>
            <a:r>
              <a:rPr lang="en-AU">
                <a:solidFill>
                  <a:srgbClr val="4EC9B0"/>
                </a:solidFill>
                <a:highlight>
                  <a:srgbClr val="1F1F1F"/>
                </a:highlight>
                <a:latin typeface="Menlo"/>
              </a:rPr>
              <a:t>V&gt; </a:t>
            </a:r>
            <a:r>
              <a:rPr lang="en-AU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{...}</a:t>
            </a:r>
          </a:p>
          <a:p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25814-66B9-72E4-454A-E6208DDC477A}"/>
              </a:ext>
            </a:extLst>
          </p:cNvPr>
          <p:cNvSpPr txBox="1"/>
          <p:nvPr/>
        </p:nvSpPr>
        <p:spPr>
          <a:xfrm>
            <a:off x="4501627" y="254067"/>
            <a:ext cx="8522745" cy="50783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printLevelOrderRec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SingleList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q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q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isEmpty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()) 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q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remove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cetak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key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node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!=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null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q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pushQ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!=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null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q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pushQ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printLevelOrderRec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q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printLevelOrder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buat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queue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untuk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menampung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disetiap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level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SingleList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q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new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SingleList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&gt;&gt;();</a:t>
            </a:r>
          </a:p>
          <a:p>
            <a:pPr lvl="1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q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pushQ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memanggil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fungsi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rekursif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untuk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mencetak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key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node di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setiap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leve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printLevelOrderRec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q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51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3D3D29-EBA1-C024-CBDC-F225E1CD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Base Class – Binary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41E61-9948-89B6-109D-66860218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Lengkapi</a:t>
            </a:r>
            <a:r>
              <a:rPr lang="en-US"/>
              <a:t> </a:t>
            </a:r>
            <a:r>
              <a:rPr lang="en-US" err="1"/>
              <a:t>kode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printPostOrder</a:t>
            </a:r>
            <a:r>
              <a:rPr lang="en-US"/>
              <a:t>() dan </a:t>
            </a:r>
            <a:r>
              <a:rPr lang="en-US" err="1"/>
              <a:t>printPreOrder</a:t>
            </a:r>
            <a:r>
              <a:rPr lang="en-US"/>
              <a:t>()!</a:t>
            </a:r>
          </a:p>
        </p:txBody>
      </p:sp>
    </p:spTree>
    <p:extLst>
      <p:ext uri="{BB962C8B-B14F-4D97-AF65-F5344CB8AC3E}">
        <p14:creationId xmlns:p14="http://schemas.microsoft.com/office/powerpoint/2010/main" val="172385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F445-999A-BA86-4DD3-2A347BCE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Interface – </a:t>
            </a:r>
            <a:r>
              <a:rPr lang="en-US" b="1" err="1"/>
              <a:t>Tree.java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7CFC4-363C-14E5-EF38-8C9A769695E3}"/>
              </a:ext>
            </a:extLst>
          </p:cNvPr>
          <p:cNvSpPr txBox="1"/>
          <p:nvPr/>
        </p:nvSpPr>
        <p:spPr>
          <a:xfrm>
            <a:off x="952052" y="2007236"/>
            <a:ext cx="609958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package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interface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Tree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{</a:t>
            </a:r>
          </a:p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delete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);}</a:t>
            </a:r>
          </a:p>
        </p:txBody>
      </p:sp>
    </p:spTree>
    <p:extLst>
      <p:ext uri="{BB962C8B-B14F-4D97-AF65-F5344CB8AC3E}">
        <p14:creationId xmlns:p14="http://schemas.microsoft.com/office/powerpoint/2010/main" val="408648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E0C2-8768-ECCA-97C6-2A80AD4E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Subclass – </a:t>
            </a:r>
            <a:r>
              <a:rPr lang="en-US" b="1" err="1"/>
              <a:t>BinarySearchTree.java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043A-33E3-A11C-06F7-7492C50220CB}"/>
              </a:ext>
            </a:extLst>
          </p:cNvPr>
          <p:cNvSpPr txBox="1"/>
          <p:nvPr/>
        </p:nvSpPr>
        <p:spPr>
          <a:xfrm>
            <a:off x="838200" y="1414562"/>
            <a:ext cx="9166413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package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/>
              <a:t>public class </a:t>
            </a:r>
            <a:r>
              <a:rPr lang="en-AU" err="1"/>
              <a:t>BinarySearchTree</a:t>
            </a:r>
            <a:r>
              <a:rPr lang="en-AU"/>
              <a:t>&lt;K extends Comparable&lt;? super K&gt;,V&gt; </a:t>
            </a:r>
          </a:p>
          <a:p>
            <a:pPr lvl="8"/>
            <a:r>
              <a:rPr lang="en-AU"/>
              <a:t>extends </a:t>
            </a:r>
            <a:r>
              <a:rPr lang="en-AU" err="1"/>
              <a:t>BinaryTree</a:t>
            </a:r>
            <a:r>
              <a:rPr lang="en-AU"/>
              <a:t>&lt;K,V&gt; </a:t>
            </a:r>
          </a:p>
          <a:p>
            <a:pPr lvl="8"/>
            <a:r>
              <a:rPr lang="en-AU"/>
              <a:t>implements Tree&lt;K,V&gt; {</a:t>
            </a:r>
          </a:p>
          <a:p>
            <a:pPr lvl="1"/>
            <a:r>
              <a:rPr lang="en-AU"/>
              <a:t>private </a:t>
            </a:r>
            <a:r>
              <a:rPr lang="en-AU" err="1"/>
              <a:t>GNode</a:t>
            </a:r>
            <a:r>
              <a:rPr lang="en-AU"/>
              <a:t>&lt;K,V&gt; root;</a:t>
            </a:r>
          </a:p>
          <a:p>
            <a:pPr lvl="1"/>
            <a:br>
              <a:rPr lang="en-AU"/>
            </a:br>
            <a:r>
              <a:rPr lang="en-AU"/>
              <a:t>public </a:t>
            </a:r>
            <a:r>
              <a:rPr lang="en-AU" err="1"/>
              <a:t>BinarySearchTree</a:t>
            </a:r>
            <a:r>
              <a:rPr lang="en-AU"/>
              <a:t>() {</a:t>
            </a:r>
          </a:p>
          <a:p>
            <a:pPr lvl="1"/>
            <a:r>
              <a:rPr lang="en-AU"/>
              <a:t>root = null;</a:t>
            </a:r>
          </a:p>
          <a:p>
            <a:pPr lvl="1"/>
            <a:r>
              <a:rPr lang="en-AU"/>
              <a:t>}</a:t>
            </a:r>
          </a:p>
          <a:p>
            <a:pPr lvl="1"/>
            <a:br>
              <a:rPr lang="en-AU"/>
            </a:br>
            <a:r>
              <a:rPr lang="en-AU"/>
              <a:t>public void insert(K key, V data) {...}</a:t>
            </a:r>
          </a:p>
          <a:p>
            <a:pPr lvl="1"/>
            <a:r>
              <a:rPr lang="en-AU"/>
              <a:t>public void delete(K key) {...}</a:t>
            </a:r>
          </a:p>
          <a:p>
            <a:pPr lvl="1"/>
            <a:r>
              <a:rPr lang="en-AU"/>
              <a:t>public V search(K key) {...}</a:t>
            </a:r>
          </a:p>
          <a:p>
            <a:pPr lvl="1"/>
            <a:r>
              <a:rPr lang="en-AU"/>
              <a:t>public K max() {...}</a:t>
            </a:r>
          </a:p>
          <a:p>
            <a:pPr lvl="1"/>
            <a:r>
              <a:rPr lang="en-AU"/>
              <a:t>public K min() {...}</a:t>
            </a:r>
          </a:p>
          <a:p>
            <a:pPr lvl="1"/>
            <a:endParaRPr lang="en-AU"/>
          </a:p>
          <a:p>
            <a:r>
              <a:rPr lang="en-AU"/>
              <a:t>//slide </a:t>
            </a:r>
            <a:r>
              <a:rPr lang="en-AU" err="1"/>
              <a:t>selanjutya</a:t>
            </a:r>
            <a:r>
              <a:rPr lang="en-AU"/>
              <a:t>...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6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E0C2-8768-ECCA-97C6-2A80AD4E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11532" cy="1325563"/>
          </a:xfrm>
        </p:spPr>
        <p:txBody>
          <a:bodyPr>
            <a:normAutofit/>
          </a:bodyPr>
          <a:lstStyle/>
          <a:p>
            <a:r>
              <a:rPr lang="en-US" sz="3200" b="1"/>
              <a:t>Subclass – </a:t>
            </a:r>
            <a:r>
              <a:rPr lang="en-US" sz="3200" b="1" err="1"/>
              <a:t>BinarySearchTree.java</a:t>
            </a:r>
            <a:endParaRPr lang="en-US" sz="32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043A-33E3-A11C-06F7-7492C50220CB}"/>
              </a:ext>
            </a:extLst>
          </p:cNvPr>
          <p:cNvSpPr txBox="1"/>
          <p:nvPr/>
        </p:nvSpPr>
        <p:spPr>
          <a:xfrm>
            <a:off x="838199" y="1582340"/>
            <a:ext cx="9166413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package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BinarySearchTree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extends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Comparable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?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super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</a:p>
          <a:p>
            <a:pPr lvl="8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extends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BinaryTree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</a:p>
          <a:p>
            <a:pPr lvl="8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implements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Tree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{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BinarySearchTree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null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pPr lvl="1"/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delete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search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min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{...}</a:t>
            </a:r>
          </a:p>
          <a:p>
            <a:pPr lvl="1"/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//slide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selanjutya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CC456-1729-6489-04AB-BB103A6094CB}"/>
              </a:ext>
            </a:extLst>
          </p:cNvPr>
          <p:cNvSpPr txBox="1"/>
          <p:nvPr/>
        </p:nvSpPr>
        <p:spPr>
          <a:xfrm>
            <a:off x="7653041" y="3290499"/>
            <a:ext cx="6072693" cy="67403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delete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deleteNode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search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info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null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info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</a:t>
            </a: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info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kunci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null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kunci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findMax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</a:t>
            </a: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kunci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min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kunci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null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kunci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findMin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</a:t>
            </a: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kunci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13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E0C2-8768-ECCA-97C6-2A80AD4E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Subclass – </a:t>
            </a:r>
            <a:r>
              <a:rPr lang="en-US" b="1" err="1"/>
              <a:t>BinarySearchTree.java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77A8-B68F-E03C-F5AC-57E500FA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3511"/>
            <a:ext cx="10515600" cy="2293452"/>
          </a:xfrm>
        </p:spPr>
        <p:txBody>
          <a:bodyPr/>
          <a:lstStyle/>
          <a:p>
            <a:r>
              <a:rPr lang="en-US" err="1"/>
              <a:t>Lengkapi</a:t>
            </a:r>
            <a:r>
              <a:rPr lang="en-US"/>
              <a:t> </a:t>
            </a:r>
            <a:r>
              <a:rPr lang="en-US" err="1"/>
              <a:t>kode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deleteNode</a:t>
            </a:r>
            <a:r>
              <a:rPr lang="en-US"/>
              <a:t>(), </a:t>
            </a:r>
            <a:r>
              <a:rPr lang="en-US" err="1"/>
              <a:t>findMin</a:t>
            </a:r>
            <a:r>
              <a:rPr lang="en-US"/>
              <a:t>(), dan </a:t>
            </a:r>
            <a:r>
              <a:rPr lang="en-US" err="1"/>
              <a:t>findMax</a:t>
            </a:r>
            <a:r>
              <a:rPr lang="en-US"/>
              <a:t>()!</a:t>
            </a:r>
          </a:p>
          <a:p>
            <a:r>
              <a:rPr lang="en-US" err="1"/>
              <a:t>Untuk</a:t>
            </a:r>
            <a:r>
              <a:rPr lang="en-US"/>
              <a:t> method </a:t>
            </a:r>
            <a:r>
              <a:rPr lang="en-US" err="1"/>
              <a:t>deleteNode</a:t>
            </a:r>
            <a:r>
              <a:rPr lang="en-US"/>
              <a:t>(), </a:t>
            </a:r>
            <a:r>
              <a:rPr lang="en-US" err="1"/>
              <a:t>pelajari</a:t>
            </a:r>
            <a:r>
              <a:rPr lang="en-US"/>
              <a:t> </a:t>
            </a:r>
            <a:r>
              <a:rPr lang="en-US" err="1"/>
              <a:t>kode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>
                <a:hlinkClick r:id="rId2"/>
              </a:rPr>
              <a:t>https://www.geeksforgeeks.org/deletion-in-binary-search-tree/</a:t>
            </a:r>
            <a:r>
              <a:rPr 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043A-33E3-A11C-06F7-7492C50220CB}"/>
              </a:ext>
            </a:extLst>
          </p:cNvPr>
          <p:cNvSpPr txBox="1"/>
          <p:nvPr/>
        </p:nvSpPr>
        <p:spPr>
          <a:xfrm>
            <a:off x="838199" y="1582340"/>
            <a:ext cx="1002702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deleteNode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findMin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findMax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//slide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selanjutya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1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E0C2-8768-ECCA-97C6-2A80AD4E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Subclass – BinarySearchTree.java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043A-33E3-A11C-06F7-7492C50220CB}"/>
              </a:ext>
            </a:extLst>
          </p:cNvPr>
          <p:cNvSpPr txBox="1"/>
          <p:nvPr/>
        </p:nvSpPr>
        <p:spPr>
          <a:xfrm>
            <a:off x="838199" y="1582340"/>
            <a:ext cx="1002702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deleteNode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findMin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findMax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//slide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selanjutya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8A2F1-B26A-31FB-A7D8-AA4C58CAB692}"/>
              </a:ext>
            </a:extLst>
          </p:cNvPr>
          <p:cNvSpPr txBox="1"/>
          <p:nvPr/>
        </p:nvSpPr>
        <p:spPr>
          <a:xfrm>
            <a:off x="2046641" y="197346"/>
            <a:ext cx="10027025" cy="64633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insertNode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{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//Jika tree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masih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kosong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(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belum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ada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sama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sekali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),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atau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//T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sebelumnnya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adalah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child node.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Buat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baru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yang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akan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 </a:t>
            </a:r>
          </a:p>
          <a:p>
            <a:pPr lvl="1"/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//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di-link-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ke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child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sebelumnya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if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==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null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{</a:t>
            </a:r>
          </a:p>
          <a:p>
            <a:pPr lvl="2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buat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baru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  <a:p>
            <a:pPr lvl="2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newNode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new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);</a:t>
            </a:r>
          </a:p>
          <a:p>
            <a:pPr lvl="2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newNode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//key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baru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lebih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kecil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key child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sebelumnya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//go to the left node (subtree)</a:t>
            </a:r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baru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akan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di-link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ke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left link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else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if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compareTo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/>
              </a:rPr>
              <a:t>0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{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llink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insertNode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node</a:t>
            </a:r>
            <a:r>
              <a:rPr lang="en-AU" err="1">
                <a:solidFill>
                  <a:srgbClr val="CCCCCC"/>
                </a:solidFill>
                <a:highlight>
                  <a:srgbClr val="1F1F1F"/>
                </a:highlight>
                <a:latin typeface="Menlo"/>
              </a:rPr>
              <a:t>.</a:t>
            </a:r>
            <a:r>
              <a:rPr lang="en-AU" err="1">
                <a:solidFill>
                  <a:srgbClr val="9CDCFE"/>
                </a:solidFill>
                <a:highlight>
                  <a:srgbClr val="1F1F1F"/>
                </a:highlight>
                <a:latin typeface="Menlo"/>
              </a:rPr>
              <a:t>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);</a:t>
            </a:r>
          </a:p>
          <a:p>
            <a:pPr lvl="2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//key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baru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lebih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besar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atau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sama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dengan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 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//key child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sebelumnya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. Goto the right node (subtree)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baru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akan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di-link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ke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right link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else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{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rlink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insertNode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rlink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);</a:t>
            </a:r>
          </a:p>
          <a:p>
            <a:pPr lvl="2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}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40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E0C2-8768-ECCA-97C6-2A80AD4E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Subclass – BinarySearchTree.java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043A-33E3-A11C-06F7-7492C50220CB}"/>
              </a:ext>
            </a:extLst>
          </p:cNvPr>
          <p:cNvSpPr txBox="1"/>
          <p:nvPr/>
        </p:nvSpPr>
        <p:spPr>
          <a:xfrm>
            <a:off x="838199" y="1582340"/>
            <a:ext cx="1002702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deleteNode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findMin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findMax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//slide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selanjutya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...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B05CD-86FA-972F-B6D8-D5E27ED04204}"/>
              </a:ext>
            </a:extLst>
          </p:cNvPr>
          <p:cNvSpPr txBox="1"/>
          <p:nvPr/>
        </p:nvSpPr>
        <p:spPr>
          <a:xfrm>
            <a:off x="2549562" y="3214588"/>
            <a:ext cx="9326879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adalah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subtree (root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subtree)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null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||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compareTo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785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E0C2-8768-ECCA-97C6-2A80AD4E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Subclass – </a:t>
            </a:r>
            <a:r>
              <a:rPr lang="en-US" b="1" err="1"/>
              <a:t>BinarySearchTree.java</a:t>
            </a:r>
            <a:endParaRPr lang="en-US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DCB254-C269-8648-7946-114D8AA92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1237"/>
            <a:ext cx="4892040" cy="2325725"/>
          </a:xfrm>
        </p:spPr>
        <p:txBody>
          <a:bodyPr/>
          <a:lstStyle/>
          <a:p>
            <a:r>
              <a:rPr lang="en-US" err="1"/>
              <a:t>Lengkapi</a:t>
            </a:r>
            <a:r>
              <a:rPr lang="en-US"/>
              <a:t> </a:t>
            </a:r>
            <a:r>
              <a:rPr lang="en-US" err="1"/>
              <a:t>kode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method </a:t>
            </a:r>
            <a:r>
              <a:rPr lang="en-US" err="1"/>
              <a:t>preOrder</a:t>
            </a:r>
            <a:r>
              <a:rPr lang="en-US"/>
              <a:t>(), </a:t>
            </a:r>
            <a:r>
              <a:rPr lang="en-US" err="1"/>
              <a:t>postOrder</a:t>
            </a:r>
            <a:r>
              <a:rPr lang="en-US"/>
              <a:t>()!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043A-33E3-A11C-06F7-7492C50220CB}"/>
              </a:ext>
            </a:extLst>
          </p:cNvPr>
          <p:cNvSpPr txBox="1"/>
          <p:nvPr/>
        </p:nvSpPr>
        <p:spPr>
          <a:xfrm>
            <a:off x="838199" y="1582340"/>
            <a:ext cx="648775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preOrder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postOrder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levelOrder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F5CA9-EBC4-45F2-CB55-50C4EC0052EB}"/>
              </a:ext>
            </a:extLst>
          </p:cNvPr>
          <p:cNvSpPr txBox="1"/>
          <p:nvPr/>
        </p:nvSpPr>
        <p:spPr>
          <a:xfrm>
            <a:off x="5921188" y="2059759"/>
            <a:ext cx="6099586" cy="4247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printInOrder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levelOrder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printLevelOrder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root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05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E0C2-8768-ECCA-97C6-2A80AD4E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Subclass – </a:t>
            </a:r>
            <a:r>
              <a:rPr lang="en-US" b="1" err="1"/>
              <a:t>BinarySearchTree.java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043A-33E3-A11C-06F7-7492C50220CB}"/>
              </a:ext>
            </a:extLst>
          </p:cNvPr>
          <p:cNvSpPr txBox="1"/>
          <p:nvPr/>
        </p:nvSpPr>
        <p:spPr>
          <a:xfrm>
            <a:off x="838199" y="1582340"/>
            <a:ext cx="648775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preOrder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postOrder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levelOrder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81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D949E-5765-FDDE-E46E-EA5B9920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Materi</a:t>
            </a:r>
            <a:r>
              <a:rPr lang="en-US" b="1"/>
              <a:t> </a:t>
            </a:r>
            <a:r>
              <a:rPr lang="en-US" b="1" err="1"/>
              <a:t>Praktikum</a:t>
            </a:r>
            <a:endParaRPr lang="en-US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7F9DD8-0CE6-9721-6560-DA801E398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179429"/>
              </p:ext>
            </p:extLst>
          </p:nvPr>
        </p:nvGraphicFramePr>
        <p:xfrm>
          <a:off x="958702" y="1581076"/>
          <a:ext cx="8153400" cy="45751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6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9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Review Dasar Program Java dan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Rekursif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2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dengan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id-ID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Array dan Linked List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3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Stack dan Queue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4</a:t>
                      </a:r>
                      <a:endParaRPr lang="id-ID" sz="16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Hash Tables</a:t>
                      </a:r>
                      <a:endParaRPr lang="id-ID" sz="16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Pertemuan 5</a:t>
                      </a:r>
                      <a:endParaRPr lang="id-ID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Binary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Search </a:t>
                      </a: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Tree</a:t>
                      </a:r>
                      <a:endParaRPr lang="id-ID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Heap dan Heapsort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7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Huffman Coding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8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UTS (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9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2-3 Tree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10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DFS dan BFS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11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Shortest Path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12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Minimum Spanning Tree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13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Topological Sort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14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15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UAS (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1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5297-CBC6-9C6D-AAF8-44002583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7" y="0"/>
            <a:ext cx="3733800" cy="3174141"/>
          </a:xfrm>
        </p:spPr>
        <p:txBody>
          <a:bodyPr>
            <a:normAutofit/>
          </a:bodyPr>
          <a:lstStyle/>
          <a:p>
            <a:pPr algn="ctr"/>
            <a:r>
              <a:rPr lang="en-US" sz="3000" b="1"/>
              <a:t>Using </a:t>
            </a:r>
            <a:r>
              <a:rPr lang="en-US" sz="3000" b="1" err="1"/>
              <a:t>BinarySearchTree.java</a:t>
            </a:r>
            <a:br>
              <a:rPr lang="en-US" sz="3000" b="1"/>
            </a:br>
            <a:r>
              <a:rPr lang="en-US" sz="3000" b="1"/>
              <a:t>------</a:t>
            </a:r>
            <a:br>
              <a:rPr lang="en-US" sz="3000" b="1"/>
            </a:br>
            <a:r>
              <a:rPr lang="en-US" sz="3000" b="1" err="1"/>
              <a:t>BST.java</a:t>
            </a:r>
            <a:endParaRPr lang="en-US" sz="3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0244E-EEAA-E505-D972-D52FDAC81266}"/>
              </a:ext>
            </a:extLst>
          </p:cNvPr>
          <p:cNvSpPr txBox="1"/>
          <p:nvPr/>
        </p:nvSpPr>
        <p:spPr>
          <a:xfrm>
            <a:off x="4035909" y="210327"/>
            <a:ext cx="7969624" cy="63709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import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sz="1700" b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BinarySearchTree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import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sz="1700" b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Tree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static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[] 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args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BinarySearchTree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Integer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new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BinarySearchTree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Integer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&gt;();</a:t>
            </a:r>
          </a:p>
          <a:p>
            <a:pPr lvl="2"/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40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"A"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20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"B"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50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"C"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"D"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30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"E"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60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"F"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"G"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25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insert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35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"I"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AU" sz="1700" b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Levelorder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levelOrder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println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  <a:b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println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"60 =&gt; 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search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60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</a:t>
            </a:r>
          </a:p>
          <a:p>
            <a:pPr lvl="2"/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println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min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());</a:t>
            </a:r>
          </a:p>
          <a:p>
            <a:pPr lvl="2"/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println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max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());</a:t>
            </a:r>
            <a:b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delete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40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AU" sz="1700" b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Levelorder</a:t>
            </a:r>
            <a:r>
              <a:rPr lang="en-AU" sz="17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"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sz="1700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bst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levelOrder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AU" sz="1700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sz="1700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sz="1700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println</a:t>
            </a:r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AU" sz="1700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en-AU" sz="17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C88B-1E36-1516-0DD9-1DCE47B5E63C}"/>
              </a:ext>
            </a:extLst>
          </p:cNvPr>
          <p:cNvSpPr txBox="1"/>
          <p:nvPr/>
        </p:nvSpPr>
        <p:spPr>
          <a:xfrm>
            <a:off x="803686" y="2628522"/>
            <a:ext cx="26410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/*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 Example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 input: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 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	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40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 	/ \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 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20 50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 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 \ \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 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  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10 30 60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 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  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 / \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   5 25 35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*/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4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8CCD-2677-A23A-59A5-55BC37C5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Latihan Soal </a:t>
            </a:r>
            <a:r>
              <a:rPr lang="en-US" b="1" err="1"/>
              <a:t>Praktikum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F24F-60F0-49FA-7B07-4F608401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err="1"/>
              <a:t>Buat</a:t>
            </a:r>
            <a:r>
              <a:rPr lang="en-US"/>
              <a:t> Program JAVA </a:t>
            </a:r>
            <a:r>
              <a:rPr lang="en-US" err="1"/>
              <a:t>untuk</a:t>
            </a:r>
            <a:r>
              <a:rPr lang="en-US"/>
              <a:t> BST</a:t>
            </a:r>
          </a:p>
          <a:p>
            <a:pPr lvl="1"/>
            <a:r>
              <a:rPr lang="en-US" err="1"/>
              <a:t>Lengkapi</a:t>
            </a:r>
            <a:r>
              <a:rPr lang="en-US"/>
              <a:t> </a:t>
            </a:r>
            <a:r>
              <a:rPr lang="en-US" err="1"/>
              <a:t>semua</a:t>
            </a:r>
            <a:r>
              <a:rPr lang="en-US"/>
              <a:t> method yang </a:t>
            </a:r>
            <a:r>
              <a:rPr lang="en-US" err="1"/>
              <a:t>belum</a:t>
            </a:r>
            <a:r>
              <a:rPr lang="en-US"/>
              <a:t> </a:t>
            </a:r>
            <a:r>
              <a:rPr lang="en-US" err="1"/>
              <a:t>memiliki</a:t>
            </a:r>
            <a:r>
              <a:rPr lang="en-US"/>
              <a:t> </a:t>
            </a:r>
            <a:r>
              <a:rPr lang="en-US" err="1"/>
              <a:t>kode</a:t>
            </a:r>
            <a:r>
              <a:rPr lang="en-US"/>
              <a:t> di BinaryTree.java dan Binary SearchTree.java</a:t>
            </a:r>
          </a:p>
          <a:p>
            <a:r>
              <a:rPr lang="en-US" err="1"/>
              <a:t>Tes</a:t>
            </a:r>
            <a:r>
              <a:rPr lang="en-US"/>
              <a:t> program </a:t>
            </a:r>
            <a:r>
              <a:rPr lang="en-US" err="1"/>
              <a:t>dengan</a:t>
            </a:r>
            <a:r>
              <a:rPr lang="en-US"/>
              <a:t> data pada Latihan </a:t>
            </a:r>
            <a:r>
              <a:rPr lang="en-US" err="1"/>
              <a:t>soal</a:t>
            </a:r>
            <a:r>
              <a:rPr lang="en-US"/>
              <a:t> no 1, 2 dan 3!</a:t>
            </a:r>
          </a:p>
        </p:txBody>
      </p:sp>
    </p:spTree>
    <p:extLst>
      <p:ext uri="{BB962C8B-B14F-4D97-AF65-F5344CB8AC3E}">
        <p14:creationId xmlns:p14="http://schemas.microsoft.com/office/powerpoint/2010/main" val="50567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37FCC6-5278-CECB-2AEA-E209D96D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Java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EF89C-AC53-0F88-68DF-C01E30C3C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Encapsulation and Abstraction</a:t>
            </a:r>
          </a:p>
        </p:txBody>
      </p:sp>
    </p:spTree>
    <p:extLst>
      <p:ext uri="{BB962C8B-B14F-4D97-AF65-F5344CB8AC3E}">
        <p14:creationId xmlns:p14="http://schemas.microsoft.com/office/powerpoint/2010/main" val="29245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57732-D9DE-D82E-9D26-A45F99B3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Encapsulation for Classes, Variables, and Methods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3E569-2476-CBF0-74B6-EC8A7B26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Private </a:t>
            </a:r>
          </a:p>
          <a:p>
            <a:pPr lvl="1"/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diakses</a:t>
            </a:r>
            <a:r>
              <a:rPr lang="en-US"/>
              <a:t> oleh method di class lain (</a:t>
            </a:r>
            <a:r>
              <a:rPr lang="en-US" err="1"/>
              <a:t>termasuk</a:t>
            </a:r>
            <a:r>
              <a:rPr lang="en-US"/>
              <a:t> juga class </a:t>
            </a:r>
            <a:r>
              <a:rPr lang="en-US" err="1"/>
              <a:t>turunannya</a:t>
            </a:r>
            <a:r>
              <a:rPr lang="en-US"/>
              <a:t>)</a:t>
            </a:r>
          </a:p>
          <a:p>
            <a:r>
              <a:rPr lang="en-US"/>
              <a:t>Public</a:t>
            </a:r>
          </a:p>
          <a:p>
            <a:pPr lvl="1"/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diakses</a:t>
            </a:r>
            <a:r>
              <a:rPr lang="en-US"/>
              <a:t> oleh method di class </a:t>
            </a:r>
            <a:r>
              <a:rPr lang="en-US" err="1"/>
              <a:t>manapun</a:t>
            </a:r>
            <a:r>
              <a:rPr lang="en-US"/>
              <a:t> (</a:t>
            </a:r>
            <a:r>
              <a:rPr lang="en-US" err="1"/>
              <a:t>asumsi</a:t>
            </a:r>
            <a:r>
              <a:rPr lang="en-US"/>
              <a:t> class lain </a:t>
            </a:r>
            <a:r>
              <a:rPr lang="en-US" err="1"/>
              <a:t>tersebut</a:t>
            </a:r>
            <a:r>
              <a:rPr lang="en-US"/>
              <a:t> </a:t>
            </a:r>
            <a:r>
              <a:rPr lang="en-US" err="1"/>
              <a:t>mengakses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mengimport</a:t>
            </a:r>
            <a:r>
              <a:rPr lang="en-US"/>
              <a:t> package </a:t>
            </a:r>
            <a:r>
              <a:rPr lang="en-US" err="1"/>
              <a:t>dari</a:t>
            </a:r>
            <a:r>
              <a:rPr lang="en-US"/>
              <a:t> public class </a:t>
            </a:r>
            <a:r>
              <a:rPr lang="en-US" err="1"/>
              <a:t>tersebut</a:t>
            </a:r>
            <a:r>
              <a:rPr lang="en-US"/>
              <a:t>)</a:t>
            </a:r>
          </a:p>
          <a:p>
            <a:r>
              <a:rPr lang="en-US"/>
              <a:t>Protected</a:t>
            </a:r>
          </a:p>
          <a:p>
            <a:pPr lvl="1"/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diakses</a:t>
            </a:r>
            <a:r>
              <a:rPr lang="en-US"/>
              <a:t> </a:t>
            </a:r>
            <a:r>
              <a:rPr lang="en-US" err="1"/>
              <a:t>langsung</a:t>
            </a:r>
            <a:r>
              <a:rPr lang="en-US"/>
              <a:t> oleh class-class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satu</a:t>
            </a:r>
            <a:r>
              <a:rPr lang="en-US"/>
              <a:t> folder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satu</a:t>
            </a:r>
            <a:r>
              <a:rPr lang="en-US"/>
              <a:t> package</a:t>
            </a:r>
          </a:p>
          <a:p>
            <a:pPr lvl="1"/>
            <a:r>
              <a:rPr lang="en-US" err="1"/>
              <a:t>Implisit</a:t>
            </a:r>
            <a:r>
              <a:rPr lang="en-US"/>
              <a:t> di java, </a:t>
            </a:r>
            <a:r>
              <a:rPr lang="en-US" err="1"/>
              <a:t>cukup</a:t>
            </a:r>
            <a:r>
              <a:rPr lang="en-US"/>
              <a:t> </a:t>
            </a:r>
            <a:r>
              <a:rPr lang="en-US" err="1"/>
              <a:t>mendeklarasikan</a:t>
            </a:r>
            <a:r>
              <a:rPr lang="en-US"/>
              <a:t> </a:t>
            </a:r>
            <a:r>
              <a:rPr lang="en-US" err="1"/>
              <a:t>variabel</a:t>
            </a:r>
            <a:r>
              <a:rPr lang="en-US"/>
              <a:t> </a:t>
            </a:r>
            <a:r>
              <a:rPr lang="en-US" err="1"/>
              <a:t>tanpa</a:t>
            </a:r>
            <a:r>
              <a:rPr lang="en-US"/>
              <a:t> keyword ”private” </a:t>
            </a:r>
            <a:r>
              <a:rPr lang="en-US" err="1"/>
              <a:t>atau</a:t>
            </a:r>
            <a:r>
              <a:rPr lang="en-US"/>
              <a:t> “public”</a:t>
            </a:r>
          </a:p>
        </p:txBody>
      </p:sp>
    </p:spTree>
    <p:extLst>
      <p:ext uri="{BB962C8B-B14F-4D97-AF65-F5344CB8AC3E}">
        <p14:creationId xmlns:p14="http://schemas.microsoft.com/office/powerpoint/2010/main" val="269818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9150-4A95-8FAD-91CD-F8DDCDBE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331A-2E1B-7AC7-5624-EA276369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Java </a:t>
            </a:r>
            <a:r>
              <a:rPr lang="en-US" err="1"/>
              <a:t>menggunakan</a:t>
            </a:r>
            <a:r>
              <a:rPr lang="en-US"/>
              <a:t> interface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mendukung</a:t>
            </a:r>
            <a:r>
              <a:rPr lang="en-US"/>
              <a:t> multiple</a:t>
            </a:r>
          </a:p>
          <a:p>
            <a:pPr lvl="1"/>
            <a:r>
              <a:rPr lang="en-US" err="1"/>
              <a:t>Menentukan</a:t>
            </a:r>
            <a:r>
              <a:rPr lang="en-US"/>
              <a:t> </a:t>
            </a:r>
            <a:r>
              <a:rPr lang="en-US" err="1"/>
              <a:t>behaviour</a:t>
            </a:r>
            <a:r>
              <a:rPr lang="en-US"/>
              <a:t> (action)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class pada </a:t>
            </a:r>
            <a:r>
              <a:rPr lang="en-US" err="1"/>
              <a:t>umumnya</a:t>
            </a:r>
            <a:endParaRPr lang="en-US"/>
          </a:p>
          <a:p>
            <a:pPr lvl="1"/>
            <a:r>
              <a:rPr lang="en-US" err="1"/>
              <a:t>Contoh</a:t>
            </a:r>
            <a:r>
              <a:rPr lang="en-US"/>
              <a:t>: </a:t>
            </a:r>
            <a:r>
              <a:rPr lang="en-US" err="1"/>
              <a:t>struktur</a:t>
            </a:r>
            <a:r>
              <a:rPr lang="en-US"/>
              <a:t> data tree, </a:t>
            </a:r>
            <a:r>
              <a:rPr lang="en-US" err="1"/>
              <a:t>apapun</a:t>
            </a:r>
            <a:r>
              <a:rPr lang="en-US"/>
              <a:t> </a:t>
            </a:r>
            <a:r>
              <a:rPr lang="en-US" err="1"/>
              <a:t>jenisnya</a:t>
            </a:r>
            <a:r>
              <a:rPr lang="en-US"/>
              <a:t> </a:t>
            </a:r>
            <a:r>
              <a:rPr lang="en-US" err="1"/>
              <a:t>pasti</a:t>
            </a:r>
            <a:r>
              <a:rPr lang="en-US"/>
              <a:t> </a:t>
            </a:r>
            <a:r>
              <a:rPr lang="en-US" err="1"/>
              <a:t>harus</a:t>
            </a:r>
            <a:r>
              <a:rPr lang="en-US"/>
              <a:t> </a:t>
            </a:r>
            <a:r>
              <a:rPr lang="en-US" err="1"/>
              <a:t>memiliki</a:t>
            </a:r>
            <a:r>
              <a:rPr lang="en-US"/>
              <a:t> </a:t>
            </a:r>
            <a:r>
              <a:rPr lang="en-US" err="1"/>
              <a:t>operasi</a:t>
            </a:r>
            <a:r>
              <a:rPr lang="en-US"/>
              <a:t> </a:t>
            </a:r>
            <a:r>
              <a:rPr lang="en-US" b="1"/>
              <a:t>insert dan delete</a:t>
            </a:r>
            <a:r>
              <a:rPr lang="en-US"/>
              <a:t>.</a:t>
            </a:r>
            <a:endParaRPr lang="en-US" b="1"/>
          </a:p>
          <a:p>
            <a:r>
              <a:rPr lang="en-US" err="1"/>
              <a:t>Berisi</a:t>
            </a:r>
            <a:r>
              <a:rPr lang="en-US"/>
              <a:t> </a:t>
            </a:r>
            <a:r>
              <a:rPr lang="en-US" err="1"/>
              <a:t>hanya</a:t>
            </a:r>
            <a:r>
              <a:rPr lang="en-US"/>
              <a:t> </a:t>
            </a:r>
            <a:r>
              <a:rPr lang="en-US" err="1"/>
              <a:t>berisi</a:t>
            </a:r>
            <a:r>
              <a:rPr lang="en-US"/>
              <a:t> </a:t>
            </a:r>
            <a:r>
              <a:rPr lang="en-US" err="1"/>
              <a:t>atribut</a:t>
            </a:r>
            <a:r>
              <a:rPr lang="en-US"/>
              <a:t> </a:t>
            </a:r>
            <a:r>
              <a:rPr lang="en-US" err="1"/>
              <a:t>berjenis</a:t>
            </a:r>
            <a:r>
              <a:rPr lang="en-US"/>
              <a:t> </a:t>
            </a:r>
            <a:r>
              <a:rPr lang="en-US" err="1"/>
              <a:t>konstanta</a:t>
            </a:r>
            <a:r>
              <a:rPr lang="en-US"/>
              <a:t> dan abstract methods</a:t>
            </a:r>
          </a:p>
          <a:p>
            <a:pPr lvl="1"/>
            <a:r>
              <a:rPr lang="en-US"/>
              <a:t>Abstract method </a:t>
            </a:r>
            <a:r>
              <a:rPr lang="en-US" err="1"/>
              <a:t>adalah</a:t>
            </a:r>
            <a:r>
              <a:rPr lang="en-US"/>
              <a:t> method yang </a:t>
            </a:r>
            <a:r>
              <a:rPr lang="en-US" err="1"/>
              <a:t>hanya</a:t>
            </a:r>
            <a:r>
              <a:rPr lang="en-US"/>
              <a:t> </a:t>
            </a:r>
            <a:r>
              <a:rPr lang="en-US" err="1"/>
              <a:t>memiliki</a:t>
            </a:r>
            <a:r>
              <a:rPr lang="en-US"/>
              <a:t> header (</a:t>
            </a:r>
            <a:r>
              <a:rPr lang="en-US" err="1"/>
              <a:t>nama</a:t>
            </a:r>
            <a:r>
              <a:rPr lang="en-US"/>
              <a:t> method dan parameter </a:t>
            </a:r>
            <a:r>
              <a:rPr lang="en-US" err="1"/>
              <a:t>jika</a:t>
            </a:r>
            <a:r>
              <a:rPr lang="en-US"/>
              <a:t> </a:t>
            </a:r>
            <a:r>
              <a:rPr lang="en-US" err="1"/>
              <a:t>ada</a:t>
            </a:r>
            <a:r>
              <a:rPr lang="en-US"/>
              <a:t>) dan </a:t>
            </a:r>
            <a:r>
              <a:rPr lang="en-US" err="1"/>
              <a:t>belum</a:t>
            </a:r>
            <a:r>
              <a:rPr lang="en-US"/>
              <a:t> </a:t>
            </a:r>
            <a:r>
              <a:rPr lang="en-US" err="1"/>
              <a:t>memiliki</a:t>
            </a:r>
            <a:r>
              <a:rPr lang="en-US"/>
              <a:t> </a:t>
            </a:r>
            <a:r>
              <a:rPr lang="en-US" err="1"/>
              <a:t>implementasi</a:t>
            </a:r>
            <a:r>
              <a:rPr lang="en-US"/>
              <a:t> (codes)</a:t>
            </a:r>
          </a:p>
          <a:p>
            <a:r>
              <a:rPr lang="en-US" err="1"/>
              <a:t>Semua</a:t>
            </a:r>
            <a:r>
              <a:rPr lang="en-US"/>
              <a:t> abstract methods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interface </a:t>
            </a:r>
            <a:r>
              <a:rPr lang="en-US" err="1"/>
              <a:t>harus</a:t>
            </a:r>
            <a:r>
              <a:rPr lang="en-US"/>
              <a:t> </a:t>
            </a:r>
            <a:r>
              <a:rPr lang="en-US" err="1"/>
              <a:t>diimplementasi</a:t>
            </a:r>
            <a:r>
              <a:rPr lang="en-US"/>
              <a:t> di class yang </a:t>
            </a:r>
            <a:r>
              <a:rPr lang="en-US" err="1"/>
              <a:t>menurunkannya</a:t>
            </a:r>
            <a:r>
              <a:rPr lang="en-US"/>
              <a:t>.</a:t>
            </a:r>
          </a:p>
          <a:p>
            <a:r>
              <a:rPr lang="en-US"/>
              <a:t>Keyword ”implements” </a:t>
            </a:r>
            <a:r>
              <a:rPr lang="en-US" err="1"/>
              <a:t>digunakan</a:t>
            </a:r>
            <a:r>
              <a:rPr lang="en-US"/>
              <a:t> oleh </a:t>
            </a:r>
            <a:r>
              <a:rPr lang="en-US" err="1"/>
              <a:t>sebuah</a:t>
            </a:r>
            <a:r>
              <a:rPr lang="en-US"/>
              <a:t> class yang </a:t>
            </a:r>
            <a:r>
              <a:rPr lang="en-US" err="1"/>
              <a:t>menurunkan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170954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41C6-724E-1121-9D9C-F0EE6E95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Generic Tree and Binary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12705-7925-0E73-AC3F-706A7F826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Menerapkan</a:t>
            </a:r>
            <a:r>
              <a:rPr lang="en-US"/>
              <a:t> Java Encapsulation and Interface</a:t>
            </a:r>
          </a:p>
        </p:txBody>
      </p:sp>
    </p:spTree>
    <p:extLst>
      <p:ext uri="{BB962C8B-B14F-4D97-AF65-F5344CB8AC3E}">
        <p14:creationId xmlns:p14="http://schemas.microsoft.com/office/powerpoint/2010/main" val="51998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B9038-0F7B-FFD2-D299-7B5A2A0F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72" y="365125"/>
            <a:ext cx="3184263" cy="1460500"/>
          </a:xfrm>
        </p:spPr>
        <p:txBody>
          <a:bodyPr>
            <a:normAutofit/>
          </a:bodyPr>
          <a:lstStyle/>
          <a:p>
            <a:r>
              <a:rPr lang="en-US" b="1"/>
              <a:t>Public Node  </a:t>
            </a:r>
            <a:r>
              <a:rPr lang="en-US" sz="3000" b="1" err="1"/>
              <a:t>Gnode.java</a:t>
            </a:r>
            <a:endParaRPr lang="en-US" sz="30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D1654C-F788-F02A-EE66-AB7F394C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33" y="1825625"/>
            <a:ext cx="2538806" cy="3155166"/>
          </a:xfrm>
        </p:spPr>
        <p:txBody>
          <a:bodyPr>
            <a:normAutofit/>
          </a:bodyPr>
          <a:lstStyle/>
          <a:p>
            <a:r>
              <a:rPr lang="en-US"/>
              <a:t>Class </a:t>
            </a:r>
            <a:r>
              <a:rPr lang="en-US" err="1"/>
              <a:t>Gnode</a:t>
            </a:r>
            <a:r>
              <a:rPr lang="en-US"/>
              <a:t> </a:t>
            </a:r>
            <a:r>
              <a:rPr lang="en-US" err="1"/>
              <a:t>menyediakan</a:t>
            </a:r>
            <a:r>
              <a:rPr lang="en-US"/>
              <a:t> generic node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pasangan</a:t>
            </a:r>
            <a:r>
              <a:rPr lang="en-US"/>
              <a:t> &lt;key, value&gt;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BF988-8F3D-3CCC-CBBF-F31BE58823DE}"/>
              </a:ext>
            </a:extLst>
          </p:cNvPr>
          <p:cNvSpPr txBox="1"/>
          <p:nvPr/>
        </p:nvSpPr>
        <p:spPr>
          <a:xfrm>
            <a:off x="3496235" y="58846"/>
            <a:ext cx="8606118" cy="646330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package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//public class generic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untuk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data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berupa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pasangan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(Key, Value)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{</a:t>
            </a:r>
          </a:p>
          <a:p>
            <a:pPr lvl="1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//key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bilangan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bulat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object data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sebuah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class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//left link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//right link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//constructor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AU" b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this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</a:p>
          <a:p>
            <a:pPr lvl="2"/>
            <a:r>
              <a:rPr lang="en-AU" b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this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null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</a:p>
          <a:p>
            <a:pPr lvl="2"/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null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pPr lvl="1"/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@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Override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toString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class String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toString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</a:t>
            </a:r>
          </a:p>
          <a:p>
            <a:pPr lvl="2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key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toString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":"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toString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473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A829-212E-DAEB-579C-84E3C166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b="1"/>
              <a:t>Base Class – </a:t>
            </a:r>
            <a:r>
              <a:rPr lang="en-US" b="1" err="1"/>
              <a:t>BinaryTree.java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F4533-2556-DE65-BC75-53AFC097F81F}"/>
              </a:ext>
            </a:extLst>
          </p:cNvPr>
          <p:cNvSpPr txBox="1"/>
          <p:nvPr/>
        </p:nvSpPr>
        <p:spPr>
          <a:xfrm>
            <a:off x="1102658" y="1547357"/>
            <a:ext cx="9794837" cy="4524315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package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strukdat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;</a:t>
            </a:r>
          </a:p>
          <a:p>
            <a:br>
              <a:rPr lang="en-AU" b="0"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class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BinaryTree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&gt;{</a:t>
            </a:r>
          </a:p>
          <a:p>
            <a:endParaRPr lang="en-AU" b="0">
              <a:solidFill>
                <a:srgbClr val="6A9955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rekursif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in order traversal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printInOrder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//post order traversal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printPostOrder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//pre order traversal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printPreOrder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cetak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node di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setiap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level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root, left child,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 </a:t>
            </a:r>
            <a:endParaRPr lang="en-AU">
              <a:solidFill>
                <a:srgbClr val="CCCCCC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//dan right child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secara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/>
              </a:rPr>
              <a:t>rekursif</a:t>
            </a:r>
            <a:r>
              <a:rPr lang="en-AU">
                <a:solidFill>
                  <a:srgbClr val="6A9955"/>
                </a:solidFill>
                <a:highlight>
                  <a:srgbClr val="1F1F1F"/>
                </a:highlight>
                <a:latin typeface="Menlo"/>
              </a:rPr>
              <a:t> 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printLevelOrderRec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SingleList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q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//level order traversal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/>
              </a:rPr>
              <a:t>printLevelOrder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/>
              </a:rPr>
              <a:t>) {...}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A829-212E-DAEB-579C-84E3C166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8" y="254067"/>
            <a:ext cx="3727524" cy="993819"/>
          </a:xfrm>
        </p:spPr>
        <p:txBody>
          <a:bodyPr>
            <a:noAutofit/>
          </a:bodyPr>
          <a:lstStyle/>
          <a:p>
            <a:r>
              <a:rPr lang="en-US" sz="3500" b="1"/>
              <a:t>Base Class – </a:t>
            </a:r>
            <a:r>
              <a:rPr lang="en-US" sz="3500" b="1" err="1"/>
              <a:t>BinaryTree.java</a:t>
            </a:r>
            <a:endParaRPr lang="en-US" sz="35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F4533-2556-DE65-BC75-53AFC097F81F}"/>
              </a:ext>
            </a:extLst>
          </p:cNvPr>
          <p:cNvSpPr txBox="1"/>
          <p:nvPr/>
        </p:nvSpPr>
        <p:spPr>
          <a:xfrm>
            <a:off x="242048" y="1247886"/>
            <a:ext cx="9794837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package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strukdat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class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BinaryTree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&gt;{</a:t>
            </a:r>
          </a:p>
          <a:p>
            <a:endParaRPr lang="en-AU" b="0">
              <a:solidFill>
                <a:srgbClr val="6A9955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rekursif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in order traversal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printInOrder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//post order traversal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printPostOrder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//pre order traversal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printPreOrder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cetak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node di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setiap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level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dari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root, left child,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//dan right child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secara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rekursif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private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printLevelOrderRec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SingleList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q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//level order traversal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printLevelOrder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{...}</a:t>
            </a:r>
          </a:p>
          <a:p>
            <a:r>
              <a:rPr lang="en-AU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3D0BE-2E82-E4E4-B53A-B79C38487EE5}"/>
              </a:ext>
            </a:extLst>
          </p:cNvPr>
          <p:cNvSpPr txBox="1"/>
          <p:nvPr/>
        </p:nvSpPr>
        <p:spPr>
          <a:xfrm>
            <a:off x="6096000" y="3684618"/>
            <a:ext cx="6099586" cy="36933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public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void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printInOrder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AU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V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 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//T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sebelumnya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adalah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child node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==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null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AU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pPr lvl="2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left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secara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rekursif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printInOrder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cetak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node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AU" b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System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out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"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ke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right node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secara</a:t>
            </a:r>
            <a:r>
              <a:rPr lang="en-AU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AU" b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rekursif</a:t>
            </a:r>
            <a:endParaRPr lang="en-AU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lvl="2"/>
            <a:r>
              <a:rPr lang="en-AU" b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printInOrder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node</a:t>
            </a:r>
            <a:r>
              <a:rPr lang="en-AU" b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AU" b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rlink</a:t>
            </a:r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en-AU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74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6BA8D8-7FBA-493C-8C57-B90C7A2F1DC0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1B7F2DF-94F9-4282-8DDA-5A22F5E322FD}">
  <ds:schemaRefs>
    <ds:schemaRef ds:uri="1143e0e2-e764-4b4a-8177-0bbfe168bd5a"/>
    <ds:schemaRef ds:uri="71a9f402-747b-4da2-8978-9907da1490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DFAF19-25AC-49AE-963A-356112D22D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BINARY SEARCH TREE PRAKTIKUM</vt:lpstr>
      <vt:lpstr>Materi Praktikum</vt:lpstr>
      <vt:lpstr>More about Java</vt:lpstr>
      <vt:lpstr>Encapsulation for Classes, Variables, and Methods </vt:lpstr>
      <vt:lpstr>Interfaces</vt:lpstr>
      <vt:lpstr>Generic Tree and Binary Tree</vt:lpstr>
      <vt:lpstr>Public Node  Gnode.java</vt:lpstr>
      <vt:lpstr> Base Class – BinaryTree.java</vt:lpstr>
      <vt:lpstr>Base Class – BinaryTree.java</vt:lpstr>
      <vt:lpstr>Base Class – BinaryTree.java</vt:lpstr>
      <vt:lpstr>Base Class – Binary Tree</vt:lpstr>
      <vt:lpstr>Interface – Tree.java</vt:lpstr>
      <vt:lpstr>Subclass – BinarySearchTree.java</vt:lpstr>
      <vt:lpstr>Subclass – BinarySearchTree.java</vt:lpstr>
      <vt:lpstr>Subclass – BinarySearchTree.java</vt:lpstr>
      <vt:lpstr>Subclass – BinarySearchTree.java</vt:lpstr>
      <vt:lpstr>Subclass – BinarySearchTree.java</vt:lpstr>
      <vt:lpstr>Subclass – BinarySearchTree.java</vt:lpstr>
      <vt:lpstr>Subclass – BinarySearchTree.java</vt:lpstr>
      <vt:lpstr>Using BinarySearchTree.java ------ BST.java</vt:lpstr>
      <vt:lpstr>Latihan Soal Praktikum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revision>1</cp:revision>
  <dcterms:created xsi:type="dcterms:W3CDTF">2020-06-08T01:30:48Z</dcterms:created>
  <dcterms:modified xsi:type="dcterms:W3CDTF">2024-04-04T12:47:10Z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