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396" r:id="rId5"/>
    <p:sldId id="268" r:id="rId6"/>
    <p:sldId id="406" r:id="rId7"/>
    <p:sldId id="397" r:id="rId8"/>
    <p:sldId id="398" r:id="rId9"/>
    <p:sldId id="399" r:id="rId10"/>
    <p:sldId id="400" r:id="rId11"/>
    <p:sldId id="405" r:id="rId12"/>
    <p:sldId id="401" r:id="rId13"/>
    <p:sldId id="404" r:id="rId14"/>
    <p:sldId id="402" r:id="rId15"/>
    <p:sldId id="403" r:id="rId16"/>
    <p:sldId id="29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22B8DA-3822-4827-BDCE-5AF26CC3782C}" v="1" dt="2024-04-23T12:08:35.4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SEN JACSEN" userId="S::jacsen.535230098@stu.untar.ac.id::b9f4262a-830e-452e-bdab-6fe433385fd1" providerId="AD" clId="Web-{3682D545-9223-2A89-1478-82AAD99529D7}"/>
    <pc:docChg chg="addSld delSld">
      <pc:chgData name="JACSEN JACSEN" userId="S::jacsen.535230098@stu.untar.ac.id::b9f4262a-830e-452e-bdab-6fe433385fd1" providerId="AD" clId="Web-{3682D545-9223-2A89-1478-82AAD99529D7}" dt="2024-04-17T14:14:22.279" v="2"/>
      <pc:docMkLst>
        <pc:docMk/>
      </pc:docMkLst>
      <pc:sldChg chg="new">
        <pc:chgData name="JACSEN JACSEN" userId="S::jacsen.535230098@stu.untar.ac.id::b9f4262a-830e-452e-bdab-6fe433385fd1" providerId="AD" clId="Web-{3682D545-9223-2A89-1478-82AAD99529D7}" dt="2024-04-17T14:13:32.230" v="0"/>
        <pc:sldMkLst>
          <pc:docMk/>
          <pc:sldMk cId="3874528999" sldId="405"/>
        </pc:sldMkLst>
      </pc:sldChg>
      <pc:sldChg chg="new del">
        <pc:chgData name="JACSEN JACSEN" userId="S::jacsen.535230098@stu.untar.ac.id::b9f4262a-830e-452e-bdab-6fe433385fd1" providerId="AD" clId="Web-{3682D545-9223-2A89-1478-82AAD99529D7}" dt="2024-04-17T14:14:22.279" v="2"/>
        <pc:sldMkLst>
          <pc:docMk/>
          <pc:sldMk cId="2398209894" sldId="406"/>
        </pc:sldMkLst>
      </pc:sldChg>
    </pc:docChg>
  </pc:docChgLst>
  <pc:docChgLst>
    <pc:chgData name="LOUIS CHUANNATA" userId="S::louis.535230130@stu.untar.ac.id::e51924fb-a64e-4794-9eb6-e0ed594121a1" providerId="AD" clId="Web-{474C5151-C99C-4A2C-9807-7245111819FE}"/>
    <pc:docChg chg="modSld">
      <pc:chgData name="LOUIS CHUANNATA" userId="S::louis.535230130@stu.untar.ac.id::e51924fb-a64e-4794-9eb6-e0ed594121a1" providerId="AD" clId="Web-{474C5151-C99C-4A2C-9807-7245111819FE}" dt="2024-04-04T04:55:50.517" v="1" actId="1076"/>
      <pc:docMkLst>
        <pc:docMk/>
      </pc:docMkLst>
      <pc:sldChg chg="modSp">
        <pc:chgData name="LOUIS CHUANNATA" userId="S::louis.535230130@stu.untar.ac.id::e51924fb-a64e-4794-9eb6-e0ed594121a1" providerId="AD" clId="Web-{474C5151-C99C-4A2C-9807-7245111819FE}" dt="2024-04-04T04:55:50.517" v="1" actId="1076"/>
        <pc:sldMkLst>
          <pc:docMk/>
          <pc:sldMk cId="2123386149" sldId="400"/>
        </pc:sldMkLst>
        <pc:spChg chg="mod">
          <ac:chgData name="LOUIS CHUANNATA" userId="S::louis.535230130@stu.untar.ac.id::e51924fb-a64e-4794-9eb6-e0ed594121a1" providerId="AD" clId="Web-{474C5151-C99C-4A2C-9807-7245111819FE}" dt="2024-04-04T04:55:50.517" v="1" actId="1076"/>
          <ac:spMkLst>
            <pc:docMk/>
            <pc:sldMk cId="2123386149" sldId="400"/>
            <ac:spMk id="4" creationId="{3A6441BF-24D2-5ED3-1E85-D11CC5FDC93E}"/>
          </ac:spMkLst>
        </pc:spChg>
      </pc:sldChg>
    </pc:docChg>
  </pc:docChgLst>
  <pc:docChgLst>
    <pc:chgData name="Lely Hiryanto" userId="31c9da5f-65ec-4889-a893-0d60be092de9" providerId="ADAL" clId="{BF34AD8B-4D85-4FE2-979D-DECF82EDE37B}"/>
    <pc:docChg chg="custSel modSld">
      <pc:chgData name="Lely Hiryanto" userId="31c9da5f-65ec-4889-a893-0d60be092de9" providerId="ADAL" clId="{BF34AD8B-4D85-4FE2-979D-DECF82EDE37B}" dt="2024-03-18T00:16:40.238" v="4" actId="1076"/>
      <pc:docMkLst>
        <pc:docMk/>
      </pc:docMkLst>
      <pc:sldChg chg="delSp modSp mod modClrScheme chgLayout">
        <pc:chgData name="Lely Hiryanto" userId="31c9da5f-65ec-4889-a893-0d60be092de9" providerId="ADAL" clId="{BF34AD8B-4D85-4FE2-979D-DECF82EDE37B}" dt="2024-03-18T00:16:40.238" v="4" actId="1076"/>
        <pc:sldMkLst>
          <pc:docMk/>
          <pc:sldMk cId="122156548" sldId="416"/>
        </pc:sldMkLst>
        <pc:spChg chg="mod ord">
          <ac:chgData name="Lely Hiryanto" userId="31c9da5f-65ec-4889-a893-0d60be092de9" providerId="ADAL" clId="{BF34AD8B-4D85-4FE2-979D-DECF82EDE37B}" dt="2024-03-18T00:16:32.387" v="2" actId="14100"/>
          <ac:spMkLst>
            <pc:docMk/>
            <pc:sldMk cId="122156548" sldId="416"/>
            <ac:spMk id="2" creationId="{E075632D-F73A-4260-A08B-AAD0C26F2403}"/>
          </ac:spMkLst>
        </pc:spChg>
        <pc:spChg chg="del mod">
          <ac:chgData name="Lely Hiryanto" userId="31c9da5f-65ec-4889-a893-0d60be092de9" providerId="ADAL" clId="{BF34AD8B-4D85-4FE2-979D-DECF82EDE37B}" dt="2024-03-18T00:16:29.355" v="1" actId="700"/>
          <ac:spMkLst>
            <pc:docMk/>
            <pc:sldMk cId="122156548" sldId="416"/>
            <ac:spMk id="3" creationId="{9D2B7BC4-B9E9-0AE3-98AE-DE26F0A63E2B}"/>
          </ac:spMkLst>
        </pc:spChg>
        <pc:spChg chg="mod">
          <ac:chgData name="Lely Hiryanto" userId="31c9da5f-65ec-4889-a893-0d60be092de9" providerId="ADAL" clId="{BF34AD8B-4D85-4FE2-979D-DECF82EDE37B}" dt="2024-03-18T00:16:40.238" v="4" actId="1076"/>
          <ac:spMkLst>
            <pc:docMk/>
            <pc:sldMk cId="122156548" sldId="416"/>
            <ac:spMk id="5" creationId="{58A0B482-120A-4A28-CE72-A7CDB66B4E15}"/>
          </ac:spMkLst>
        </pc:spChg>
      </pc:sldChg>
    </pc:docChg>
  </pc:docChgLst>
  <pc:docChgLst>
    <pc:chgData name="Lely Hiryanto" userId="31c9da5f-65ec-4889-a893-0d60be092de9" providerId="ADAL" clId="{BE6D7C4F-C1C0-294B-B363-17BD9204CB0E}"/>
    <pc:docChg chg="modSld">
      <pc:chgData name="Lely Hiryanto" userId="31c9da5f-65ec-4889-a893-0d60be092de9" providerId="ADAL" clId="{BE6D7C4F-C1C0-294B-B363-17BD9204CB0E}" dt="2024-03-09T12:24:04.371" v="41" actId="14100"/>
      <pc:docMkLst>
        <pc:docMk/>
      </pc:docMkLst>
      <pc:sldChg chg="addSp modSp mod">
        <pc:chgData name="Lely Hiryanto" userId="31c9da5f-65ec-4889-a893-0d60be092de9" providerId="ADAL" clId="{BE6D7C4F-C1C0-294B-B363-17BD9204CB0E}" dt="2024-03-09T12:24:04.371" v="41" actId="14100"/>
        <pc:sldMkLst>
          <pc:docMk/>
          <pc:sldMk cId="2330837383" sldId="412"/>
        </pc:sldMkLst>
        <pc:spChg chg="mod">
          <ac:chgData name="Lely Hiryanto" userId="31c9da5f-65ec-4889-a893-0d60be092de9" providerId="ADAL" clId="{BE6D7C4F-C1C0-294B-B363-17BD9204CB0E}" dt="2024-03-09T12:23:17.184" v="13" actId="1076"/>
          <ac:spMkLst>
            <pc:docMk/>
            <pc:sldMk cId="2330837383" sldId="412"/>
            <ac:spMk id="5" creationId="{741557ED-A46D-D7DB-D966-94E9AB92277D}"/>
          </ac:spMkLst>
        </pc:spChg>
        <pc:spChg chg="add mod">
          <ac:chgData name="Lely Hiryanto" userId="31c9da5f-65ec-4889-a893-0d60be092de9" providerId="ADAL" clId="{BE6D7C4F-C1C0-294B-B363-17BD9204CB0E}" dt="2024-03-09T12:24:04.371" v="41" actId="14100"/>
          <ac:spMkLst>
            <pc:docMk/>
            <pc:sldMk cId="2330837383" sldId="412"/>
            <ac:spMk id="6" creationId="{F127AA64-6BC0-34E5-8161-0046B7AAA21B}"/>
          </ac:spMkLst>
        </pc:spChg>
      </pc:sldChg>
      <pc:sldChg chg="modSp mod">
        <pc:chgData name="Lely Hiryanto" userId="31c9da5f-65ec-4889-a893-0d60be092de9" providerId="ADAL" clId="{BE6D7C4F-C1C0-294B-B363-17BD9204CB0E}" dt="2024-03-09T12:22:35.556" v="12" actId="20577"/>
        <pc:sldMkLst>
          <pc:docMk/>
          <pc:sldMk cId="2066361594" sldId="420"/>
        </pc:sldMkLst>
        <pc:spChg chg="mod">
          <ac:chgData name="Lely Hiryanto" userId="31c9da5f-65ec-4889-a893-0d60be092de9" providerId="ADAL" clId="{BE6D7C4F-C1C0-294B-B363-17BD9204CB0E}" dt="2024-03-09T12:22:35.556" v="12" actId="20577"/>
          <ac:spMkLst>
            <pc:docMk/>
            <pc:sldMk cId="2066361594" sldId="420"/>
            <ac:spMk id="3" creationId="{FC7F97C6-7B22-6414-6751-58D28BA34ACB}"/>
          </ac:spMkLst>
        </pc:spChg>
      </pc:sldChg>
    </pc:docChg>
  </pc:docChgLst>
  <pc:docChgLst>
    <pc:chgData name="AKBAR IQBNU PRAYOGA" userId="S::akbar.535230095@stu.untar.ac.id::733c26a2-b002-44b6-b923-2226082c61e5" providerId="AD" clId="Web-{1858BCD5-8351-41D7-9A2E-E7F3EDC0F870}"/>
    <pc:docChg chg="modSld">
      <pc:chgData name="AKBAR IQBNU PRAYOGA" userId="S::akbar.535230095@stu.untar.ac.id::733c26a2-b002-44b6-b923-2226082c61e5" providerId="AD" clId="Web-{1858BCD5-8351-41D7-9A2E-E7F3EDC0F870}" dt="2024-04-17T16:36:49.183" v="1" actId="1076"/>
      <pc:docMkLst>
        <pc:docMk/>
      </pc:docMkLst>
      <pc:sldChg chg="modSp">
        <pc:chgData name="AKBAR IQBNU PRAYOGA" userId="S::akbar.535230095@stu.untar.ac.id::733c26a2-b002-44b6-b923-2226082c61e5" providerId="AD" clId="Web-{1858BCD5-8351-41D7-9A2E-E7F3EDC0F870}" dt="2024-04-17T16:36:49.183" v="1" actId="1076"/>
        <pc:sldMkLst>
          <pc:docMk/>
          <pc:sldMk cId="0" sldId="291"/>
        </pc:sldMkLst>
        <pc:spChg chg="mod">
          <ac:chgData name="AKBAR IQBNU PRAYOGA" userId="S::akbar.535230095@stu.untar.ac.id::733c26a2-b002-44b6-b923-2226082c61e5" providerId="AD" clId="Web-{1858BCD5-8351-41D7-9A2E-E7F3EDC0F870}" dt="2024-04-17T16:36:49.183" v="1" actId="1076"/>
          <ac:spMkLst>
            <pc:docMk/>
            <pc:sldMk cId="0" sldId="291"/>
            <ac:spMk id="3" creationId="{B1CC74C5-4FE5-2604-ABC8-10A9DC879FA1}"/>
          </ac:spMkLst>
        </pc:spChg>
      </pc:sldChg>
    </pc:docChg>
  </pc:docChgLst>
  <pc:docChgLst>
    <pc:chgData name="WILLIAM SIDDHI KHANGGA" userId="S::william.535230096@stu.untar.ac.id::db3f432d-bc9b-42c9-88b1-f5f918f15eb6" providerId="AD" clId="Web-{99269C5F-CE67-4614-8260-6B10CF6E9E98}"/>
    <pc:docChg chg="modSld">
      <pc:chgData name="WILLIAM SIDDHI KHANGGA" userId="S::william.535230096@stu.untar.ac.id::db3f432d-bc9b-42c9-88b1-f5f918f15eb6" providerId="AD" clId="Web-{99269C5F-CE67-4614-8260-6B10CF6E9E98}" dt="2024-04-04T05:03:50.683" v="4" actId="20577"/>
      <pc:docMkLst>
        <pc:docMk/>
      </pc:docMkLst>
      <pc:sldChg chg="modSp">
        <pc:chgData name="WILLIAM SIDDHI KHANGGA" userId="S::william.535230096@stu.untar.ac.id::db3f432d-bc9b-42c9-88b1-f5f918f15eb6" providerId="AD" clId="Web-{99269C5F-CE67-4614-8260-6B10CF6E9E98}" dt="2024-04-04T05:03:50.683" v="4" actId="20577"/>
        <pc:sldMkLst>
          <pc:docMk/>
          <pc:sldMk cId="2123386149" sldId="400"/>
        </pc:sldMkLst>
        <pc:spChg chg="mod">
          <ac:chgData name="WILLIAM SIDDHI KHANGGA" userId="S::william.535230096@stu.untar.ac.id::db3f432d-bc9b-42c9-88b1-f5f918f15eb6" providerId="AD" clId="Web-{99269C5F-CE67-4614-8260-6B10CF6E9E98}" dt="2024-04-04T05:03:50.683" v="4" actId="20577"/>
          <ac:spMkLst>
            <pc:docMk/>
            <pc:sldMk cId="2123386149" sldId="400"/>
            <ac:spMk id="4" creationId="{3A6441BF-24D2-5ED3-1E85-D11CC5FDC93E}"/>
          </ac:spMkLst>
        </pc:spChg>
      </pc:sldChg>
    </pc:docChg>
  </pc:docChgLst>
  <pc:docChgLst>
    <pc:chgData name="FAHRRANDY ESTEVVAN" userId="S::fahrrandy.535230157@stu.untar.ac.id::60254dc2-b183-4a81-b69f-9cee4dc72f27" providerId="AD" clId="Web-{57008AB3-C1FB-0943-ABB6-D02F88CD6532}"/>
    <pc:docChg chg="addSld delSld">
      <pc:chgData name="FAHRRANDY ESTEVVAN" userId="S::fahrrandy.535230157@stu.untar.ac.id::60254dc2-b183-4a81-b69f-9cee4dc72f27" providerId="AD" clId="Web-{57008AB3-C1FB-0943-ABB6-D02F88CD6532}" dt="2024-04-11T05:13:09.509" v="3"/>
      <pc:docMkLst>
        <pc:docMk/>
      </pc:docMkLst>
      <pc:sldChg chg="new del">
        <pc:chgData name="FAHRRANDY ESTEVVAN" userId="S::fahrrandy.535230157@stu.untar.ac.id::60254dc2-b183-4a81-b69f-9cee4dc72f27" providerId="AD" clId="Web-{57008AB3-C1FB-0943-ABB6-D02F88CD6532}" dt="2024-04-11T05:13:09.509" v="3"/>
        <pc:sldMkLst>
          <pc:docMk/>
          <pc:sldMk cId="2260807645" sldId="405"/>
        </pc:sldMkLst>
      </pc:sldChg>
      <pc:sldChg chg="new del">
        <pc:chgData name="FAHRRANDY ESTEVVAN" userId="S::fahrrandy.535230157@stu.untar.ac.id::60254dc2-b183-4a81-b69f-9cee4dc72f27" providerId="AD" clId="Web-{57008AB3-C1FB-0943-ABB6-D02F88CD6532}" dt="2024-04-11T05:13:08.072" v="2"/>
        <pc:sldMkLst>
          <pc:docMk/>
          <pc:sldMk cId="3369338647" sldId="406"/>
        </pc:sldMkLst>
      </pc:sldChg>
    </pc:docChg>
  </pc:docChgLst>
  <pc:docChgLst>
    <pc:chgData name="ALFIAN EFFENDI" userId="S::alfian.535230089@stu.untar.ac.id::4a3397d4-8da8-46d6-80f5-d1adfe8dbdbb" providerId="AD" clId="Web-{E79F35A4-E7A0-3ABF-E7FC-4E01341ED00C}"/>
    <pc:docChg chg="addSld delSld">
      <pc:chgData name="ALFIAN EFFENDI" userId="S::alfian.535230089@stu.untar.ac.id::4a3397d4-8da8-46d6-80f5-d1adfe8dbdbb" providerId="AD" clId="Web-{E79F35A4-E7A0-3ABF-E7FC-4E01341ED00C}" dt="2024-04-18T08:49:56.764" v="1"/>
      <pc:docMkLst>
        <pc:docMk/>
      </pc:docMkLst>
      <pc:sldChg chg="new del">
        <pc:chgData name="ALFIAN EFFENDI" userId="S::alfian.535230089@stu.untar.ac.id::4a3397d4-8da8-46d6-80f5-d1adfe8dbdbb" providerId="AD" clId="Web-{E79F35A4-E7A0-3ABF-E7FC-4E01341ED00C}" dt="2024-04-18T08:49:56.764" v="1"/>
        <pc:sldMkLst>
          <pc:docMk/>
          <pc:sldMk cId="1792166980" sldId="406"/>
        </pc:sldMkLst>
      </pc:sldChg>
    </pc:docChg>
  </pc:docChgLst>
  <pc:docChgLst>
    <pc:chgData name="FAHRRANDY ESTEVVAN" userId="S::fahrrandy.535230157@stu.untar.ac.id::60254dc2-b183-4a81-b69f-9cee4dc72f27" providerId="AD" clId="Web-{FA449281-9215-7851-73CD-93B5CFB3340F}"/>
    <pc:docChg chg="modSld">
      <pc:chgData name="FAHRRANDY ESTEVVAN" userId="S::fahrrandy.535230157@stu.untar.ac.id::60254dc2-b183-4a81-b69f-9cee4dc72f27" providerId="AD" clId="Web-{FA449281-9215-7851-73CD-93B5CFB3340F}" dt="2024-04-04T05:11:27.136" v="3" actId="20577"/>
      <pc:docMkLst>
        <pc:docMk/>
      </pc:docMkLst>
      <pc:sldChg chg="modSp">
        <pc:chgData name="FAHRRANDY ESTEVVAN" userId="S::fahrrandy.535230157@stu.untar.ac.id::60254dc2-b183-4a81-b69f-9cee4dc72f27" providerId="AD" clId="Web-{FA449281-9215-7851-73CD-93B5CFB3340F}" dt="2024-04-04T05:11:27.136" v="3" actId="20577"/>
        <pc:sldMkLst>
          <pc:docMk/>
          <pc:sldMk cId="2034004294" sldId="404"/>
        </pc:sldMkLst>
        <pc:spChg chg="mod">
          <ac:chgData name="FAHRRANDY ESTEVVAN" userId="S::fahrrandy.535230157@stu.untar.ac.id::60254dc2-b183-4a81-b69f-9cee4dc72f27" providerId="AD" clId="Web-{FA449281-9215-7851-73CD-93B5CFB3340F}" dt="2024-04-04T05:11:27.136" v="3" actId="20577"/>
          <ac:spMkLst>
            <pc:docMk/>
            <pc:sldMk cId="2034004294" sldId="404"/>
            <ac:spMk id="5" creationId="{1D8FA741-08A4-8778-B1E6-68D94AAC415F}"/>
          </ac:spMkLst>
        </pc:spChg>
      </pc:sldChg>
    </pc:docChg>
  </pc:docChgLst>
  <pc:docChgLst>
    <pc:chgData name="AKBAR IQBNU PRAYOGA" userId="S::akbar.535230095@stu.untar.ac.id::733c26a2-b002-44b6-b923-2226082c61e5" providerId="AD" clId="Web-{A56ADF59-B18C-4EDA-B291-844252A7B1E9}"/>
    <pc:docChg chg="addSld delSld">
      <pc:chgData name="AKBAR IQBNU PRAYOGA" userId="S::akbar.535230095@stu.untar.ac.id::733c26a2-b002-44b6-b923-2226082c61e5" providerId="AD" clId="Web-{A56ADF59-B18C-4EDA-B291-844252A7B1E9}" dt="2024-04-17T14:04:34.665" v="2"/>
      <pc:docMkLst>
        <pc:docMk/>
      </pc:docMkLst>
      <pc:sldChg chg="add del">
        <pc:chgData name="AKBAR IQBNU PRAYOGA" userId="S::akbar.535230095@stu.untar.ac.id::733c26a2-b002-44b6-b923-2226082c61e5" providerId="AD" clId="Web-{A56ADF59-B18C-4EDA-B291-844252A7B1E9}" dt="2024-04-17T14:04:34.665" v="2"/>
        <pc:sldMkLst>
          <pc:docMk/>
          <pc:sldMk cId="2123386149" sldId="400"/>
        </pc:sldMkLst>
      </pc:sldChg>
      <pc:sldChg chg="del">
        <pc:chgData name="AKBAR IQBNU PRAYOGA" userId="S::akbar.535230095@stu.untar.ac.id::733c26a2-b002-44b6-b923-2226082c61e5" providerId="AD" clId="Web-{A56ADF59-B18C-4EDA-B291-844252A7B1E9}" dt="2024-04-17T14:04:30.055" v="1"/>
        <pc:sldMkLst>
          <pc:docMk/>
          <pc:sldMk cId="1908870324" sldId="401"/>
        </pc:sldMkLst>
      </pc:sldChg>
    </pc:docChg>
  </pc:docChgLst>
  <pc:docChgLst>
    <pc:chgData name="IFHAL FAIZI" userId="S::ifhal.535230196@stu.untar.ac.id::99d18849-f2b2-4208-8ade-96b66052cb4f" providerId="AD" clId="Web-{AA22B8DA-3822-4827-BDCE-5AF26CC3782C}"/>
    <pc:docChg chg="addSld">
      <pc:chgData name="IFHAL FAIZI" userId="S::ifhal.535230196@stu.untar.ac.id::99d18849-f2b2-4208-8ade-96b66052cb4f" providerId="AD" clId="Web-{AA22B8DA-3822-4827-BDCE-5AF26CC3782C}" dt="2024-04-23T12:08:35.498" v="0"/>
      <pc:docMkLst>
        <pc:docMk/>
      </pc:docMkLst>
      <pc:sldChg chg="new">
        <pc:chgData name="IFHAL FAIZI" userId="S::ifhal.535230196@stu.untar.ac.id::99d18849-f2b2-4208-8ade-96b66052cb4f" providerId="AD" clId="Web-{AA22B8DA-3822-4827-BDCE-5AF26CC3782C}" dt="2024-04-23T12:08:35.498" v="0"/>
        <pc:sldMkLst>
          <pc:docMk/>
          <pc:sldMk cId="248140423" sldId="406"/>
        </pc:sldMkLst>
      </pc:sldChg>
    </pc:docChg>
  </pc:docChgLst>
  <pc:docChgLst>
    <pc:chgData name="WILLIAM WENSTEIN" userId="S::william.535230099@stu.untar.ac.id::abdf8fd1-fc56-4cae-8d39-705c5211c101" providerId="AD" clId="Web-{FB3F49E0-C90E-16AA-33AB-6E8E02980338}"/>
    <pc:docChg chg="addSld delSld">
      <pc:chgData name="WILLIAM WENSTEIN" userId="S::william.535230099@stu.untar.ac.id::abdf8fd1-fc56-4cae-8d39-705c5211c101" providerId="AD" clId="Web-{FB3F49E0-C90E-16AA-33AB-6E8E02980338}" dt="2024-04-04T05:13:26.757" v="3"/>
      <pc:docMkLst>
        <pc:docMk/>
      </pc:docMkLst>
      <pc:sldChg chg="add del">
        <pc:chgData name="WILLIAM WENSTEIN" userId="S::william.535230099@stu.untar.ac.id::abdf8fd1-fc56-4cae-8d39-705c5211c101" providerId="AD" clId="Web-{FB3F49E0-C90E-16AA-33AB-6E8E02980338}" dt="2024-04-04T05:13:26.757" v="3"/>
        <pc:sldMkLst>
          <pc:docMk/>
          <pc:sldMk cId="2230200184" sldId="403"/>
        </pc:sldMkLst>
      </pc:sldChg>
      <pc:sldChg chg="new del">
        <pc:chgData name="WILLIAM WENSTEIN" userId="S::william.535230099@stu.untar.ac.id::abdf8fd1-fc56-4cae-8d39-705c5211c101" providerId="AD" clId="Web-{FB3F49E0-C90E-16AA-33AB-6E8E02980338}" dt="2024-04-04T04:57:36.751" v="1"/>
        <pc:sldMkLst>
          <pc:docMk/>
          <pc:sldMk cId="3773304390" sldId="405"/>
        </pc:sldMkLst>
      </pc:sldChg>
    </pc:docChg>
  </pc:docChgLst>
  <pc:docChgLst>
    <pc:chgData name="BRYAN DARREL SAPUTRO" userId="S::bryan.535230160@stu.untar.ac.id::c07a8975-c1ea-443d-aab5-5e511ecb2dee" providerId="AD" clId="Web-{0E777AEF-C055-4919-BF1D-0AED36CD2B2C}"/>
    <pc:docChg chg="modSld">
      <pc:chgData name="BRYAN DARREL SAPUTRO" userId="S::bryan.535230160@stu.untar.ac.id::c07a8975-c1ea-443d-aab5-5e511ecb2dee" providerId="AD" clId="Web-{0E777AEF-C055-4919-BF1D-0AED36CD2B2C}" dt="2024-04-04T05:20:04.525" v="0" actId="20577"/>
      <pc:docMkLst>
        <pc:docMk/>
      </pc:docMkLst>
      <pc:sldChg chg="modSp">
        <pc:chgData name="BRYAN DARREL SAPUTRO" userId="S::bryan.535230160@stu.untar.ac.id::c07a8975-c1ea-443d-aab5-5e511ecb2dee" providerId="AD" clId="Web-{0E777AEF-C055-4919-BF1D-0AED36CD2B2C}" dt="2024-04-04T05:20:04.525" v="0" actId="20577"/>
        <pc:sldMkLst>
          <pc:docMk/>
          <pc:sldMk cId="2034004294" sldId="404"/>
        </pc:sldMkLst>
        <pc:spChg chg="mod">
          <ac:chgData name="BRYAN DARREL SAPUTRO" userId="S::bryan.535230160@stu.untar.ac.id::c07a8975-c1ea-443d-aab5-5e511ecb2dee" providerId="AD" clId="Web-{0E777AEF-C055-4919-BF1D-0AED36CD2B2C}" dt="2024-04-04T05:20:04.525" v="0" actId="20577"/>
          <ac:spMkLst>
            <pc:docMk/>
            <pc:sldMk cId="2034004294" sldId="404"/>
            <ac:spMk id="5" creationId="{1D8FA741-08A4-8778-B1E6-68D94AAC415F}"/>
          </ac:spMkLst>
        </pc:spChg>
      </pc:sldChg>
    </pc:docChg>
  </pc:docChgLst>
  <pc:docChgLst>
    <pc:chgData name="CHRISTOPHER WIJAYA" userId="S::christopher.535230158@stu.untar.ac.id::3c43f812-2c3c-4f5b-89ab-1d6cb98163f7" providerId="AD" clId="Web-{BEF956B2-69AF-485E-9FA3-A0F2AED1B3EB}"/>
    <pc:docChg chg="modSld">
      <pc:chgData name="CHRISTOPHER WIJAYA" userId="S::christopher.535230158@stu.untar.ac.id::3c43f812-2c3c-4f5b-89ab-1d6cb98163f7" providerId="AD" clId="Web-{BEF956B2-69AF-485E-9FA3-A0F2AED1B3EB}" dt="2024-04-04T05:54:35.521" v="2" actId="20577"/>
      <pc:docMkLst>
        <pc:docMk/>
      </pc:docMkLst>
      <pc:sldChg chg="modSp">
        <pc:chgData name="CHRISTOPHER WIJAYA" userId="S::christopher.535230158@stu.untar.ac.id::3c43f812-2c3c-4f5b-89ab-1d6cb98163f7" providerId="AD" clId="Web-{BEF956B2-69AF-485E-9FA3-A0F2AED1B3EB}" dt="2024-04-04T05:54:35.521" v="2" actId="20577"/>
        <pc:sldMkLst>
          <pc:docMk/>
          <pc:sldMk cId="1908870324" sldId="401"/>
        </pc:sldMkLst>
        <pc:spChg chg="mod">
          <ac:chgData name="CHRISTOPHER WIJAYA" userId="S::christopher.535230158@stu.untar.ac.id::3c43f812-2c3c-4f5b-89ab-1d6cb98163f7" providerId="AD" clId="Web-{BEF956B2-69AF-485E-9FA3-A0F2AED1B3EB}" dt="2024-04-04T05:54:35.521" v="2" actId="20577"/>
          <ac:spMkLst>
            <pc:docMk/>
            <pc:sldMk cId="1908870324" sldId="401"/>
            <ac:spMk id="4" creationId="{0BF77BBE-3B49-F441-F7A7-695578C6BBC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70DF8-FBD5-BE4B-B80F-4B3EA7E5671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A5321-1318-9C43-A9CB-ED648C44F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22655-C6EA-5C85-9B78-8AE5BF513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/>
              <a:t>HEAP</a:t>
            </a:r>
            <a:br>
              <a:rPr lang="en-US" b="1"/>
            </a:br>
            <a:r>
              <a:rPr lang="en-US" sz="3200" b="1"/>
              <a:t>PRAKTIKUM</a:t>
            </a:r>
            <a:endParaRPr lang="en-US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2C4DE-47C6-F36C-7DF1-42BC8FCC5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/>
              <a:t>TK13024 - STRUKTUR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5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8FA741-08A4-8778-B1E6-68D94AAC415F}"/>
              </a:ext>
            </a:extLst>
          </p:cNvPr>
          <p:cNvSpPr txBox="1"/>
          <p:nvPr/>
        </p:nvSpPr>
        <p:spPr>
          <a:xfrm>
            <a:off x="315378" y="612844"/>
            <a:ext cx="8755470" cy="563231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lvl="1"/>
            <a:r>
              <a:rPr lang="en-AU">
                <a:solidFill>
                  <a:srgbClr val="6A9955"/>
                </a:solidFill>
                <a:highlight>
                  <a:srgbClr val="1F1F1F"/>
                </a:highlight>
                <a:latin typeface="Menlo"/>
              </a:rPr>
              <a:t>//heapsort</a:t>
            </a:r>
            <a:endParaRPr lang="en-AU">
              <a:solidFill>
                <a:srgbClr val="CCCCCC"/>
              </a:solidFill>
              <a:highlight>
                <a:srgbClr val="1F1F1F"/>
              </a:highlight>
              <a:latin typeface="Menlo"/>
            </a:endParaRPr>
          </a:p>
          <a:p>
            <a:pPr lvl="1"/>
            <a:r>
              <a:rPr lang="en-AU">
                <a:solidFill>
                  <a:srgbClr val="569CD6"/>
                </a:solidFill>
                <a:highlight>
                  <a:srgbClr val="1F1F1F"/>
                </a:highlight>
                <a:latin typeface="Menlo"/>
              </a:rPr>
              <a:t>public</a:t>
            </a:r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/>
              </a:rPr>
              <a:t> </a:t>
            </a:r>
            <a:r>
              <a:rPr lang="en-AU">
                <a:solidFill>
                  <a:srgbClr val="4EC9B0"/>
                </a:solidFill>
                <a:highlight>
                  <a:srgbClr val="1F1F1F"/>
                </a:highlight>
                <a:latin typeface="Menlo"/>
              </a:rPr>
              <a:t>void</a:t>
            </a:r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/>
              </a:rPr>
              <a:t> </a:t>
            </a:r>
            <a:r>
              <a:rPr lang="en-AU">
                <a:solidFill>
                  <a:srgbClr val="DCDCAA"/>
                </a:solidFill>
                <a:highlight>
                  <a:srgbClr val="1F1F1F"/>
                </a:highlight>
                <a:latin typeface="Menlo"/>
              </a:rPr>
              <a:t>sort</a:t>
            </a:r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/>
              </a:rPr>
              <a:t>() {</a:t>
            </a:r>
            <a:endParaRPr lang="en-AU"/>
          </a:p>
          <a:p>
            <a:pPr lvl="2"/>
            <a:r>
              <a:rPr lang="en-AU">
                <a:solidFill>
                  <a:srgbClr val="4EC9B0"/>
                </a:solidFill>
                <a:highlight>
                  <a:srgbClr val="1F1F1F"/>
                </a:highlight>
                <a:latin typeface="Menlo"/>
              </a:rPr>
              <a:t>int</a:t>
            </a:r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/>
              </a:rPr>
              <a:t> </a:t>
            </a:r>
            <a:r>
              <a:rPr lang="en-AU">
                <a:solidFill>
                  <a:srgbClr val="9CDCFE"/>
                </a:solidFill>
                <a:highlight>
                  <a:srgbClr val="1F1F1F"/>
                </a:highlight>
                <a:latin typeface="Menlo"/>
              </a:rPr>
              <a:t>size</a:t>
            </a:r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/>
              </a:rPr>
              <a:t> </a:t>
            </a:r>
            <a:r>
              <a:rPr lang="en-AU">
                <a:solidFill>
                  <a:srgbClr val="D4D4D4"/>
                </a:solidFill>
                <a:highlight>
                  <a:srgbClr val="1F1F1F"/>
                </a:highlight>
                <a:latin typeface="Menlo"/>
              </a:rPr>
              <a:t>=</a:t>
            </a:r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/>
              </a:rPr>
              <a:t> </a:t>
            </a:r>
            <a:r>
              <a:rPr lang="en-AU" err="1">
                <a:solidFill>
                  <a:srgbClr val="9CDCFE"/>
                </a:solidFill>
                <a:highlight>
                  <a:srgbClr val="1F1F1F"/>
                </a:highlight>
                <a:latin typeface="Menlo"/>
              </a:rPr>
              <a:t>arrList</a:t>
            </a:r>
            <a:r>
              <a:rPr lang="en-AU" err="1">
                <a:solidFill>
                  <a:srgbClr val="CCCCCC"/>
                </a:solidFill>
                <a:highlight>
                  <a:srgbClr val="1F1F1F"/>
                </a:highlight>
                <a:latin typeface="Menlo"/>
              </a:rPr>
              <a:t>.</a:t>
            </a:r>
            <a:r>
              <a:rPr lang="en-AU" err="1">
                <a:solidFill>
                  <a:srgbClr val="DCDCAA"/>
                </a:solidFill>
                <a:highlight>
                  <a:srgbClr val="1F1F1F"/>
                </a:highlight>
                <a:latin typeface="Menlo"/>
              </a:rPr>
              <a:t>size</a:t>
            </a:r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/>
              </a:rPr>
              <a:t>();</a:t>
            </a:r>
            <a:endParaRPr lang="en-AU"/>
          </a:p>
          <a:p>
            <a:pPr lvl="2"/>
            <a:br>
              <a:rPr lang="en-AU">
                <a:highlight>
                  <a:srgbClr val="1F1F1F"/>
                </a:highlight>
                <a:latin typeface="Menlo"/>
              </a:rPr>
            </a:br>
            <a:r>
              <a:rPr lang="en-AU">
                <a:solidFill>
                  <a:srgbClr val="6A9955"/>
                </a:solidFill>
                <a:highlight>
                  <a:srgbClr val="1F1F1F"/>
                </a:highlight>
                <a:latin typeface="Menlo"/>
              </a:rPr>
              <a:t>// build </a:t>
            </a:r>
            <a:r>
              <a:rPr lang="en-AU" err="1">
                <a:solidFill>
                  <a:srgbClr val="6A9955"/>
                </a:solidFill>
                <a:highlight>
                  <a:srgbClr val="1F1F1F"/>
                </a:highlight>
                <a:latin typeface="Menlo"/>
              </a:rPr>
              <a:t>heapSort</a:t>
            </a:r>
            <a:r>
              <a:rPr lang="en-AU">
                <a:solidFill>
                  <a:srgbClr val="6A9955"/>
                </a:solidFill>
                <a:highlight>
                  <a:srgbClr val="1F1F1F"/>
                </a:highlight>
                <a:latin typeface="Menlo"/>
              </a:rPr>
              <a:t> (rearrange array)</a:t>
            </a:r>
            <a:endParaRPr lang="en-AU">
              <a:solidFill>
                <a:srgbClr val="CCCCCC"/>
              </a:solidFill>
              <a:highlight>
                <a:srgbClr val="1F1F1F"/>
              </a:highlight>
              <a:latin typeface="Menlo"/>
            </a:endParaRPr>
          </a:p>
          <a:p>
            <a:pPr lvl="2"/>
            <a:r>
              <a:rPr lang="en-AU">
                <a:solidFill>
                  <a:srgbClr val="DCDCAA"/>
                </a:solidFill>
                <a:highlight>
                  <a:srgbClr val="1F1F1F"/>
                </a:highlight>
                <a:latin typeface="Menlo"/>
              </a:rPr>
              <a:t>buildHeap</a:t>
            </a:r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/>
              </a:rPr>
              <a:t>();,</a:t>
            </a:r>
            <a:endParaRPr lang="en-AU"/>
          </a:p>
          <a:p>
            <a:pPr lvl="2"/>
            <a:br>
              <a:rPr lang="en-AU">
                <a:highlight>
                  <a:srgbClr val="1F1F1F"/>
                </a:highlight>
                <a:latin typeface="Menlo"/>
              </a:rPr>
            </a:br>
            <a:r>
              <a:rPr lang="en-AU">
                <a:solidFill>
                  <a:srgbClr val="6A9955"/>
                </a:solidFill>
                <a:highlight>
                  <a:srgbClr val="1F1F1F"/>
                </a:highlight>
                <a:latin typeface="Menlo"/>
              </a:rPr>
              <a:t>// one by one extract an element from </a:t>
            </a:r>
            <a:r>
              <a:rPr lang="en-AU" err="1">
                <a:solidFill>
                  <a:srgbClr val="6A9955"/>
                </a:solidFill>
                <a:highlight>
                  <a:srgbClr val="1F1F1F"/>
                </a:highlight>
                <a:latin typeface="Menlo"/>
              </a:rPr>
              <a:t>heapSort</a:t>
            </a:r>
            <a:endParaRPr lang="en-AU">
              <a:solidFill>
                <a:srgbClr val="CCCCCC"/>
              </a:solidFill>
              <a:highlight>
                <a:srgbClr val="1F1F1F"/>
              </a:highlight>
              <a:latin typeface="Menlo"/>
            </a:endParaRPr>
          </a:p>
          <a:p>
            <a:pPr lvl="2"/>
            <a:r>
              <a:rPr lang="en-AU">
                <a:solidFill>
                  <a:srgbClr val="C586C0"/>
                </a:solidFill>
                <a:highlight>
                  <a:srgbClr val="1F1F1F"/>
                </a:highlight>
                <a:latin typeface="Menlo"/>
              </a:rPr>
              <a:t>for</a:t>
            </a:r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/>
              </a:rPr>
              <a:t> (</a:t>
            </a:r>
            <a:r>
              <a:rPr lang="en-AU">
                <a:solidFill>
                  <a:srgbClr val="4EC9B0"/>
                </a:solidFill>
                <a:highlight>
                  <a:srgbClr val="1F1F1F"/>
                </a:highlight>
                <a:latin typeface="Menlo"/>
              </a:rPr>
              <a:t>int</a:t>
            </a:r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/>
              </a:rPr>
              <a:t> </a:t>
            </a:r>
            <a:r>
              <a:rPr lang="en-AU" err="1">
                <a:solidFill>
                  <a:srgbClr val="9CDCFE"/>
                </a:solidFill>
                <a:highlight>
                  <a:srgbClr val="1F1F1F"/>
                </a:highlight>
                <a:latin typeface="Menlo"/>
              </a:rPr>
              <a:t>i</a:t>
            </a:r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/>
              </a:rPr>
              <a:t> </a:t>
            </a:r>
            <a:r>
              <a:rPr lang="en-AU">
                <a:solidFill>
                  <a:srgbClr val="D4D4D4"/>
                </a:solidFill>
                <a:highlight>
                  <a:srgbClr val="1F1F1F"/>
                </a:highlight>
                <a:latin typeface="Menlo"/>
              </a:rPr>
              <a:t>=</a:t>
            </a:r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/>
              </a:rPr>
              <a:t> </a:t>
            </a:r>
            <a:r>
              <a:rPr lang="en-AU">
                <a:solidFill>
                  <a:srgbClr val="9CDCFE"/>
                </a:solidFill>
                <a:highlight>
                  <a:srgbClr val="1F1F1F"/>
                </a:highlight>
                <a:latin typeface="Menlo"/>
              </a:rPr>
              <a:t>size</a:t>
            </a:r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/>
              </a:rPr>
              <a:t> </a:t>
            </a:r>
            <a:r>
              <a:rPr lang="en-AU">
                <a:solidFill>
                  <a:srgbClr val="D4D4D4"/>
                </a:solidFill>
                <a:highlight>
                  <a:srgbClr val="1F1F1F"/>
                </a:highlight>
                <a:latin typeface="Menlo"/>
              </a:rPr>
              <a:t>-</a:t>
            </a:r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/>
              </a:rPr>
              <a:t> </a:t>
            </a:r>
            <a:r>
              <a:rPr lang="en-AU">
                <a:solidFill>
                  <a:srgbClr val="B5CEA8"/>
                </a:solidFill>
                <a:highlight>
                  <a:srgbClr val="1F1F1F"/>
                </a:highlight>
                <a:latin typeface="Menlo"/>
              </a:rPr>
              <a:t>1</a:t>
            </a:r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/>
              </a:rPr>
              <a:t>; </a:t>
            </a:r>
            <a:r>
              <a:rPr lang="en-AU" err="1">
                <a:solidFill>
                  <a:srgbClr val="9CDCFE"/>
                </a:solidFill>
                <a:highlight>
                  <a:srgbClr val="1F1F1F"/>
                </a:highlight>
                <a:latin typeface="Menlo"/>
              </a:rPr>
              <a:t>i</a:t>
            </a:r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/>
              </a:rPr>
              <a:t> </a:t>
            </a:r>
            <a:r>
              <a:rPr lang="en-AU">
                <a:solidFill>
                  <a:srgbClr val="D4D4D4"/>
                </a:solidFill>
                <a:highlight>
                  <a:srgbClr val="1F1F1F"/>
                </a:highlight>
                <a:latin typeface="Menlo"/>
              </a:rPr>
              <a:t>&gt;=</a:t>
            </a:r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/>
              </a:rPr>
              <a:t> </a:t>
            </a:r>
            <a:r>
              <a:rPr lang="en-AU">
                <a:solidFill>
                  <a:srgbClr val="B5CEA8"/>
                </a:solidFill>
                <a:highlight>
                  <a:srgbClr val="1F1F1F"/>
                </a:highlight>
                <a:latin typeface="Menlo"/>
              </a:rPr>
              <a:t>0</a:t>
            </a:r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/>
              </a:rPr>
              <a:t>; </a:t>
            </a:r>
            <a:r>
              <a:rPr lang="en-AU" err="1">
                <a:solidFill>
                  <a:srgbClr val="9CDCFE"/>
                </a:solidFill>
                <a:highlight>
                  <a:srgbClr val="1F1F1F"/>
                </a:highlight>
                <a:latin typeface="Menlo"/>
              </a:rPr>
              <a:t>i</a:t>
            </a:r>
            <a:r>
              <a:rPr lang="en-AU">
                <a:solidFill>
                  <a:srgbClr val="D4D4D4"/>
                </a:solidFill>
                <a:highlight>
                  <a:srgbClr val="1F1F1F"/>
                </a:highlight>
                <a:latin typeface="Menlo"/>
              </a:rPr>
              <a:t>--</a:t>
            </a:r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/>
              </a:rPr>
              <a:t>)</a:t>
            </a:r>
            <a:endParaRPr lang="en-AU"/>
          </a:p>
          <a:p>
            <a:pPr lvl="2"/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/>
              </a:rPr>
              <a:t>{</a:t>
            </a:r>
            <a:endParaRPr lang="en-AU"/>
          </a:p>
          <a:p>
            <a:pPr lvl="3"/>
            <a:r>
              <a:rPr lang="en-AU">
                <a:solidFill>
                  <a:srgbClr val="6A9955"/>
                </a:solidFill>
                <a:highlight>
                  <a:srgbClr val="1F1F1F"/>
                </a:highlight>
                <a:latin typeface="Menlo"/>
              </a:rPr>
              <a:t>// swap current root node to rightmost leaf node</a:t>
            </a:r>
            <a:endParaRPr lang="en-AU">
              <a:solidFill>
                <a:srgbClr val="CCCCCC"/>
              </a:solidFill>
              <a:highlight>
                <a:srgbClr val="1F1F1F"/>
              </a:highlight>
              <a:latin typeface="Menlo"/>
            </a:endParaRPr>
          </a:p>
          <a:p>
            <a:pPr lvl="3"/>
            <a:endParaRPr lang="en-AU">
              <a:solidFill>
                <a:srgbClr val="000000"/>
              </a:solidFill>
              <a:highlight>
                <a:srgbClr val="1F1F1F"/>
              </a:highlight>
              <a:latin typeface="Menlo"/>
            </a:endParaRPr>
          </a:p>
          <a:p>
            <a:pPr lvl="3"/>
            <a:endParaRPr lang="en-AU">
              <a:solidFill>
                <a:srgbClr val="CCCCCC"/>
              </a:solidFill>
              <a:highlight>
                <a:srgbClr val="1F1F1F"/>
              </a:highlight>
              <a:latin typeface="Menlo"/>
            </a:endParaRPr>
          </a:p>
          <a:p>
            <a:pPr lvl="3"/>
            <a:endParaRPr lang="en-AU">
              <a:solidFill>
                <a:srgbClr val="CCCCCC"/>
              </a:solidFill>
              <a:highlight>
                <a:srgbClr val="1F1F1F"/>
              </a:highlight>
              <a:latin typeface="Menlo"/>
            </a:endParaRPr>
          </a:p>
          <a:p>
            <a:pPr lvl="3"/>
            <a:br>
              <a:rPr lang="en-AU">
                <a:highlight>
                  <a:srgbClr val="1F1F1F"/>
                </a:highlight>
                <a:latin typeface="Menlo"/>
              </a:rPr>
            </a:br>
            <a:r>
              <a:rPr lang="en-AU">
                <a:solidFill>
                  <a:srgbClr val="6A9955"/>
                </a:solidFill>
                <a:highlight>
                  <a:srgbClr val="1F1F1F"/>
                </a:highlight>
                <a:latin typeface="Menlo"/>
              </a:rPr>
              <a:t>// call max or min </a:t>
            </a:r>
            <a:r>
              <a:rPr lang="en-AU" err="1">
                <a:solidFill>
                  <a:srgbClr val="6A9955"/>
                </a:solidFill>
                <a:highlight>
                  <a:srgbClr val="1F1F1F"/>
                </a:highlight>
                <a:latin typeface="Menlo"/>
              </a:rPr>
              <a:t>heapify</a:t>
            </a:r>
            <a:r>
              <a:rPr lang="en-AU">
                <a:solidFill>
                  <a:srgbClr val="6A9955"/>
                </a:solidFill>
                <a:highlight>
                  <a:srgbClr val="1F1F1F"/>
                </a:highlight>
                <a:latin typeface="Menlo"/>
              </a:rPr>
              <a:t> on the reduced heap</a:t>
            </a:r>
            <a:endParaRPr lang="en-AU">
              <a:solidFill>
                <a:srgbClr val="CCCCCC"/>
              </a:solidFill>
              <a:highlight>
                <a:srgbClr val="1F1F1F"/>
              </a:highlight>
              <a:latin typeface="Menlo"/>
            </a:endParaRPr>
          </a:p>
          <a:p>
            <a:pPr lvl="3"/>
            <a:endParaRPr lang="en-AU">
              <a:solidFill>
                <a:srgbClr val="C586C0"/>
              </a:solidFill>
              <a:highlight>
                <a:srgbClr val="1F1F1F"/>
              </a:highlight>
              <a:latin typeface="Menlo"/>
            </a:endParaRPr>
          </a:p>
          <a:p>
            <a:pPr lvl="2"/>
            <a:endParaRPr lang="en-AU">
              <a:solidFill>
                <a:srgbClr val="C586C0"/>
              </a:solidFill>
              <a:highlight>
                <a:srgbClr val="1F1F1F"/>
              </a:highlight>
              <a:latin typeface="Menlo"/>
            </a:endParaRPr>
          </a:p>
          <a:p>
            <a:pPr lvl="2"/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/>
              </a:rPr>
              <a:t>}</a:t>
            </a:r>
            <a:endParaRPr lang="en-AU"/>
          </a:p>
          <a:p>
            <a:pPr lvl="1"/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/>
              </a:rPr>
              <a:t>}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C7AA0-1DB6-1753-8C3D-168BC75F6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5776" y="365125"/>
            <a:ext cx="3108960" cy="1325563"/>
          </a:xfrm>
        </p:spPr>
        <p:txBody>
          <a:bodyPr/>
          <a:lstStyle/>
          <a:p>
            <a:pPr algn="r"/>
            <a:r>
              <a:rPr lang="en-US" b="1" err="1"/>
              <a:t>Membuat</a:t>
            </a:r>
            <a:r>
              <a:rPr lang="en-US" b="1"/>
              <a:t> Heap (5)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187131-3742-9B9D-6891-5A7AB13CD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4960" y="1825625"/>
            <a:ext cx="2779776" cy="4351338"/>
          </a:xfrm>
        </p:spPr>
        <p:txBody>
          <a:bodyPr/>
          <a:lstStyle/>
          <a:p>
            <a:r>
              <a:rPr lang="en-US" err="1"/>
              <a:t>Lengkapi</a:t>
            </a:r>
            <a:r>
              <a:rPr lang="en-US"/>
              <a:t> </a:t>
            </a:r>
            <a:r>
              <a:rPr lang="en-US" err="1"/>
              <a:t>kode</a:t>
            </a:r>
            <a:r>
              <a:rPr lang="en-US"/>
              <a:t> di </a:t>
            </a:r>
            <a:r>
              <a:rPr lang="en-US" err="1"/>
              <a:t>dalam</a:t>
            </a:r>
            <a:r>
              <a:rPr lang="en-US"/>
              <a:t> for loop </a:t>
            </a:r>
            <a:r>
              <a:rPr lang="en-US" err="1"/>
              <a:t>dari</a:t>
            </a:r>
            <a:r>
              <a:rPr lang="en-US"/>
              <a:t> method sort()!</a:t>
            </a:r>
          </a:p>
          <a:p>
            <a:r>
              <a:rPr lang="en-US" err="1"/>
              <a:t>Ingat</a:t>
            </a:r>
            <a:r>
              <a:rPr lang="en-US"/>
              <a:t>, sort() </a:t>
            </a:r>
            <a:r>
              <a:rPr lang="en-US" err="1"/>
              <a:t>bisa</a:t>
            </a:r>
            <a:r>
              <a:rPr lang="en-US"/>
              <a:t> </a:t>
            </a:r>
            <a:r>
              <a:rPr lang="en-US" err="1"/>
              <a:t>digunakan</a:t>
            </a:r>
            <a:r>
              <a:rPr lang="en-US"/>
              <a:t> </a:t>
            </a:r>
            <a:r>
              <a:rPr lang="en-US" err="1"/>
              <a:t>untuk</a:t>
            </a:r>
            <a:r>
              <a:rPr lang="en-US"/>
              <a:t> heap max dan heap min </a:t>
            </a:r>
          </a:p>
        </p:txBody>
      </p:sp>
    </p:spTree>
    <p:extLst>
      <p:ext uri="{BB962C8B-B14F-4D97-AF65-F5344CB8AC3E}">
        <p14:creationId xmlns:p14="http://schemas.microsoft.com/office/powerpoint/2010/main" val="2034004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F2EE-8278-5096-DB70-56AC61DB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/>
              <a:t>Membuat</a:t>
            </a:r>
            <a:r>
              <a:rPr lang="en-US" b="1"/>
              <a:t> Heap (6)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C19F2-B45F-9338-531E-C968A1F84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Lengkapi</a:t>
            </a:r>
            <a:r>
              <a:rPr lang="en-US"/>
              <a:t> </a:t>
            </a:r>
            <a:r>
              <a:rPr lang="en-US" err="1"/>
              <a:t>fungsi</a:t>
            </a:r>
            <a:r>
              <a:rPr lang="en-US"/>
              <a:t> </a:t>
            </a:r>
            <a:r>
              <a:rPr lang="en-US" err="1"/>
              <a:t>heapifyMin</a:t>
            </a:r>
            <a:r>
              <a:rPr lang="en-US"/>
              <a:t>(), first(), dan </a:t>
            </a:r>
            <a:r>
              <a:rPr lang="en-US" err="1"/>
              <a:t>removeFirst</a:t>
            </a:r>
            <a:r>
              <a:rPr lang="en-US"/>
              <a:t>() </a:t>
            </a:r>
            <a:r>
              <a:rPr lang="en-US" err="1"/>
              <a:t>sesuai</a:t>
            </a:r>
            <a:r>
              <a:rPr lang="en-US"/>
              <a:t> </a:t>
            </a:r>
            <a:r>
              <a:rPr lang="en-US" err="1"/>
              <a:t>definisi</a:t>
            </a:r>
            <a:r>
              <a:rPr lang="en-US"/>
              <a:t> </a:t>
            </a:r>
            <a:r>
              <a:rPr lang="en-US" err="1"/>
              <a:t>mereka</a:t>
            </a:r>
            <a:r>
              <a:rPr lang="en-US"/>
              <a:t>!</a:t>
            </a:r>
          </a:p>
          <a:p>
            <a:pPr lvl="1"/>
            <a:r>
              <a:rPr lang="en-US" err="1"/>
              <a:t>Ingat</a:t>
            </a:r>
            <a:r>
              <a:rPr lang="en-US"/>
              <a:t>, </a:t>
            </a:r>
            <a:r>
              <a:rPr lang="en-US" err="1"/>
              <a:t>fungsi</a:t>
            </a:r>
            <a:r>
              <a:rPr lang="en-US"/>
              <a:t> first() dan </a:t>
            </a:r>
            <a:r>
              <a:rPr lang="en-US" err="1"/>
              <a:t>removeFirst</a:t>
            </a:r>
            <a:r>
              <a:rPr lang="en-US"/>
              <a:t>() </a:t>
            </a:r>
            <a:r>
              <a:rPr lang="en-US" err="1"/>
              <a:t>dapat</a:t>
            </a:r>
            <a:r>
              <a:rPr lang="en-US"/>
              <a:t> </a:t>
            </a:r>
            <a:r>
              <a:rPr lang="en-US" err="1"/>
              <a:t>digunakan</a:t>
            </a:r>
            <a:r>
              <a:rPr lang="en-US"/>
              <a:t> </a:t>
            </a:r>
            <a:r>
              <a:rPr lang="en-US" err="1"/>
              <a:t>untuk</a:t>
            </a:r>
            <a:r>
              <a:rPr lang="en-US"/>
              <a:t> Heap Max dan  juga Heap Min!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48035-089E-D9CF-7BEC-E1D37484CFFF}"/>
              </a:ext>
            </a:extLst>
          </p:cNvPr>
          <p:cNvSpPr txBox="1"/>
          <p:nvPr/>
        </p:nvSpPr>
        <p:spPr>
          <a:xfrm>
            <a:off x="515470" y="3525819"/>
            <a:ext cx="8499438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to min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heapify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 subtree rooted at node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void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heapifyMin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size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){...}</a:t>
            </a:r>
          </a:p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mengembalikan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root node (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tidak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menghapus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first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 {...}</a:t>
            </a:r>
          </a:p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mengembalikan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root node dan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menghapusnya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dari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heap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removeFirst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 {...}</a:t>
            </a:r>
          </a:p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A utility function to print array of size n 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void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display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 {</a:t>
            </a:r>
          </a:p>
          <a:p>
            <a:pPr lvl="2"/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arrList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cetakList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  <a:p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777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6CD722-F3D7-CB1B-B0B8-5049FA56C3B0}"/>
              </a:ext>
            </a:extLst>
          </p:cNvPr>
          <p:cNvSpPr txBox="1"/>
          <p:nvPr/>
        </p:nvSpPr>
        <p:spPr>
          <a:xfrm>
            <a:off x="197222" y="306566"/>
            <a:ext cx="11711493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import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strukdat</a:t>
            </a:r>
            <a:r>
              <a:rPr lang="en-AU" b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Heap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b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//Main Method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MainProgram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{</a:t>
            </a: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static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void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main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String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[] 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args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</a:t>
            </a:r>
          </a:p>
          <a:p>
            <a:pPr lvl="2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//Test Hash Table and Heap Sort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Integer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[] 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kunci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{</a:t>
            </a:r>
            <a:r>
              <a:rPr lang="en-AU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11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30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4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15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};</a:t>
            </a:r>
          </a:p>
          <a:p>
            <a:pPr lvl="2"/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String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[]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data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{</a:t>
            </a:r>
            <a:r>
              <a:rPr lang="en-AU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"Andree"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"Leana"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"Faviola"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"Loyce"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"Quincy"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};</a:t>
            </a:r>
          </a:p>
          <a:p>
            <a:pPr lvl="2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</a:t>
            </a:r>
            <a:r>
              <a:rPr lang="en-AU">
                <a:solidFill>
                  <a:srgbClr val="6A9955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set 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priority = false for heap max;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sebaliknya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untuk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heap min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Heap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Integer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String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heap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new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Heap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Integer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String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&gt;(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kunci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length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false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pPr lvl="2"/>
            <a:r>
              <a:rPr lang="en-AU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for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AU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 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kunci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length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 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++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</a:t>
            </a:r>
          </a:p>
          <a:p>
            <a:pPr lvl="3"/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heap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add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kunci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[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],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data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[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]);</a:t>
            </a:r>
          </a:p>
          <a:p>
            <a:pPr lvl="2"/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heap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buildHeap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();</a:t>
            </a:r>
          </a:p>
          <a:p>
            <a:pPr lvl="2"/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heap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display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();</a:t>
            </a:r>
          </a:p>
          <a:p>
            <a:pPr lvl="2"/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System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out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println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heap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getData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heap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removeFirst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()));</a:t>
            </a:r>
          </a:p>
          <a:p>
            <a:pPr lvl="2"/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heap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display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();</a:t>
            </a:r>
          </a:p>
          <a:p>
            <a:pPr lvl="2"/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heap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insert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3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"Lely"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pPr lvl="2"/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heap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display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();</a:t>
            </a:r>
          </a:p>
          <a:p>
            <a:pPr lvl="2"/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heap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sort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();</a:t>
            </a:r>
          </a:p>
          <a:p>
            <a:pPr lvl="2"/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heap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display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3BD21-B3F3-5392-805A-6FA8E3D4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err="1">
                <a:solidFill>
                  <a:schemeClr val="bg1"/>
                </a:solidFill>
              </a:rPr>
              <a:t>Menggunakan</a:t>
            </a:r>
            <a:r>
              <a:rPr lang="en-US" b="1">
                <a:solidFill>
                  <a:schemeClr val="bg1"/>
                </a:solidFill>
              </a:rPr>
              <a:t> </a:t>
            </a:r>
            <a:br>
              <a:rPr lang="en-US" b="1">
                <a:solidFill>
                  <a:schemeClr val="bg1"/>
                </a:solidFill>
              </a:rPr>
            </a:br>
            <a:r>
              <a:rPr lang="en-US" b="1">
                <a:solidFill>
                  <a:schemeClr val="bg1"/>
                </a:solidFill>
              </a:rPr>
              <a:t>Heap (1)</a:t>
            </a:r>
          </a:p>
        </p:txBody>
      </p:sp>
    </p:spTree>
    <p:extLst>
      <p:ext uri="{BB962C8B-B14F-4D97-AF65-F5344CB8AC3E}">
        <p14:creationId xmlns:p14="http://schemas.microsoft.com/office/powerpoint/2010/main" val="2230200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125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b="1"/>
              <a:t>PR </a:t>
            </a:r>
            <a:r>
              <a:rPr lang="en-US" b="1" err="1"/>
              <a:t>Praktikum</a:t>
            </a:r>
            <a:r>
              <a:rPr lang="en-US" b="1"/>
              <a:t> 6</a:t>
            </a:r>
            <a:endParaRPr b="1"/>
          </a:p>
        </p:txBody>
      </p:sp>
      <p:sp>
        <p:nvSpPr>
          <p:cNvPr id="603" name="Google Shape;603;p36"/>
          <p:cNvSpPr txBox="1">
            <a:spLocks noGrp="1"/>
          </p:cNvSpPr>
          <p:nvPr>
            <p:ph idx="1"/>
          </p:nvPr>
        </p:nvSpPr>
        <p:spPr>
          <a:xfrm>
            <a:off x="838200" y="1377696"/>
            <a:ext cx="10515600" cy="47992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514350" indent="-514350">
              <a:spcBef>
                <a:spcPts val="0"/>
              </a:spcBef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err="1"/>
              <a:t>Lengkapi</a:t>
            </a:r>
            <a:r>
              <a:rPr lang="en-US"/>
              <a:t> program </a:t>
            </a:r>
            <a:r>
              <a:rPr lang="en-US" err="1"/>
              <a:t>Heap.java</a:t>
            </a:r>
            <a:r>
              <a:rPr lang="en-US"/>
              <a:t> yang </a:t>
            </a:r>
            <a:r>
              <a:rPr lang="en-US" err="1"/>
              <a:t>telah</a:t>
            </a:r>
            <a:r>
              <a:rPr lang="en-US"/>
              <a:t> </a:t>
            </a:r>
            <a:r>
              <a:rPr lang="en-US" err="1"/>
              <a:t>diberikan</a:t>
            </a:r>
            <a:r>
              <a:rPr lang="en-US"/>
              <a:t> agar </a:t>
            </a:r>
            <a:r>
              <a:rPr lang="en-US" err="1"/>
              <a:t>dapat</a:t>
            </a:r>
            <a:r>
              <a:rPr lang="en-US"/>
              <a:t> </a:t>
            </a:r>
            <a:r>
              <a:rPr lang="en-US" err="1"/>
              <a:t>digunakan</a:t>
            </a:r>
            <a:r>
              <a:rPr lang="en-US"/>
              <a:t> </a:t>
            </a:r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mengimplementasikan</a:t>
            </a:r>
            <a:r>
              <a:rPr lang="en-US"/>
              <a:t> </a:t>
            </a:r>
            <a:r>
              <a:rPr lang="en-US" err="1"/>
              <a:t>struktur</a:t>
            </a:r>
            <a:r>
              <a:rPr lang="en-US"/>
              <a:t> data Heap dan Heapsort</a:t>
            </a:r>
            <a:endParaRPr/>
          </a:p>
          <a:p>
            <a:pPr marL="514350" indent="-514350">
              <a:spcBef>
                <a:spcPts val="560"/>
              </a:spcBef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err="1"/>
              <a:t>Bangkitkan</a:t>
            </a:r>
            <a:r>
              <a:rPr lang="en-US"/>
              <a:t> 10000, 20000, 40000 dan 80000 </a:t>
            </a:r>
            <a:r>
              <a:rPr lang="en-US" err="1"/>
              <a:t>bilangan</a:t>
            </a:r>
            <a:r>
              <a:rPr lang="en-US"/>
              <a:t> integer </a:t>
            </a:r>
            <a:r>
              <a:rPr lang="en-US" err="1"/>
              <a:t>acak</a:t>
            </a:r>
            <a:r>
              <a:rPr lang="en-US"/>
              <a:t>.</a:t>
            </a:r>
            <a:endParaRPr/>
          </a:p>
          <a:p>
            <a:pPr marL="514350" indent="-514350">
              <a:spcBef>
                <a:spcPts val="560"/>
              </a:spcBef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err="1"/>
              <a:t>Catat</a:t>
            </a:r>
            <a:r>
              <a:rPr lang="en-US"/>
              <a:t> </a:t>
            </a:r>
            <a:r>
              <a:rPr lang="en-US" err="1"/>
              <a:t>spesifikasi</a:t>
            </a:r>
            <a:r>
              <a:rPr lang="en-US"/>
              <a:t> </a:t>
            </a:r>
            <a:r>
              <a:rPr lang="en-US" err="1"/>
              <a:t>komputer</a:t>
            </a:r>
            <a:r>
              <a:rPr lang="en-US"/>
              <a:t> yang </a:t>
            </a:r>
            <a:r>
              <a:rPr lang="en-US" err="1"/>
              <a:t>digunakan</a:t>
            </a:r>
            <a:endParaRPr/>
          </a:p>
          <a:p>
            <a:pPr marL="514350" indent="-514350">
              <a:spcBef>
                <a:spcPts val="560"/>
              </a:spcBef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err="1"/>
              <a:t>Catat</a:t>
            </a:r>
            <a:r>
              <a:rPr lang="en-US"/>
              <a:t> </a:t>
            </a:r>
            <a:r>
              <a:rPr lang="en-US" err="1"/>
              <a:t>waktu</a:t>
            </a:r>
            <a:r>
              <a:rPr lang="en-US"/>
              <a:t> yang </a:t>
            </a:r>
            <a:r>
              <a:rPr lang="en-US" err="1"/>
              <a:t>dibutuhkan</a:t>
            </a:r>
            <a:r>
              <a:rPr lang="en-US"/>
              <a:t> </a:t>
            </a:r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mengurutkan</a:t>
            </a:r>
            <a:r>
              <a:rPr lang="en-US"/>
              <a:t> data pada no 2 di </a:t>
            </a:r>
            <a:r>
              <a:rPr lang="en-US" err="1"/>
              <a:t>atas</a:t>
            </a:r>
            <a:r>
              <a:rPr lang="en-US"/>
              <a:t> </a:t>
            </a:r>
            <a:r>
              <a:rPr lang="en-US" err="1"/>
              <a:t>dengan</a:t>
            </a:r>
            <a:r>
              <a:rPr lang="en-US"/>
              <a:t> Heapsort.</a:t>
            </a:r>
            <a:endParaRPr/>
          </a:p>
          <a:p>
            <a:pPr marL="514350" indent="-31115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CC74C5-4FE5-2604-ABC8-10A9DC879FA1}"/>
              </a:ext>
            </a:extLst>
          </p:cNvPr>
          <p:cNvSpPr txBox="1"/>
          <p:nvPr/>
        </p:nvSpPr>
        <p:spPr>
          <a:xfrm>
            <a:off x="78711" y="4550730"/>
            <a:ext cx="585036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AU" b="1" i="0">
                <a:solidFill>
                  <a:srgbClr val="4E9359"/>
                </a:solidFill>
                <a:effectLst/>
                <a:latin typeface="Source Code Pro" panose="020F0502020204030204" pitchFamily="34" charset="0"/>
              </a:rPr>
              <a:t>long</a:t>
            </a:r>
            <a:r>
              <a:rPr lang="en-AU" b="0" i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Source Code Pro" panose="020F0502020204030204" pitchFamily="34" charset="0"/>
              </a:rPr>
              <a:t> </a:t>
            </a:r>
            <a:r>
              <a:rPr lang="en-AU" b="0" i="0">
                <a:solidFill>
                  <a:srgbClr val="BC6060"/>
                </a:solidFill>
                <a:effectLst/>
                <a:latin typeface="Source Code Pro" panose="020F0502020204030204" pitchFamily="34" charset="0"/>
              </a:rPr>
              <a:t>start</a:t>
            </a:r>
            <a:r>
              <a:rPr lang="en-AU">
                <a:solidFill>
                  <a:srgbClr val="000000"/>
                </a:solidFill>
                <a:highlight>
                  <a:srgbClr val="FAFAFA"/>
                </a:highlight>
                <a:latin typeface="Source Code Pro" panose="020F0502020204030204" pitchFamily="34" charset="0"/>
              </a:rPr>
              <a:t> </a:t>
            </a:r>
            <a:r>
              <a:rPr lang="en-AU" b="0" i="0">
                <a:solidFill>
                  <a:srgbClr val="000000"/>
                </a:solidFill>
                <a:effectLst/>
                <a:latin typeface="Source Code Pro" panose="020F0502020204030204" pitchFamily="34" charset="0"/>
              </a:rPr>
              <a:t>=</a:t>
            </a:r>
            <a:r>
              <a:rPr lang="en-AU">
                <a:solidFill>
                  <a:srgbClr val="000000"/>
                </a:solidFill>
                <a:highlight>
                  <a:srgbClr val="FAFAFA"/>
                </a:highlight>
                <a:latin typeface="Source Code Pro" panose="020F0502020204030204" pitchFamily="34" charset="0"/>
              </a:rPr>
              <a:t> </a:t>
            </a:r>
            <a:r>
              <a:rPr lang="en-AU" b="0" i="0" err="1">
                <a:solidFill>
                  <a:srgbClr val="000000"/>
                </a:solidFill>
                <a:effectLst/>
                <a:highlight>
                  <a:srgbClr val="FAFAFA"/>
                </a:highlight>
                <a:latin typeface="Source Code Pro" panose="020F0502020204030204" pitchFamily="34" charset="0"/>
              </a:rPr>
              <a:t>System.currentTimeMillis</a:t>
            </a:r>
            <a:r>
              <a:rPr lang="en-AU" b="0" i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Source Code Pro" panose="020F0502020204030204" pitchFamily="34" charset="0"/>
              </a:rPr>
              <a:t>(); </a:t>
            </a:r>
          </a:p>
          <a:p>
            <a:pPr>
              <a:buClr>
                <a:schemeClr val="dk1"/>
              </a:buClr>
              <a:buSzPts val="2800"/>
            </a:pPr>
            <a:r>
              <a:rPr lang="en-AU" b="0" i="0">
                <a:solidFill>
                  <a:srgbClr val="888888"/>
                </a:solidFill>
                <a:effectLst/>
                <a:latin typeface="Source Code Pro" panose="020F0502020204030204" pitchFamily="34" charset="0"/>
              </a:rPr>
              <a:t>// ...</a:t>
            </a:r>
            <a:r>
              <a:rPr lang="en-AU" b="0" i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Source Code Pro" panose="020F0502020204030204" pitchFamily="34" charset="0"/>
              </a:rPr>
              <a:t> </a:t>
            </a:r>
          </a:p>
          <a:p>
            <a:pPr>
              <a:buClr>
                <a:schemeClr val="dk1"/>
              </a:buClr>
              <a:buSzPts val="2800"/>
            </a:pPr>
            <a:r>
              <a:rPr lang="en-AU" b="1" i="0">
                <a:solidFill>
                  <a:srgbClr val="4E9359"/>
                </a:solidFill>
                <a:effectLst/>
                <a:latin typeface="Source Code Pro" panose="020F0502020204030204" pitchFamily="34" charset="0"/>
              </a:rPr>
              <a:t>long</a:t>
            </a:r>
            <a:r>
              <a:rPr lang="en-AU" b="0" i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Source Code Pro" panose="020F0502020204030204" pitchFamily="34" charset="0"/>
              </a:rPr>
              <a:t> </a:t>
            </a:r>
            <a:r>
              <a:rPr lang="en-AU" b="0" i="0">
                <a:solidFill>
                  <a:srgbClr val="BC6060"/>
                </a:solidFill>
                <a:effectLst/>
                <a:latin typeface="Source Code Pro" panose="020F0502020204030204" pitchFamily="34" charset="0"/>
              </a:rPr>
              <a:t>finish</a:t>
            </a:r>
            <a:r>
              <a:rPr lang="en-AU">
                <a:solidFill>
                  <a:srgbClr val="000000"/>
                </a:solidFill>
                <a:highlight>
                  <a:srgbClr val="FAFAFA"/>
                </a:highlight>
                <a:latin typeface="Source Code Pro" panose="020F0502020204030204" pitchFamily="34" charset="0"/>
              </a:rPr>
              <a:t> </a:t>
            </a:r>
            <a:r>
              <a:rPr lang="en-AU" b="0" i="0">
                <a:solidFill>
                  <a:srgbClr val="000000"/>
                </a:solidFill>
                <a:effectLst/>
                <a:latin typeface="Source Code Pro" panose="020F0502020204030204" pitchFamily="34" charset="0"/>
              </a:rPr>
              <a:t>=</a:t>
            </a:r>
            <a:r>
              <a:rPr lang="en-AU">
                <a:solidFill>
                  <a:srgbClr val="000000"/>
                </a:solidFill>
                <a:highlight>
                  <a:srgbClr val="FAFAFA"/>
                </a:highlight>
                <a:latin typeface="Source Code Pro" panose="020F0502020204030204" pitchFamily="34" charset="0"/>
              </a:rPr>
              <a:t> </a:t>
            </a:r>
            <a:r>
              <a:rPr lang="en-AU" b="0" i="0" err="1">
                <a:solidFill>
                  <a:srgbClr val="000000"/>
                </a:solidFill>
                <a:effectLst/>
                <a:highlight>
                  <a:srgbClr val="FAFAFA"/>
                </a:highlight>
                <a:latin typeface="Source Code Pro" panose="020F0502020204030204" pitchFamily="34" charset="0"/>
              </a:rPr>
              <a:t>System.currentTimeMillis</a:t>
            </a:r>
            <a:r>
              <a:rPr lang="en-AU" b="0" i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Source Code Pro" panose="020F0502020204030204" pitchFamily="34" charset="0"/>
              </a:rPr>
              <a:t>(); </a:t>
            </a:r>
          </a:p>
          <a:p>
            <a:pPr>
              <a:buClr>
                <a:schemeClr val="dk1"/>
              </a:buClr>
              <a:buSzPts val="2800"/>
            </a:pPr>
            <a:r>
              <a:rPr lang="en-AU" b="1" i="0">
                <a:solidFill>
                  <a:srgbClr val="4E9359"/>
                </a:solidFill>
                <a:effectLst/>
                <a:latin typeface="Source Code Pro" panose="020F0502020204030204" pitchFamily="34" charset="0"/>
              </a:rPr>
              <a:t>long</a:t>
            </a:r>
            <a:r>
              <a:rPr lang="en-AU" b="0" i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Source Code Pro" panose="020F0502020204030204" pitchFamily="34" charset="0"/>
              </a:rPr>
              <a:t> </a:t>
            </a:r>
            <a:r>
              <a:rPr lang="en-AU" b="0" i="0" err="1">
                <a:solidFill>
                  <a:srgbClr val="BC6060"/>
                </a:solidFill>
                <a:effectLst/>
                <a:latin typeface="Source Code Pro" panose="020F0502020204030204" pitchFamily="34" charset="0"/>
              </a:rPr>
              <a:t>timeElapsed</a:t>
            </a:r>
            <a:r>
              <a:rPr lang="en-AU" b="0" i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Source Code Pro" panose="020F0502020204030204" pitchFamily="34" charset="0"/>
              </a:rPr>
              <a:t> </a:t>
            </a:r>
            <a:r>
              <a:rPr lang="en-AU" b="0" i="0">
                <a:solidFill>
                  <a:srgbClr val="000000"/>
                </a:solidFill>
                <a:effectLst/>
                <a:latin typeface="Source Code Pro" panose="020F0502020204030204" pitchFamily="34" charset="0"/>
              </a:rPr>
              <a:t>=</a:t>
            </a:r>
            <a:r>
              <a:rPr lang="en-AU" b="0" i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Source Code Pro" panose="020F0502020204030204" pitchFamily="34" charset="0"/>
              </a:rPr>
              <a:t> finish - start;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6F5AD-5003-ADE2-CA64-97B8798C8A17}"/>
              </a:ext>
            </a:extLst>
          </p:cNvPr>
          <p:cNvSpPr txBox="1"/>
          <p:nvPr/>
        </p:nvSpPr>
        <p:spPr>
          <a:xfrm>
            <a:off x="6958046" y="4529460"/>
            <a:ext cx="5030993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AU" b="1" i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AU" b="0" i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Source Code Pro" panose="020B0509030403020204" pitchFamily="49" charset="0"/>
              </a:rPr>
              <a:t> </a:t>
            </a:r>
            <a:r>
              <a:rPr lang="en-AU" b="0" i="0">
                <a:solidFill>
                  <a:srgbClr val="BC6060"/>
                </a:solidFill>
                <a:effectLst/>
                <a:latin typeface="Source Code Pro" panose="020B0509030403020204" pitchFamily="49" charset="0"/>
              </a:rPr>
              <a:t>start</a:t>
            </a:r>
            <a:r>
              <a:rPr lang="en-AU" b="0" i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Source Code Pro" panose="020B0509030403020204" pitchFamily="49" charset="0"/>
              </a:rPr>
              <a:t> </a:t>
            </a:r>
            <a:r>
              <a:rPr lang="en-AU" b="0" i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lang="en-AU" b="0" i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Source Code Pro" panose="020B0509030403020204" pitchFamily="49" charset="0"/>
              </a:rPr>
              <a:t> </a:t>
            </a:r>
            <a:r>
              <a:rPr lang="en-AU" b="0" i="0" err="1">
                <a:solidFill>
                  <a:srgbClr val="000000"/>
                </a:solidFill>
                <a:effectLst/>
                <a:highlight>
                  <a:srgbClr val="FAFAFA"/>
                </a:highlight>
                <a:latin typeface="Source Code Pro" panose="020B0509030403020204" pitchFamily="49" charset="0"/>
              </a:rPr>
              <a:t>System.nanoTime</a:t>
            </a:r>
            <a:r>
              <a:rPr lang="en-AU" b="0" i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Source Code Pro" panose="020B0509030403020204" pitchFamily="49" charset="0"/>
              </a:rPr>
              <a:t>(); </a:t>
            </a:r>
          </a:p>
          <a:p>
            <a:r>
              <a:rPr lang="en-AU" b="0" i="0">
                <a:solidFill>
                  <a:srgbClr val="888888"/>
                </a:solidFill>
                <a:effectLst/>
                <a:latin typeface="Source Code Pro" panose="020B0509030403020204" pitchFamily="49" charset="0"/>
              </a:rPr>
              <a:t>// ...</a:t>
            </a:r>
            <a:r>
              <a:rPr lang="en-AU" b="0" i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Source Code Pro" panose="020B0509030403020204" pitchFamily="49" charset="0"/>
              </a:rPr>
              <a:t> </a:t>
            </a:r>
          </a:p>
          <a:p>
            <a:r>
              <a:rPr lang="en-AU" b="1" i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AU" b="0" i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Source Code Pro" panose="020B0509030403020204" pitchFamily="49" charset="0"/>
              </a:rPr>
              <a:t> </a:t>
            </a:r>
            <a:r>
              <a:rPr lang="en-AU" b="0" i="0">
                <a:solidFill>
                  <a:srgbClr val="BC6060"/>
                </a:solidFill>
                <a:effectLst/>
                <a:latin typeface="Source Code Pro" panose="020B0509030403020204" pitchFamily="49" charset="0"/>
              </a:rPr>
              <a:t>finish</a:t>
            </a:r>
            <a:r>
              <a:rPr lang="en-AU" b="0" i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Source Code Pro" panose="020B0509030403020204" pitchFamily="49" charset="0"/>
              </a:rPr>
              <a:t> </a:t>
            </a:r>
            <a:r>
              <a:rPr lang="en-AU" b="0" i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lang="en-AU" b="0" i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Source Code Pro" panose="020B0509030403020204" pitchFamily="49" charset="0"/>
              </a:rPr>
              <a:t> </a:t>
            </a:r>
            <a:r>
              <a:rPr lang="en-AU" b="0" i="0" err="1">
                <a:solidFill>
                  <a:srgbClr val="000000"/>
                </a:solidFill>
                <a:effectLst/>
                <a:highlight>
                  <a:srgbClr val="FAFAFA"/>
                </a:highlight>
                <a:latin typeface="Source Code Pro" panose="020B0509030403020204" pitchFamily="49" charset="0"/>
              </a:rPr>
              <a:t>System.nanoTime</a:t>
            </a:r>
            <a:r>
              <a:rPr lang="en-AU" b="0" i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Source Code Pro" panose="020B0509030403020204" pitchFamily="49" charset="0"/>
              </a:rPr>
              <a:t>(); </a:t>
            </a:r>
          </a:p>
          <a:p>
            <a:r>
              <a:rPr lang="en-AU" b="1" i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AU" b="0" i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Source Code Pro" panose="020B0509030403020204" pitchFamily="49" charset="0"/>
              </a:rPr>
              <a:t> </a:t>
            </a:r>
            <a:r>
              <a:rPr lang="en-AU" b="0" i="0" err="1">
                <a:solidFill>
                  <a:srgbClr val="BC6060"/>
                </a:solidFill>
                <a:effectLst/>
                <a:latin typeface="Source Code Pro" panose="020B0509030403020204" pitchFamily="49" charset="0"/>
              </a:rPr>
              <a:t>timeElapsed</a:t>
            </a:r>
            <a:r>
              <a:rPr lang="en-AU" b="0" i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Source Code Pro" panose="020B0509030403020204" pitchFamily="49" charset="0"/>
              </a:rPr>
              <a:t> </a:t>
            </a:r>
            <a:r>
              <a:rPr lang="en-AU" b="0" i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lang="en-AU" b="0" i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Source Code Pro" panose="020B0509030403020204" pitchFamily="49" charset="0"/>
              </a:rPr>
              <a:t> finish - start;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2D3AB-EB7B-089E-2833-380DDFA21B15}"/>
              </a:ext>
            </a:extLst>
          </p:cNvPr>
          <p:cNvSpPr txBox="1"/>
          <p:nvPr/>
        </p:nvSpPr>
        <p:spPr>
          <a:xfrm>
            <a:off x="6088851" y="4966228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atau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CD949E-5765-FDDE-E46E-EA5B9920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/>
              <a:t>Materi</a:t>
            </a:r>
            <a:r>
              <a:rPr lang="en-US" b="1"/>
              <a:t> </a:t>
            </a:r>
            <a:r>
              <a:rPr lang="en-US" b="1" err="1"/>
              <a:t>Praktikum</a:t>
            </a:r>
            <a:endParaRPr lang="en-US" b="1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07F9DD8-0CE6-9721-6560-DA801E3986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3258236"/>
              </p:ext>
            </p:extLst>
          </p:nvPr>
        </p:nvGraphicFramePr>
        <p:xfrm>
          <a:off x="958702" y="1581076"/>
          <a:ext cx="8153400" cy="457518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563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9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94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Review Dasar Program Java dan 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id-ID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Rekursif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2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dengan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id-ID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Array dan Linked List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3</a:t>
                      </a:r>
                      <a:endParaRPr lang="id-ID" sz="16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id-ID" sz="16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Stack dan Queue</a:t>
                      </a:r>
                      <a:endParaRPr lang="id-ID" sz="16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4</a:t>
                      </a:r>
                      <a:endParaRPr lang="id-ID" sz="1600" b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b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id-ID" sz="1600" b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Hash Tables</a:t>
                      </a:r>
                      <a:endParaRPr lang="id-ID" sz="1600" b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5</a:t>
                      </a:r>
                      <a:endParaRPr lang="id-ID" sz="1600" b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b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id-ID" sz="1600" b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Binary </a:t>
                      </a:r>
                      <a:r>
                        <a:rPr lang="en-US" sz="1600" b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Search </a:t>
                      </a:r>
                      <a:r>
                        <a:rPr lang="id-ID" sz="1600" b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Tree</a:t>
                      </a:r>
                      <a:endParaRPr lang="id-ID" sz="1600" b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Pertemuan 6</a:t>
                      </a:r>
                      <a:endParaRPr lang="id-ID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 program Heap dan Heapsort</a:t>
                      </a:r>
                      <a:endParaRPr lang="id-ID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7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Huffman Coding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8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UTS (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tidak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ada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praktikum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)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9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2-3 Tree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10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DFS dan BFS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11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Shortest Path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12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Minimum Spanning Tree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13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Topological Sort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14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untuk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tugas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akhir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15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untuk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tugas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akhir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16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UAS (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tidak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ada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praktikum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)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91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5DB18-6CC2-EAE7-6A67-890EA92D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1D3E-0A6A-42D6-8F25-BD16CE65F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/>
              <a:t>Struktur</a:t>
            </a:r>
            <a:r>
              <a:rPr lang="en-US" b="1"/>
              <a:t> Data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693D1-4774-F5F5-78C2-28B5C1B6E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56699" cy="4351338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r>
              <a:rPr lang="en-US" sz="2800"/>
              <a:t>Complete binary tree yang </a:t>
            </a:r>
            <a:r>
              <a:rPr lang="en-US" sz="2800" err="1"/>
              <a:t>mempunyai</a:t>
            </a:r>
            <a:r>
              <a:rPr lang="en-US" sz="2800"/>
              <a:t> </a:t>
            </a:r>
            <a:r>
              <a:rPr lang="en-US" sz="2800" err="1"/>
              <a:t>karakteristik</a:t>
            </a:r>
            <a:r>
              <a:rPr lang="en-US" sz="2800"/>
              <a:t> </a:t>
            </a:r>
          </a:p>
          <a:p>
            <a:pPr lvl="1"/>
            <a:r>
              <a:rPr lang="en-US" err="1"/>
              <a:t>nilai</a:t>
            </a:r>
            <a:r>
              <a:rPr lang="en-US"/>
              <a:t> yang </a:t>
            </a:r>
            <a:r>
              <a:rPr lang="en-US" err="1"/>
              <a:t>disimpan</a:t>
            </a:r>
            <a:r>
              <a:rPr lang="en-US"/>
              <a:t> pada child node </a:t>
            </a:r>
            <a:r>
              <a:rPr lang="en-US" err="1"/>
              <a:t>selalu</a:t>
            </a:r>
            <a:r>
              <a:rPr lang="en-US"/>
              <a:t> </a:t>
            </a:r>
            <a:r>
              <a:rPr lang="en-US" err="1"/>
              <a:t>lebih</a:t>
            </a:r>
            <a:r>
              <a:rPr lang="en-US"/>
              <a:t> </a:t>
            </a:r>
            <a:r>
              <a:rPr lang="en-US" err="1"/>
              <a:t>kecil</a:t>
            </a:r>
            <a:r>
              <a:rPr lang="en-US"/>
              <a:t> </a:t>
            </a:r>
            <a:r>
              <a:rPr lang="en-US" err="1"/>
              <a:t>dari</a:t>
            </a:r>
            <a:r>
              <a:rPr lang="en-US"/>
              <a:t> </a:t>
            </a:r>
            <a:r>
              <a:rPr lang="en-US" err="1"/>
              <a:t>nilai</a:t>
            </a:r>
            <a:r>
              <a:rPr lang="en-US"/>
              <a:t> pada parent node (</a:t>
            </a:r>
            <a:r>
              <a:rPr lang="en-US" err="1"/>
              <a:t>disebut</a:t>
            </a:r>
            <a:r>
              <a:rPr lang="en-US"/>
              <a:t> heap </a:t>
            </a:r>
            <a:r>
              <a:rPr lang="en-US" err="1"/>
              <a:t>maksimum</a:t>
            </a:r>
            <a:r>
              <a:rPr lang="en-US"/>
              <a:t>) </a:t>
            </a:r>
            <a:r>
              <a:rPr lang="en-US" err="1"/>
              <a:t>atau</a:t>
            </a:r>
            <a:r>
              <a:rPr lang="en-US"/>
              <a:t> </a:t>
            </a:r>
          </a:p>
          <a:p>
            <a:pPr lvl="1"/>
            <a:r>
              <a:rPr lang="en-US" err="1"/>
              <a:t>nilai</a:t>
            </a:r>
            <a:r>
              <a:rPr lang="en-US"/>
              <a:t> yang </a:t>
            </a:r>
            <a:r>
              <a:rPr lang="en-US" err="1"/>
              <a:t>disimpan</a:t>
            </a:r>
            <a:r>
              <a:rPr lang="en-US"/>
              <a:t> pada child node </a:t>
            </a:r>
            <a:r>
              <a:rPr lang="en-US" err="1"/>
              <a:t>selalu</a:t>
            </a:r>
            <a:r>
              <a:rPr lang="en-US"/>
              <a:t> </a:t>
            </a:r>
            <a:r>
              <a:rPr lang="en-US" err="1"/>
              <a:t>lebih</a:t>
            </a:r>
            <a:r>
              <a:rPr lang="en-US"/>
              <a:t> </a:t>
            </a:r>
            <a:r>
              <a:rPr lang="en-US" err="1"/>
              <a:t>besar</a:t>
            </a:r>
            <a:r>
              <a:rPr lang="en-US"/>
              <a:t> </a:t>
            </a:r>
            <a:r>
              <a:rPr lang="en-US" err="1"/>
              <a:t>dari</a:t>
            </a:r>
            <a:r>
              <a:rPr lang="en-US"/>
              <a:t> </a:t>
            </a:r>
            <a:r>
              <a:rPr lang="en-US" err="1"/>
              <a:t>nilai</a:t>
            </a:r>
            <a:r>
              <a:rPr lang="en-US"/>
              <a:t> pada parent node (</a:t>
            </a:r>
            <a:r>
              <a:rPr lang="en-US" err="1"/>
              <a:t>disebut</a:t>
            </a:r>
            <a:r>
              <a:rPr lang="en-US"/>
              <a:t> heap minimum)</a:t>
            </a:r>
          </a:p>
          <a:p>
            <a:r>
              <a:rPr lang="en-US" err="1"/>
              <a:t>Lebih</a:t>
            </a:r>
            <a:r>
              <a:rPr lang="en-US"/>
              <a:t> </a:t>
            </a:r>
            <a:r>
              <a:rPr lang="en-US" err="1"/>
              <a:t>efisien</a:t>
            </a:r>
            <a:r>
              <a:rPr lang="en-US"/>
              <a:t> </a:t>
            </a:r>
            <a:r>
              <a:rPr lang="en-US" err="1"/>
              <a:t>diimplementasikan</a:t>
            </a:r>
            <a:r>
              <a:rPr lang="en-US"/>
              <a:t> </a:t>
            </a:r>
            <a:r>
              <a:rPr lang="en-US" err="1"/>
              <a:t>dalam</a:t>
            </a:r>
            <a:r>
              <a:rPr lang="en-US"/>
              <a:t> array</a:t>
            </a:r>
          </a:p>
          <a:p>
            <a:pPr lvl="1"/>
            <a:r>
              <a:rPr lang="en-US"/>
              <a:t>Root: H[0]</a:t>
            </a:r>
          </a:p>
          <a:p>
            <a:pPr lvl="1"/>
            <a:r>
              <a:rPr lang="en-US"/>
              <a:t>Parent node: H[</a:t>
            </a: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(i-1)/2</a:t>
            </a:r>
            <a:r>
              <a:rPr lang="en-US"/>
              <a:t>]</a:t>
            </a:r>
          </a:p>
          <a:p>
            <a:pPr lvl="1"/>
            <a:r>
              <a:rPr lang="en-US"/>
              <a:t>Left child node: H[</a:t>
            </a: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(2*</a:t>
            </a:r>
            <a:r>
              <a:rPr lang="en-US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)+1</a:t>
            </a:r>
            <a:r>
              <a:rPr lang="en-US"/>
              <a:t>]</a:t>
            </a:r>
          </a:p>
          <a:p>
            <a:pPr lvl="1"/>
            <a:r>
              <a:rPr lang="en-US"/>
              <a:t>Right child node: H[</a:t>
            </a: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(2*</a:t>
            </a:r>
            <a:r>
              <a:rPr lang="en-US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)+2</a:t>
            </a:r>
            <a:r>
              <a:rPr lang="en-US"/>
              <a:t>]</a:t>
            </a:r>
          </a:p>
          <a:p>
            <a:r>
              <a:rPr lang="en-US"/>
              <a:t>Jika </a:t>
            </a:r>
            <a:r>
              <a:rPr lang="en-US" err="1"/>
              <a:t>menggunakan</a:t>
            </a:r>
            <a:r>
              <a:rPr lang="en-US"/>
              <a:t> binary tree, </a:t>
            </a:r>
            <a:r>
              <a:rPr lang="en-US" b="1"/>
              <a:t>Level order</a:t>
            </a:r>
            <a:r>
              <a:rPr lang="en-US"/>
              <a:t> tree traversal </a:t>
            </a:r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mendapatkan</a:t>
            </a:r>
            <a:r>
              <a:rPr lang="en-US"/>
              <a:t> </a:t>
            </a:r>
            <a:r>
              <a:rPr lang="en-US" err="1"/>
              <a:t>representasi</a:t>
            </a:r>
            <a:r>
              <a:rPr lang="en-US"/>
              <a:t> array </a:t>
            </a:r>
            <a:r>
              <a:rPr lang="en-US" err="1"/>
              <a:t>dari</a:t>
            </a:r>
            <a:r>
              <a:rPr lang="en-US"/>
              <a:t> heap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F84DFC-5258-6E1E-472C-1E0C178C8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013693"/>
              </p:ext>
            </p:extLst>
          </p:nvPr>
        </p:nvGraphicFramePr>
        <p:xfrm>
          <a:off x="8002494" y="4820697"/>
          <a:ext cx="389546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495">
                  <a:extLst>
                    <a:ext uri="{9D8B030D-6E8A-4147-A177-3AD203B41FA5}">
                      <a16:colId xmlns:a16="http://schemas.microsoft.com/office/drawing/2014/main" val="2389299731"/>
                    </a:ext>
                  </a:extLst>
                </a:gridCol>
                <a:gridCol w="556495">
                  <a:extLst>
                    <a:ext uri="{9D8B030D-6E8A-4147-A177-3AD203B41FA5}">
                      <a16:colId xmlns:a16="http://schemas.microsoft.com/office/drawing/2014/main" val="884058600"/>
                    </a:ext>
                  </a:extLst>
                </a:gridCol>
                <a:gridCol w="556495">
                  <a:extLst>
                    <a:ext uri="{9D8B030D-6E8A-4147-A177-3AD203B41FA5}">
                      <a16:colId xmlns:a16="http://schemas.microsoft.com/office/drawing/2014/main" val="4101675065"/>
                    </a:ext>
                  </a:extLst>
                </a:gridCol>
                <a:gridCol w="556495">
                  <a:extLst>
                    <a:ext uri="{9D8B030D-6E8A-4147-A177-3AD203B41FA5}">
                      <a16:colId xmlns:a16="http://schemas.microsoft.com/office/drawing/2014/main" val="3341678894"/>
                    </a:ext>
                  </a:extLst>
                </a:gridCol>
                <a:gridCol w="556495">
                  <a:extLst>
                    <a:ext uri="{9D8B030D-6E8A-4147-A177-3AD203B41FA5}">
                      <a16:colId xmlns:a16="http://schemas.microsoft.com/office/drawing/2014/main" val="4260776760"/>
                    </a:ext>
                  </a:extLst>
                </a:gridCol>
                <a:gridCol w="556495">
                  <a:extLst>
                    <a:ext uri="{9D8B030D-6E8A-4147-A177-3AD203B41FA5}">
                      <a16:colId xmlns:a16="http://schemas.microsoft.com/office/drawing/2014/main" val="1026578702"/>
                    </a:ext>
                  </a:extLst>
                </a:gridCol>
                <a:gridCol w="556495">
                  <a:extLst>
                    <a:ext uri="{9D8B030D-6E8A-4147-A177-3AD203B41FA5}">
                      <a16:colId xmlns:a16="http://schemas.microsoft.com/office/drawing/2014/main" val="1445297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err="1"/>
                        <a:t>i</a:t>
                      </a:r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1770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553818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982E834-649A-33A6-DCC3-B4079B0F3F6F}"/>
              </a:ext>
            </a:extLst>
          </p:cNvPr>
          <p:cNvSpPr txBox="1"/>
          <p:nvPr/>
        </p:nvSpPr>
        <p:spPr>
          <a:xfrm>
            <a:off x="7686698" y="1173578"/>
            <a:ext cx="447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Representasi</a:t>
            </a:r>
            <a:r>
              <a:rPr lang="en-US"/>
              <a:t> </a:t>
            </a:r>
            <a:r>
              <a:rPr lang="en-US" err="1"/>
              <a:t>dengan</a:t>
            </a:r>
            <a:r>
              <a:rPr lang="en-US"/>
              <a:t> Binary Tree (Linked List):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17BA3C-ECA0-C40D-12A0-639788C91ECA}"/>
              </a:ext>
            </a:extLst>
          </p:cNvPr>
          <p:cNvSpPr txBox="1"/>
          <p:nvPr/>
        </p:nvSpPr>
        <p:spPr>
          <a:xfrm>
            <a:off x="7908663" y="4404133"/>
            <a:ext cx="2032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Representasi</a:t>
            </a:r>
            <a:r>
              <a:rPr lang="en-US"/>
              <a:t> array: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787D8B-0465-C1F1-941D-20B4FC1C0216}"/>
              </a:ext>
            </a:extLst>
          </p:cNvPr>
          <p:cNvGrpSpPr/>
          <p:nvPr/>
        </p:nvGrpSpPr>
        <p:grpSpPr>
          <a:xfrm>
            <a:off x="9490822" y="1640774"/>
            <a:ext cx="459404" cy="459404"/>
            <a:chOff x="8369449" y="1366221"/>
            <a:chExt cx="459404" cy="4594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646E836-9D72-2F32-917D-F3D30CBA57F8}"/>
                </a:ext>
              </a:extLst>
            </p:cNvPr>
            <p:cNvSpPr/>
            <p:nvPr/>
          </p:nvSpPr>
          <p:spPr>
            <a:xfrm>
              <a:off x="8369449" y="1366221"/>
              <a:ext cx="459404" cy="4594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EAE799-CFBA-8D5E-CBCD-19650CE203EF}"/>
                </a:ext>
              </a:extLst>
            </p:cNvPr>
            <p:cNvSpPr txBox="1"/>
            <p:nvPr/>
          </p:nvSpPr>
          <p:spPr>
            <a:xfrm>
              <a:off x="8395409" y="1398494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 9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824C5C-6886-83A6-29A1-32E867CDA6B6}"/>
              </a:ext>
            </a:extLst>
          </p:cNvPr>
          <p:cNvGrpSpPr/>
          <p:nvPr/>
        </p:nvGrpSpPr>
        <p:grpSpPr>
          <a:xfrm>
            <a:off x="8567457" y="2209710"/>
            <a:ext cx="459404" cy="459404"/>
            <a:chOff x="8369449" y="1366221"/>
            <a:chExt cx="459404" cy="45940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D3DB9C3-DA37-2C75-DC8A-FAEF60C68A49}"/>
                </a:ext>
              </a:extLst>
            </p:cNvPr>
            <p:cNvSpPr/>
            <p:nvPr/>
          </p:nvSpPr>
          <p:spPr>
            <a:xfrm>
              <a:off x="8369449" y="1366221"/>
              <a:ext cx="459404" cy="4594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DD1880-FE0F-5BCA-6188-B933EE16FDAB}"/>
                </a:ext>
              </a:extLst>
            </p:cNvPr>
            <p:cNvSpPr txBox="1"/>
            <p:nvPr/>
          </p:nvSpPr>
          <p:spPr>
            <a:xfrm>
              <a:off x="8395409" y="1398494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 8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C65BED-5A65-E3E5-98C9-55C8CDEC323E}"/>
              </a:ext>
            </a:extLst>
          </p:cNvPr>
          <p:cNvGrpSpPr/>
          <p:nvPr/>
        </p:nvGrpSpPr>
        <p:grpSpPr>
          <a:xfrm>
            <a:off x="10451067" y="2200999"/>
            <a:ext cx="459404" cy="459404"/>
            <a:chOff x="8369449" y="1366221"/>
            <a:chExt cx="459404" cy="45940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6006DFF-388F-A2B9-1B48-906E8C21F62F}"/>
                </a:ext>
              </a:extLst>
            </p:cNvPr>
            <p:cNvSpPr/>
            <p:nvPr/>
          </p:nvSpPr>
          <p:spPr>
            <a:xfrm>
              <a:off x="8369449" y="1366221"/>
              <a:ext cx="459404" cy="4594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7EDF2F-1E33-E02C-53D2-A2E3E17096BB}"/>
                </a:ext>
              </a:extLst>
            </p:cNvPr>
            <p:cNvSpPr txBox="1"/>
            <p:nvPr/>
          </p:nvSpPr>
          <p:spPr>
            <a:xfrm>
              <a:off x="8395409" y="1398494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2842A9-61AE-B9FB-E047-CC0C6D557E14}"/>
              </a:ext>
            </a:extLst>
          </p:cNvPr>
          <p:cNvGrpSpPr/>
          <p:nvPr/>
        </p:nvGrpSpPr>
        <p:grpSpPr>
          <a:xfrm>
            <a:off x="8068149" y="2983917"/>
            <a:ext cx="459404" cy="459404"/>
            <a:chOff x="8369449" y="1366221"/>
            <a:chExt cx="459404" cy="45940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D53F5FB-E45C-98CE-8EA8-C32DE58DFA46}"/>
                </a:ext>
              </a:extLst>
            </p:cNvPr>
            <p:cNvSpPr/>
            <p:nvPr/>
          </p:nvSpPr>
          <p:spPr>
            <a:xfrm>
              <a:off x="8369449" y="1366221"/>
              <a:ext cx="459404" cy="4594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FB5F3B-9712-9CD9-4F94-B8E30EAE8AE5}"/>
                </a:ext>
              </a:extLst>
            </p:cNvPr>
            <p:cNvSpPr txBox="1"/>
            <p:nvPr/>
          </p:nvSpPr>
          <p:spPr>
            <a:xfrm>
              <a:off x="8395409" y="1398494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 5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1A21F9-1C91-7688-D557-6D5CEDD4DE95}"/>
              </a:ext>
            </a:extLst>
          </p:cNvPr>
          <p:cNvGrpSpPr/>
          <p:nvPr/>
        </p:nvGrpSpPr>
        <p:grpSpPr>
          <a:xfrm>
            <a:off x="9065014" y="2979336"/>
            <a:ext cx="459404" cy="459404"/>
            <a:chOff x="8369449" y="1366221"/>
            <a:chExt cx="459404" cy="4594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8C6DD9C-FCDA-D689-204B-55376CBAED0E}"/>
                </a:ext>
              </a:extLst>
            </p:cNvPr>
            <p:cNvSpPr/>
            <p:nvPr/>
          </p:nvSpPr>
          <p:spPr>
            <a:xfrm>
              <a:off x="8369449" y="1366221"/>
              <a:ext cx="459404" cy="4594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6450C3-E886-549E-CBF8-53161E60FD95}"/>
                </a:ext>
              </a:extLst>
            </p:cNvPr>
            <p:cNvSpPr txBox="1"/>
            <p:nvPr/>
          </p:nvSpPr>
          <p:spPr>
            <a:xfrm>
              <a:off x="8395409" y="1398494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 3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7D4BD64-3570-F70E-32CE-7236A8A8C037}"/>
              </a:ext>
            </a:extLst>
          </p:cNvPr>
          <p:cNvGrpSpPr/>
          <p:nvPr/>
        </p:nvGrpSpPr>
        <p:grpSpPr>
          <a:xfrm>
            <a:off x="9971708" y="2966573"/>
            <a:ext cx="459404" cy="459404"/>
            <a:chOff x="8369449" y="1366221"/>
            <a:chExt cx="459404" cy="45940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1EF6978-ED5F-9A86-73EE-6790F75BDF48}"/>
                </a:ext>
              </a:extLst>
            </p:cNvPr>
            <p:cNvSpPr/>
            <p:nvPr/>
          </p:nvSpPr>
          <p:spPr>
            <a:xfrm>
              <a:off x="8369449" y="1366221"/>
              <a:ext cx="459404" cy="4594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82FE322-5A46-F4FE-0CE4-065321FF694F}"/>
                </a:ext>
              </a:extLst>
            </p:cNvPr>
            <p:cNvSpPr txBox="1"/>
            <p:nvPr/>
          </p:nvSpPr>
          <p:spPr>
            <a:xfrm>
              <a:off x="8395409" y="1398494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CBCE39F-129A-3440-46EA-A7683F90A50A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8797159" y="1870476"/>
            <a:ext cx="693663" cy="33923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3423F0-AED7-E16A-00FE-9376C408865B}"/>
              </a:ext>
            </a:extLst>
          </p:cNvPr>
          <p:cNvCxnSpPr>
            <a:cxnSpLocks/>
            <a:stCxn id="7" idx="6"/>
            <a:endCxn id="14" idx="0"/>
          </p:cNvCxnSpPr>
          <p:nvPr/>
        </p:nvCxnSpPr>
        <p:spPr>
          <a:xfrm>
            <a:off x="9950226" y="1870476"/>
            <a:ext cx="730543" cy="3305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1D88680-2287-85A3-A408-22AFD0FD2033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8297851" y="2439412"/>
            <a:ext cx="269606" cy="54450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938F0E3-751C-D5C8-6DB7-F8A23774C0A1}"/>
              </a:ext>
            </a:extLst>
          </p:cNvPr>
          <p:cNvCxnSpPr>
            <a:cxnSpLocks/>
            <a:stCxn id="11" idx="6"/>
            <a:endCxn id="20" idx="0"/>
          </p:cNvCxnSpPr>
          <p:nvPr/>
        </p:nvCxnSpPr>
        <p:spPr>
          <a:xfrm>
            <a:off x="9026861" y="2439412"/>
            <a:ext cx="267855" cy="5399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CE5BD0-434C-D32E-958F-9401343DAC6C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10201410" y="2430701"/>
            <a:ext cx="249657" cy="5358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D717098-C4BD-0DCB-604B-DF2E846BAF45}"/>
              </a:ext>
            </a:extLst>
          </p:cNvPr>
          <p:cNvSpPr txBox="1"/>
          <p:nvPr/>
        </p:nvSpPr>
        <p:spPr>
          <a:xfrm>
            <a:off x="7641586" y="575989"/>
            <a:ext cx="115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Heap Max</a:t>
            </a:r>
          </a:p>
        </p:txBody>
      </p:sp>
    </p:spTree>
    <p:extLst>
      <p:ext uri="{BB962C8B-B14F-4D97-AF65-F5344CB8AC3E}">
        <p14:creationId xmlns:p14="http://schemas.microsoft.com/office/powerpoint/2010/main" val="52555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2E160-6045-B889-FD31-882C63CC2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/>
              <a:t>Membuat</a:t>
            </a:r>
            <a:r>
              <a:rPr lang="en-US" b="1"/>
              <a:t> Heap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0AC65-1F4A-E049-C02F-8C88C0FED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1881" y="1462137"/>
            <a:ext cx="2274347" cy="4351338"/>
          </a:xfrm>
        </p:spPr>
        <p:txBody>
          <a:bodyPr/>
          <a:lstStyle/>
          <a:p>
            <a:r>
              <a:rPr lang="en-US" err="1"/>
              <a:t>Gunakan</a:t>
            </a:r>
            <a:r>
              <a:rPr lang="en-US"/>
              <a:t> class </a:t>
            </a:r>
            <a:r>
              <a:rPr lang="en-US" b="1" err="1"/>
              <a:t>TheArrayList</a:t>
            </a:r>
            <a:r>
              <a:rPr lang="en-US"/>
              <a:t> dan </a:t>
            </a:r>
            <a:r>
              <a:rPr lang="en-US" b="1" err="1"/>
              <a:t>GNode</a:t>
            </a:r>
            <a:r>
              <a:rPr lang="en-US"/>
              <a:t> yang </a:t>
            </a:r>
            <a:r>
              <a:rPr lang="en-US" err="1"/>
              <a:t>sudah</a:t>
            </a:r>
            <a:r>
              <a:rPr lang="en-US"/>
              <a:t> di-compile dan </a:t>
            </a:r>
            <a:r>
              <a:rPr lang="en-US" err="1"/>
              <a:t>tersimpan</a:t>
            </a:r>
            <a:r>
              <a:rPr lang="en-US"/>
              <a:t> di package </a:t>
            </a:r>
            <a:r>
              <a:rPr lang="en-US" err="1"/>
              <a:t>strukdat</a:t>
            </a:r>
            <a:endParaRPr lang="en-US"/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96054-A34C-6FF9-74D9-A3F5C9734409}"/>
              </a:ext>
            </a:extLst>
          </p:cNvPr>
          <p:cNvSpPr txBox="1"/>
          <p:nvPr/>
        </p:nvSpPr>
        <p:spPr>
          <a:xfrm>
            <a:off x="235771" y="1462137"/>
            <a:ext cx="9306262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package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strukdat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import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strukdat</a:t>
            </a:r>
            <a:r>
              <a:rPr lang="en-AU" b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TheArrayList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 </a:t>
            </a:r>
          </a:p>
          <a:p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import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strukdat</a:t>
            </a:r>
            <a:r>
              <a:rPr lang="en-AU" b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b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Heap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extends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Comparable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?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super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{</a:t>
            </a:r>
          </a:p>
          <a:p>
            <a:pPr lvl="1"/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TheArrayList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&gt;&gt; 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arrList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boolean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priority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membuat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array list dan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mengeset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apakah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heap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biasa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(heap max)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atau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heap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dengan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priority (heap min)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Heap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capacity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boolean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priority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</a:t>
            </a:r>
          </a:p>
          <a:p>
            <a:pPr lvl="2"/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arrList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new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TheArrayList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&gt;&gt;(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capacity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pPr lvl="2"/>
            <a:r>
              <a:rPr lang="en-AU" b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this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priority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priority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mengembalikan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jumlah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elemen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 heap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size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 {</a:t>
            </a:r>
          </a:p>
          <a:p>
            <a:pPr lvl="2"/>
            <a:r>
              <a:rPr lang="en-AU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return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arrList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size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  <a:p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//slide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selanjutnya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...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2DBF80D5-E6B2-210A-8BEB-8151D8586473}"/>
              </a:ext>
            </a:extLst>
          </p:cNvPr>
          <p:cNvSpPr/>
          <p:nvPr/>
        </p:nvSpPr>
        <p:spPr>
          <a:xfrm>
            <a:off x="6476104" y="204395"/>
            <a:ext cx="5303520" cy="1085985"/>
          </a:xfrm>
          <a:prstGeom prst="wedgeRoundRectCallout">
            <a:avLst>
              <a:gd name="adj1" fmla="val -100590"/>
              <a:gd name="adj2" fmla="val 16952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err="1"/>
              <a:t>Membuat</a:t>
            </a:r>
            <a:r>
              <a:rPr lang="en-US"/>
              <a:t> object </a:t>
            </a:r>
            <a:r>
              <a:rPr lang="en-US" err="1"/>
              <a:t>bertipe</a:t>
            </a:r>
            <a:r>
              <a:rPr lang="en-US"/>
              <a:t> data </a:t>
            </a:r>
            <a:r>
              <a:rPr lang="en-US" err="1"/>
              <a:t>apapun</a:t>
            </a:r>
            <a:r>
              <a:rPr lang="en-US"/>
              <a:t> </a:t>
            </a:r>
            <a:r>
              <a:rPr lang="en-US" err="1"/>
              <a:t>bisa</a:t>
            </a:r>
            <a:r>
              <a:rPr lang="en-US"/>
              <a:t> di-compare (&gt;, &lt;, </a:t>
            </a:r>
            <a:r>
              <a:rPr lang="en-US" err="1"/>
              <a:t>atau</a:t>
            </a:r>
            <a:r>
              <a:rPr lang="en-US"/>
              <a:t> =) </a:t>
            </a:r>
            <a:r>
              <a:rPr lang="en-US" err="1"/>
              <a:t>dnegan</a:t>
            </a:r>
            <a:r>
              <a:rPr lang="en-US"/>
              <a:t> </a:t>
            </a:r>
            <a:r>
              <a:rPr lang="en-US" err="1"/>
              <a:t>fungsi</a:t>
            </a:r>
            <a:r>
              <a:rPr lang="en-US"/>
              <a:t> </a:t>
            </a:r>
            <a:r>
              <a:rPr lang="en-US" err="1"/>
              <a:t>compareTo</a:t>
            </a:r>
            <a:r>
              <a:rPr lang="en-US"/>
              <a:t> </a:t>
            </a:r>
            <a:r>
              <a:rPr lang="en-US" err="1"/>
              <a:t>dari</a:t>
            </a:r>
            <a:r>
              <a:rPr lang="en-US"/>
              <a:t> class Comparable.</a:t>
            </a:r>
          </a:p>
        </p:txBody>
      </p:sp>
    </p:spTree>
    <p:extLst>
      <p:ext uri="{BB962C8B-B14F-4D97-AF65-F5344CB8AC3E}">
        <p14:creationId xmlns:p14="http://schemas.microsoft.com/office/powerpoint/2010/main" val="10017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D68C-42C7-BDDB-EFEB-25EA2EC40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2033" y="827436"/>
            <a:ext cx="2414196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b="1" err="1"/>
              <a:t>Membuat</a:t>
            </a:r>
            <a:r>
              <a:rPr lang="en-US" b="1"/>
              <a:t> Heap (2)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6441BF-24D2-5ED3-1E85-D11CC5FDC93E}"/>
              </a:ext>
            </a:extLst>
          </p:cNvPr>
          <p:cNvSpPr txBox="1"/>
          <p:nvPr/>
        </p:nvSpPr>
        <p:spPr>
          <a:xfrm>
            <a:off x="235771" y="474345"/>
            <a:ext cx="9306262" cy="59093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mengembalikan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bagian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value (data/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informasi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dari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node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berdasarkan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index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getData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index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</a:t>
            </a:r>
          </a:p>
          <a:p>
            <a:pPr lvl="2"/>
            <a:r>
              <a:rPr lang="en-AU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return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arrList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get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index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).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data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mengembalikan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bagian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value (data/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informasi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dari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node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berdasarkan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value yang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diberikan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getData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</a:t>
            </a:r>
          </a:p>
          <a:p>
            <a:pPr lvl="2"/>
            <a:r>
              <a:rPr lang="en-AU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return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data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mengembalikan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bagian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key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dari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node 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berdasarkan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index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getKey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index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</a:t>
            </a:r>
          </a:p>
          <a:p>
            <a:pPr lvl="2"/>
            <a:r>
              <a:rPr lang="en-AU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return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arrList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get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index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).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key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mengembalikan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bagian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key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dari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node 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berdasarkan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value yang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diberikan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getKey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</a:t>
            </a:r>
          </a:p>
          <a:p>
            <a:pPr lvl="2"/>
            <a:r>
              <a:rPr lang="en-AU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return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key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  <a:p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//slide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selanjutnya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...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5276-1F02-A4A4-9193-362B089171ED}"/>
              </a:ext>
            </a:extLst>
          </p:cNvPr>
          <p:cNvSpPr txBox="1"/>
          <p:nvPr/>
        </p:nvSpPr>
        <p:spPr>
          <a:xfrm>
            <a:off x="10058400" y="1021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D68C-42C7-BDDB-EFEB-25EA2EC40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2033" y="827436"/>
            <a:ext cx="2414196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b="1" err="1"/>
              <a:t>Membuat</a:t>
            </a:r>
            <a:r>
              <a:rPr lang="en-US" b="1"/>
              <a:t> Heap (3)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6441BF-24D2-5ED3-1E85-D11CC5FDC93E}"/>
              </a:ext>
            </a:extLst>
          </p:cNvPr>
          <p:cNvSpPr txBox="1"/>
          <p:nvPr/>
        </p:nvSpPr>
        <p:spPr>
          <a:xfrm>
            <a:off x="235771" y="64548"/>
            <a:ext cx="9306262" cy="6740307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//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menambahkan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 node &lt;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key,value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&gt;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ke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 heap</a:t>
            </a:r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/>
              </a:rPr>
              <a:t>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tanpa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heapify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/>
            </a:endParaRP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void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/>
              </a:rPr>
              <a:t>add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(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key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,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data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) {</a:t>
            </a:r>
          </a:p>
          <a:p>
            <a:pPr lvl="2"/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arrList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.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/>
              </a:rPr>
              <a:t>add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(</a:t>
            </a:r>
            <a:r>
              <a:rPr lang="en-AU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/>
              </a:rPr>
              <a:t>new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&gt;(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key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,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data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));</a:t>
            </a:r>
          </a:p>
          <a:p>
            <a:pPr lvl="1"/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}</a:t>
            </a:r>
          </a:p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//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menyisipan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 node &lt;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key,value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&gt;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ke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 heap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/>
            </a:endParaRPr>
          </a:p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//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dengan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heapify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 (</a:t>
            </a:r>
            <a:r>
              <a:rPr lang="en-AU">
                <a:solidFill>
                  <a:srgbClr val="6A9955"/>
                </a:solidFill>
                <a:highlight>
                  <a:srgbClr val="1F1F1F"/>
                </a:highlight>
                <a:latin typeface="Menlo"/>
              </a:rPr>
              <a:t>max </a:t>
            </a:r>
            <a:r>
              <a:rPr lang="en-AU" err="1">
                <a:solidFill>
                  <a:srgbClr val="6A9955"/>
                </a:solidFill>
                <a:highlight>
                  <a:srgbClr val="1F1F1F"/>
                </a:highlight>
                <a:latin typeface="Menlo"/>
              </a:rPr>
              <a:t>atau</a:t>
            </a:r>
            <a:r>
              <a:rPr lang="en-AU">
                <a:solidFill>
                  <a:srgbClr val="6A9955"/>
                </a:solidFill>
                <a:highlight>
                  <a:srgbClr val="1F1F1F"/>
                </a:highlight>
                <a:latin typeface="Menlo"/>
              </a:rPr>
              <a:t> 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min)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/>
            </a:endParaRP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void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/>
              </a:rPr>
              <a:t>insert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(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key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,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data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) {</a:t>
            </a:r>
          </a:p>
          <a:p>
            <a:pPr lvl="2"/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arrList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.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/>
              </a:rPr>
              <a:t>add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(</a:t>
            </a:r>
            <a:r>
              <a:rPr lang="en-AU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/>
              </a:rPr>
              <a:t>new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&gt;(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key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,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data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));</a:t>
            </a:r>
          </a:p>
          <a:p>
            <a:pPr lvl="2"/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int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size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/>
              </a:rPr>
              <a:t>=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arrList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.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/>
              </a:rPr>
              <a:t>size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();</a:t>
            </a:r>
          </a:p>
          <a:p>
            <a:pPr lvl="2"/>
            <a:r>
              <a:rPr lang="en-AU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/>
              </a:rPr>
              <a:t>for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(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int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i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/>
              </a:rPr>
              <a:t>=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size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/>
              </a:rPr>
              <a:t>/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/>
              </a:rPr>
              <a:t>2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/>
              </a:rPr>
              <a:t>-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/>
              </a:rPr>
              <a:t>1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; 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i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/>
              </a:rPr>
              <a:t>&gt;=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/>
              </a:rPr>
              <a:t>0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; 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i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/>
              </a:rPr>
              <a:t>=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(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i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/>
              </a:rPr>
              <a:t>+</a:t>
            </a:r>
            <a:r>
              <a:rPr lang="en-AU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/>
              </a:rPr>
              <a:t>1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)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/>
              </a:rPr>
              <a:t>/</a:t>
            </a:r>
            <a:r>
              <a:rPr lang="en-AU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/>
              </a:rPr>
              <a:t>2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/>
              </a:rPr>
              <a:t>-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/>
              </a:rPr>
              <a:t>1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) {</a:t>
            </a:r>
          </a:p>
          <a:p>
            <a:pPr lvl="3"/>
            <a:r>
              <a:rPr lang="en-AU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/>
              </a:rPr>
              <a:t>if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(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priority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)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/>
              </a:rPr>
              <a:t>heapifyMin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(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size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, 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i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);</a:t>
            </a:r>
          </a:p>
          <a:p>
            <a:pPr lvl="3"/>
            <a:r>
              <a:rPr lang="en-AU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/>
              </a:rPr>
              <a:t>else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/>
              </a:rPr>
              <a:t>heapifyMax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(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size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, 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i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);</a:t>
            </a:r>
          </a:p>
          <a:p>
            <a:pPr lvl="2"/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}</a:t>
            </a:r>
          </a:p>
          <a:p>
            <a:pPr lvl="1"/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}</a:t>
            </a:r>
          </a:p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//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membuat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 heap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/>
            </a:endParaRPr>
          </a:p>
          <a:p>
            <a:pPr lvl="1"/>
            <a:r>
              <a:rPr lang="en-AU">
                <a:solidFill>
                  <a:srgbClr val="569CD6"/>
                </a:solidFill>
                <a:highlight>
                  <a:srgbClr val="1F1F1F"/>
                </a:highlight>
                <a:latin typeface="Menlo"/>
                <a:cs typeface="Segoe UI"/>
              </a:rPr>
              <a:t>public</a:t>
            </a:r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/>
                <a:cs typeface="Segoe UI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  <a:cs typeface="Segoe UI"/>
              </a:rPr>
              <a:t>void</a:t>
            </a:r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/>
                <a:cs typeface="Segoe UI"/>
              </a:rPr>
              <a:t> </a:t>
            </a:r>
            <a:r>
              <a:rPr lang="en-AU" err="1">
                <a:solidFill>
                  <a:srgbClr val="DCDCAA"/>
                </a:solidFill>
                <a:highlight>
                  <a:srgbClr val="1F1F1F"/>
                </a:highlight>
                <a:latin typeface="Menlo"/>
                <a:cs typeface="Segoe UI"/>
              </a:rPr>
              <a:t>buildHeap</a:t>
            </a:r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/>
                <a:cs typeface="Segoe UI"/>
              </a:rPr>
              <a:t>() 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  <a:cs typeface="Segoe UI"/>
              </a:rPr>
              <a:t>{</a:t>
            </a:r>
            <a:endParaRPr lang="en-US">
              <a:latin typeface="Menlo"/>
            </a:endParaRPr>
          </a:p>
          <a:p>
            <a:pPr lvl="2"/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  <a:cs typeface="Segoe UI"/>
              </a:rPr>
              <a:t>int</a:t>
            </a:r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/>
                <a:cs typeface="Segoe UI"/>
              </a:rPr>
              <a:t> </a:t>
            </a:r>
            <a:r>
              <a:rPr lang="en-AU">
                <a:solidFill>
                  <a:srgbClr val="9CDCFE"/>
                </a:solidFill>
                <a:highlight>
                  <a:srgbClr val="1F1F1F"/>
                </a:highlight>
                <a:latin typeface="Menlo"/>
                <a:cs typeface="Segoe UI"/>
              </a:rPr>
              <a:t>size</a:t>
            </a:r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/>
                <a:cs typeface="Segoe UI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/>
                <a:cs typeface="Segoe UI"/>
              </a:rPr>
              <a:t>=</a:t>
            </a:r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/>
                <a:cs typeface="Segoe UI"/>
              </a:rPr>
              <a:t> </a:t>
            </a:r>
            <a:r>
              <a:rPr lang="en-AU" err="1">
                <a:solidFill>
                  <a:srgbClr val="9CDCFE"/>
                </a:solidFill>
                <a:highlight>
                  <a:srgbClr val="1F1F1F"/>
                </a:highlight>
                <a:latin typeface="Menlo"/>
                <a:cs typeface="Segoe UI"/>
              </a:rPr>
              <a:t>arrList</a:t>
            </a:r>
            <a:r>
              <a:rPr lang="en-AU" err="1">
                <a:solidFill>
                  <a:srgbClr val="CCCCCC"/>
                </a:solidFill>
                <a:highlight>
                  <a:srgbClr val="1F1F1F"/>
                </a:highlight>
                <a:latin typeface="Menlo"/>
                <a:cs typeface="Segoe UI"/>
              </a:rPr>
              <a:t>.</a:t>
            </a:r>
            <a:r>
              <a:rPr lang="en-AU" err="1">
                <a:solidFill>
                  <a:srgbClr val="DCDCAA"/>
                </a:solidFill>
                <a:highlight>
                  <a:srgbClr val="1F1F1F"/>
                </a:highlight>
                <a:latin typeface="Menlo"/>
                <a:cs typeface="Segoe UI"/>
              </a:rPr>
              <a:t>size</a:t>
            </a:r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/>
                <a:cs typeface="Segoe UI"/>
              </a:rPr>
              <a:t>();</a:t>
            </a:r>
            <a:br>
              <a:rPr lang="en-AU">
                <a:highlight>
                  <a:srgbClr val="1F1F1F"/>
                </a:highlight>
                <a:latin typeface="Menlo"/>
              </a:rPr>
            </a:b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  <a:cs typeface="Segoe UI"/>
              </a:rPr>
              <a:t>// </a:t>
            </a:r>
            <a:r>
              <a:rPr lang="en-AU">
                <a:solidFill>
                  <a:srgbClr val="6A9955"/>
                </a:solidFill>
                <a:highlight>
                  <a:srgbClr val="1F1F1F"/>
                </a:highlight>
                <a:latin typeface="Menlo"/>
                <a:cs typeface="Segoe UI"/>
              </a:rPr>
              <a:t>build </a:t>
            </a:r>
            <a:r>
              <a:rPr lang="en-AU" err="1">
                <a:solidFill>
                  <a:srgbClr val="6A9955"/>
                </a:solidFill>
                <a:highlight>
                  <a:srgbClr val="1F1F1F"/>
                </a:highlight>
                <a:latin typeface="Menlo"/>
                <a:cs typeface="Segoe UI"/>
              </a:rPr>
              <a:t>heapSort</a:t>
            </a:r>
            <a:r>
              <a:rPr lang="en-AU">
                <a:solidFill>
                  <a:srgbClr val="6A9955"/>
                </a:solidFill>
                <a:highlight>
                  <a:srgbClr val="1F1F1F"/>
                </a:highlight>
                <a:latin typeface="Menlo"/>
                <a:cs typeface="Segoe UI"/>
              </a:rPr>
              <a:t> (rearrange array)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/>
              <a:cs typeface="Segoe UI"/>
            </a:endParaRPr>
          </a:p>
          <a:p>
            <a:pPr lvl="2"/>
            <a:r>
              <a:rPr lang="en-AU">
                <a:solidFill>
                  <a:srgbClr val="C586C0"/>
                </a:solidFill>
                <a:highlight>
                  <a:srgbClr val="1F1F1F"/>
                </a:highlight>
                <a:latin typeface="Menlo"/>
                <a:cs typeface="Segoe UI"/>
              </a:rPr>
              <a:t>for</a:t>
            </a:r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/>
                <a:cs typeface="Segoe UI"/>
              </a:rPr>
              <a:t> (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  <a:cs typeface="Segoe UI"/>
              </a:rPr>
              <a:t>int</a:t>
            </a:r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/>
                <a:cs typeface="Segoe UI"/>
              </a:rPr>
              <a:t> </a:t>
            </a:r>
            <a:r>
              <a:rPr lang="en-AU" err="1">
                <a:solidFill>
                  <a:srgbClr val="9CDCFE"/>
                </a:solidFill>
                <a:highlight>
                  <a:srgbClr val="1F1F1F"/>
                </a:highlight>
                <a:latin typeface="Menlo"/>
                <a:cs typeface="Segoe UI"/>
              </a:rPr>
              <a:t>i</a:t>
            </a:r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/>
                <a:cs typeface="Segoe UI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/>
                <a:cs typeface="Segoe UI"/>
              </a:rPr>
              <a:t>=</a:t>
            </a:r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/>
                <a:cs typeface="Segoe UI"/>
              </a:rPr>
              <a:t> </a:t>
            </a:r>
            <a:r>
              <a:rPr lang="en-AU">
                <a:solidFill>
                  <a:srgbClr val="9CDCFE"/>
                </a:solidFill>
                <a:highlight>
                  <a:srgbClr val="1F1F1F"/>
                </a:highlight>
                <a:latin typeface="Menlo"/>
                <a:cs typeface="Segoe UI"/>
              </a:rPr>
              <a:t>size</a:t>
            </a:r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/>
                <a:cs typeface="Segoe UI"/>
              </a:rPr>
              <a:t> </a:t>
            </a:r>
            <a:r>
              <a:rPr lang="en-AU">
                <a:solidFill>
                  <a:srgbClr val="D4D4D4"/>
                </a:solidFill>
                <a:highlight>
                  <a:srgbClr val="1F1F1F"/>
                </a:highlight>
                <a:latin typeface="Menlo"/>
                <a:cs typeface="Segoe UI"/>
              </a:rPr>
              <a:t>/</a:t>
            </a:r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/>
                <a:cs typeface="Segoe UI"/>
              </a:rPr>
              <a:t> </a:t>
            </a:r>
            <a:r>
              <a:rPr lang="en-AU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/>
                <a:cs typeface="Segoe UI"/>
              </a:rPr>
              <a:t>2</a:t>
            </a:r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/>
                <a:cs typeface="Segoe UI"/>
              </a:rPr>
              <a:t> </a:t>
            </a:r>
            <a:r>
              <a:rPr lang="en-AU">
                <a:solidFill>
                  <a:srgbClr val="D4D4D4"/>
                </a:solidFill>
                <a:highlight>
                  <a:srgbClr val="1F1F1F"/>
                </a:highlight>
                <a:latin typeface="Menlo"/>
                <a:cs typeface="Segoe UI"/>
              </a:rPr>
              <a:t>-</a:t>
            </a:r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/>
                <a:cs typeface="Segoe UI"/>
              </a:rPr>
              <a:t> </a:t>
            </a:r>
            <a:r>
              <a:rPr lang="en-AU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/>
                <a:cs typeface="Segoe UI"/>
              </a:rPr>
              <a:t>1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  <a:cs typeface="Segoe UI"/>
              </a:rPr>
              <a:t>;</a:t>
            </a:r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/>
                <a:cs typeface="Segoe UI"/>
              </a:rPr>
              <a:t> 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  <a:cs typeface="Segoe UI"/>
              </a:rPr>
              <a:t>i</a:t>
            </a:r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/>
                <a:cs typeface="Segoe UI"/>
              </a:rPr>
              <a:t> </a:t>
            </a:r>
            <a:r>
              <a:rPr lang="en-AU">
                <a:solidFill>
                  <a:srgbClr val="D4D4D4"/>
                </a:solidFill>
                <a:highlight>
                  <a:srgbClr val="1F1F1F"/>
                </a:highlight>
                <a:latin typeface="Menlo"/>
                <a:cs typeface="Segoe UI"/>
              </a:rPr>
              <a:t>&gt;=</a:t>
            </a:r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/>
                <a:cs typeface="Segoe UI"/>
              </a:rPr>
              <a:t> </a:t>
            </a:r>
            <a:r>
              <a:rPr lang="en-AU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/>
                <a:cs typeface="Segoe UI"/>
              </a:rPr>
              <a:t>0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  <a:cs typeface="Segoe UI"/>
              </a:rPr>
              <a:t>;</a:t>
            </a:r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/>
                <a:cs typeface="Segoe UI"/>
              </a:rPr>
              <a:t> </a:t>
            </a:r>
            <a:r>
              <a:rPr lang="en-AU" err="1">
                <a:solidFill>
                  <a:srgbClr val="9CDCFE"/>
                </a:solidFill>
                <a:highlight>
                  <a:srgbClr val="1F1F1F"/>
                </a:highlight>
                <a:latin typeface="Menlo"/>
                <a:cs typeface="Segoe UI"/>
              </a:rPr>
              <a:t>i</a:t>
            </a:r>
            <a:r>
              <a:rPr lang="en-AU">
                <a:solidFill>
                  <a:srgbClr val="D4D4D4"/>
                </a:solidFill>
                <a:highlight>
                  <a:srgbClr val="1F1F1F"/>
                </a:highlight>
                <a:latin typeface="Menlo"/>
                <a:cs typeface="Segoe UI"/>
              </a:rPr>
              <a:t>--</a:t>
            </a:r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/>
                <a:cs typeface="Segoe UI"/>
              </a:rPr>
              <a:t>) {</a:t>
            </a:r>
            <a:endParaRPr lang="en-AU"/>
          </a:p>
          <a:p>
            <a:pPr lvl="3"/>
            <a:r>
              <a:rPr lang="en-AU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/>
                <a:cs typeface="Segoe UI"/>
              </a:rPr>
              <a:t>if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  <a:cs typeface="Segoe UI"/>
              </a:rPr>
              <a:t>(</a:t>
            </a:r>
            <a:r>
              <a:rPr lang="en-AU">
                <a:solidFill>
                  <a:srgbClr val="9CDCFE"/>
                </a:solidFill>
                <a:highlight>
                  <a:srgbClr val="1F1F1F"/>
                </a:highlight>
                <a:latin typeface="Menlo"/>
                <a:cs typeface="Segoe UI"/>
              </a:rPr>
              <a:t>priority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  <a:cs typeface="Segoe UI"/>
              </a:rPr>
              <a:t>)</a:t>
            </a:r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/>
                <a:cs typeface="Segoe UI"/>
              </a:rPr>
              <a:t> </a:t>
            </a:r>
            <a:r>
              <a:rPr lang="en-AU" err="1">
                <a:solidFill>
                  <a:srgbClr val="DCDCAA"/>
                </a:solidFill>
                <a:highlight>
                  <a:srgbClr val="1F1F1F"/>
                </a:highlight>
                <a:latin typeface="Menlo"/>
                <a:cs typeface="Segoe UI"/>
              </a:rPr>
              <a:t>heapifyMin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  <a:cs typeface="Segoe UI"/>
              </a:rPr>
              <a:t>(</a:t>
            </a:r>
            <a:r>
              <a:rPr lang="en-AU">
                <a:solidFill>
                  <a:srgbClr val="9CDCFE"/>
                </a:solidFill>
                <a:highlight>
                  <a:srgbClr val="1F1F1F"/>
                </a:highlight>
                <a:latin typeface="Menlo"/>
                <a:cs typeface="Segoe UI"/>
              </a:rPr>
              <a:t>size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  <a:cs typeface="Segoe UI"/>
              </a:rPr>
              <a:t>,</a:t>
            </a:r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/>
                <a:cs typeface="Segoe UI"/>
              </a:rPr>
              <a:t> 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  <a:cs typeface="Segoe UI"/>
              </a:rPr>
              <a:t>i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  <a:cs typeface="Segoe UI"/>
              </a:rPr>
              <a:t>);</a:t>
            </a:r>
            <a:endParaRPr lang="en-US">
              <a:latin typeface="Menlo"/>
            </a:endParaRPr>
          </a:p>
          <a:p>
            <a:pPr lvl="3"/>
            <a:r>
              <a:rPr lang="en-AU">
                <a:solidFill>
                  <a:srgbClr val="C586C0"/>
                </a:solidFill>
                <a:highlight>
                  <a:srgbClr val="1F1F1F"/>
                </a:highlight>
                <a:latin typeface="Menlo"/>
                <a:cs typeface="Segoe UI"/>
              </a:rPr>
              <a:t>else</a:t>
            </a:r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/>
                <a:cs typeface="Segoe UI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/>
                <a:cs typeface="Segoe UI"/>
              </a:rPr>
              <a:t>heapifyMax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  <a:cs typeface="Segoe UI"/>
              </a:rPr>
              <a:t>(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  <a:cs typeface="Segoe UI"/>
              </a:rPr>
              <a:t>size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  <a:cs typeface="Segoe UI"/>
              </a:rPr>
              <a:t>,</a:t>
            </a:r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/>
                <a:cs typeface="Segoe UI"/>
              </a:rPr>
              <a:t> </a:t>
            </a:r>
            <a:r>
              <a:rPr lang="en-AU" err="1">
                <a:solidFill>
                  <a:srgbClr val="9CDCFE"/>
                </a:solidFill>
                <a:highlight>
                  <a:srgbClr val="1F1F1F"/>
                </a:highlight>
                <a:latin typeface="Menlo"/>
                <a:cs typeface="Segoe UI"/>
              </a:rPr>
              <a:t>i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  <a:cs typeface="Segoe UI"/>
              </a:rPr>
              <a:t>);</a:t>
            </a:r>
            <a:endParaRPr lang="en-US">
              <a:latin typeface="Menlo"/>
            </a:endParaRPr>
          </a:p>
          <a:p>
            <a:pPr lvl="2"/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  <a:cs typeface="Segoe UI"/>
              </a:rPr>
              <a:t>}</a:t>
            </a:r>
            <a:endParaRPr lang="en-US">
              <a:latin typeface="Menlo"/>
            </a:endParaRPr>
          </a:p>
          <a:p>
            <a:pPr lvl="1"/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  <a:cs typeface="Segoe UI"/>
              </a:rPr>
              <a:t>}</a:t>
            </a:r>
            <a:endParaRPr lang="en-AU">
              <a:latin typeface="Menlo"/>
            </a:endParaRPr>
          </a:p>
          <a:p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//slide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selanjutnya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 ...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5276-1F02-A4A4-9193-362B089171ED}"/>
              </a:ext>
            </a:extLst>
          </p:cNvPr>
          <p:cNvSpPr txBox="1"/>
          <p:nvPr/>
        </p:nvSpPr>
        <p:spPr>
          <a:xfrm>
            <a:off x="10058400" y="1021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86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15E8-F2F6-3125-A89D-E70C1574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28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F77BBE-3B49-F441-F7A7-695578C6BBC3}"/>
              </a:ext>
            </a:extLst>
          </p:cNvPr>
          <p:cNvSpPr txBox="1"/>
          <p:nvPr/>
        </p:nvSpPr>
        <p:spPr>
          <a:xfrm>
            <a:off x="96820" y="302014"/>
            <a:ext cx="12095180" cy="6286336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lvl="1"/>
            <a:r>
              <a:rPr lang="en-AU" sz="175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// to max </a:t>
            </a:r>
            <a:r>
              <a:rPr lang="en-AU" sz="1750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heapify</a:t>
            </a:r>
            <a:r>
              <a:rPr lang="en-AU" sz="175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 a subtree rooted at node </a:t>
            </a:r>
            <a:r>
              <a:rPr lang="en-AU" sz="1750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i</a:t>
            </a:r>
            <a:endParaRPr lang="en-AU" sz="1750" b="0">
              <a:solidFill>
                <a:srgbClr val="CCCCCC"/>
              </a:solidFill>
              <a:effectLst/>
              <a:highlight>
                <a:srgbClr val="1F1F1F"/>
              </a:highlight>
              <a:latin typeface="Menlo"/>
            </a:endParaRPr>
          </a:p>
          <a:p>
            <a:pPr lvl="1"/>
            <a:r>
              <a:rPr lang="en-AU" sz="1750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void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sz="1750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/>
              </a:rPr>
              <a:t>heapifyMax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(</a:t>
            </a:r>
            <a:r>
              <a:rPr lang="en-AU" sz="1750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int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sz="175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size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, </a:t>
            </a:r>
            <a:r>
              <a:rPr lang="en-AU" sz="1750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int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sz="1750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i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)</a:t>
            </a:r>
          </a:p>
          <a:p>
            <a:pPr lvl="1"/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{</a:t>
            </a:r>
          </a:p>
          <a:p>
            <a:pPr lvl="2"/>
            <a:r>
              <a:rPr lang="en-AU" sz="1750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int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sz="1750">
                <a:solidFill>
                  <a:srgbClr val="9CDCFE"/>
                </a:solidFill>
                <a:highlight>
                  <a:srgbClr val="1F1F1F"/>
                </a:highlight>
                <a:latin typeface="Menlo"/>
              </a:rPr>
              <a:t>parent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sz="175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/>
              </a:rPr>
              <a:t>=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sz="1750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i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; </a:t>
            </a:r>
            <a:r>
              <a:rPr lang="en-AU" sz="175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// initialize parent node</a:t>
            </a:r>
          </a:p>
          <a:p>
            <a:pPr lvl="2"/>
            <a:r>
              <a:rPr lang="en-AU" sz="1750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int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sz="175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left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sz="175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/>
              </a:rPr>
              <a:t>=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sz="175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/>
              </a:rPr>
              <a:t>2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sz="175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/>
              </a:rPr>
              <a:t>*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sz="1750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i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sz="175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/>
              </a:rPr>
              <a:t>+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sz="175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/>
              </a:rPr>
              <a:t>1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; </a:t>
            </a:r>
            <a:r>
              <a:rPr lang="en-AU" sz="175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// initialize lef</a:t>
            </a:r>
            <a:r>
              <a:rPr lang="en-AU" sz="1750">
                <a:solidFill>
                  <a:srgbClr val="6A9955"/>
                </a:solidFill>
                <a:highlight>
                  <a:srgbClr val="1F1F1F"/>
                </a:highlight>
                <a:latin typeface="Menlo"/>
              </a:rPr>
              <a:t>t </a:t>
            </a:r>
            <a:r>
              <a:rPr lang="en-AU" sz="175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child node</a:t>
            </a:r>
          </a:p>
          <a:p>
            <a:pPr lvl="2"/>
            <a:r>
              <a:rPr lang="en-AU" sz="1750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int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sz="175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right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sz="175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/>
              </a:rPr>
              <a:t>=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sz="175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/>
              </a:rPr>
              <a:t>2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sz="175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/>
              </a:rPr>
              <a:t>*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sz="1750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i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sz="175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/>
              </a:rPr>
              <a:t>+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sz="175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/>
              </a:rPr>
              <a:t>2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;</a:t>
            </a:r>
            <a:r>
              <a:rPr lang="en-AU" sz="175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 // initialize right child node</a:t>
            </a:r>
            <a:br>
              <a:rPr lang="en-AU" sz="1750" b="0"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AU" sz="175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// if left child is larger than parent</a:t>
            </a:r>
          </a:p>
          <a:p>
            <a:pPr lvl="2"/>
            <a:r>
              <a:rPr lang="en-AU" sz="175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/>
              </a:rPr>
              <a:t>if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(</a:t>
            </a:r>
            <a:r>
              <a:rPr lang="en-AU" sz="175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left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sz="175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/>
              </a:rPr>
              <a:t>&lt;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sz="175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size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sz="175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/>
              </a:rPr>
              <a:t>&amp;&amp;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sz="1750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arrList</a:t>
            </a:r>
            <a:r>
              <a:rPr lang="en-AU" sz="1750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.</a:t>
            </a:r>
            <a:r>
              <a:rPr lang="en-AU" sz="1750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/>
              </a:rPr>
              <a:t>get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(</a:t>
            </a:r>
            <a:r>
              <a:rPr lang="en-AU" sz="175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left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).</a:t>
            </a:r>
            <a:r>
              <a:rPr lang="en-AU" sz="1750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key</a:t>
            </a:r>
            <a:r>
              <a:rPr lang="en-AU" sz="1750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.</a:t>
            </a:r>
            <a:r>
              <a:rPr lang="en-AU" sz="1750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/>
              </a:rPr>
              <a:t>compareTo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(</a:t>
            </a:r>
            <a:r>
              <a:rPr lang="en-AU" sz="1750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arrList</a:t>
            </a:r>
            <a:r>
              <a:rPr lang="en-AU" sz="1750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.</a:t>
            </a:r>
            <a:r>
              <a:rPr lang="en-AU" sz="1750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/>
              </a:rPr>
              <a:t>get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(</a:t>
            </a:r>
            <a:r>
              <a:rPr lang="en-AU" sz="175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parent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).</a:t>
            </a:r>
            <a:r>
              <a:rPr lang="en-AU" sz="175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key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) </a:t>
            </a:r>
            <a:r>
              <a:rPr lang="en-AU" sz="175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/>
              </a:rPr>
              <a:t>&gt;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sz="175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/>
              </a:rPr>
              <a:t>0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)</a:t>
            </a:r>
          </a:p>
          <a:p>
            <a:pPr lvl="2"/>
            <a:r>
              <a:rPr lang="en-AU" sz="1750">
                <a:solidFill>
                  <a:srgbClr val="9CDCFE"/>
                </a:solidFill>
                <a:highlight>
                  <a:srgbClr val="1F1F1F"/>
                </a:highlight>
                <a:latin typeface="Menlo"/>
              </a:rPr>
              <a:t>  </a:t>
            </a:r>
            <a:r>
              <a:rPr lang="en-AU" sz="175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 parent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sz="175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/>
              </a:rPr>
              <a:t>=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sz="175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left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;</a:t>
            </a:r>
            <a:br>
              <a:rPr lang="en-AU" sz="1750" b="0"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AU" sz="175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// if right child is larger than parent</a:t>
            </a:r>
          </a:p>
          <a:p>
            <a:pPr lvl="2"/>
            <a:r>
              <a:rPr lang="en-AU" sz="175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/>
              </a:rPr>
              <a:t>if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(</a:t>
            </a:r>
            <a:r>
              <a:rPr lang="en-AU" sz="175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right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sz="175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/>
              </a:rPr>
              <a:t>&lt;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sz="175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size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sz="175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/>
              </a:rPr>
              <a:t>&amp;&amp;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sz="1750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arrList</a:t>
            </a:r>
            <a:r>
              <a:rPr lang="en-AU" sz="1750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.</a:t>
            </a:r>
            <a:r>
              <a:rPr lang="en-AU" sz="1750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/>
              </a:rPr>
              <a:t>get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(</a:t>
            </a:r>
            <a:r>
              <a:rPr lang="en-AU" sz="175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right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).</a:t>
            </a:r>
            <a:r>
              <a:rPr lang="en-AU" sz="1750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key</a:t>
            </a:r>
            <a:r>
              <a:rPr lang="en-AU" sz="1750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.</a:t>
            </a:r>
            <a:r>
              <a:rPr lang="en-AU" sz="1750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/>
              </a:rPr>
              <a:t>compareTo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(</a:t>
            </a:r>
            <a:r>
              <a:rPr lang="en-AU" sz="1750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arrList</a:t>
            </a:r>
            <a:r>
              <a:rPr lang="en-AU" sz="1750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.</a:t>
            </a:r>
            <a:r>
              <a:rPr lang="en-AU" sz="1750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/>
              </a:rPr>
              <a:t>get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(</a:t>
            </a:r>
            <a:r>
              <a:rPr lang="en-AU" sz="1750">
                <a:solidFill>
                  <a:srgbClr val="9CDCFE"/>
                </a:solidFill>
                <a:highlight>
                  <a:srgbClr val="1F1F1F"/>
                </a:highlight>
                <a:latin typeface="Menlo"/>
              </a:rPr>
              <a:t>parent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).</a:t>
            </a:r>
            <a:r>
              <a:rPr lang="en-AU" sz="175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key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) </a:t>
            </a:r>
            <a:r>
              <a:rPr lang="en-AU" sz="175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/>
              </a:rPr>
              <a:t>&gt;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sz="175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/>
              </a:rPr>
              <a:t>0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)</a:t>
            </a:r>
          </a:p>
          <a:p>
            <a:pPr lvl="2"/>
            <a:r>
              <a:rPr lang="en-AU" sz="1750">
                <a:solidFill>
                  <a:srgbClr val="9CDCFE"/>
                </a:solidFill>
                <a:highlight>
                  <a:srgbClr val="1F1F1F"/>
                </a:highlight>
                <a:latin typeface="Menlo"/>
              </a:rPr>
              <a:t>   parent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sz="175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/>
              </a:rPr>
              <a:t>=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sz="175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right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;</a:t>
            </a:r>
            <a:br>
              <a:rPr lang="en-AU" sz="1750" b="0"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AU" sz="175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// if parent is not root</a:t>
            </a:r>
          </a:p>
          <a:p>
            <a:pPr lvl="2"/>
            <a:r>
              <a:rPr lang="en-AU" sz="175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/>
              </a:rPr>
              <a:t>if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(</a:t>
            </a:r>
            <a:r>
              <a:rPr lang="en-AU" sz="1750">
                <a:solidFill>
                  <a:srgbClr val="9CDCFE"/>
                </a:solidFill>
                <a:highlight>
                  <a:srgbClr val="1F1F1F"/>
                </a:highlight>
                <a:latin typeface="Menlo"/>
              </a:rPr>
              <a:t>parent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sz="175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/>
              </a:rPr>
              <a:t>!=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sz="1750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i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) {</a:t>
            </a:r>
          </a:p>
          <a:p>
            <a:pPr lvl="3"/>
            <a:r>
              <a:rPr lang="en-AU" sz="175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// swap</a:t>
            </a:r>
          </a:p>
          <a:p>
            <a:pPr lvl="3"/>
            <a:r>
              <a:rPr lang="en-AU" sz="1750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GNode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&lt;</a:t>
            </a:r>
            <a:r>
              <a:rPr lang="en-AU" sz="1750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K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,</a:t>
            </a:r>
            <a:r>
              <a:rPr lang="en-AU" sz="1750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V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&gt; </a:t>
            </a:r>
            <a:r>
              <a:rPr lang="en-AU" sz="175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temp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sz="175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/>
              </a:rPr>
              <a:t>=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sz="1750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arrList</a:t>
            </a:r>
            <a:r>
              <a:rPr lang="en-AU" sz="1750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.</a:t>
            </a:r>
            <a:r>
              <a:rPr lang="en-AU" sz="1750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/>
              </a:rPr>
              <a:t>get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(</a:t>
            </a:r>
            <a:r>
              <a:rPr lang="en-AU" sz="1750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i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);</a:t>
            </a:r>
          </a:p>
          <a:p>
            <a:pPr lvl="3"/>
            <a:r>
              <a:rPr lang="en-AU" sz="1750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arrList</a:t>
            </a:r>
            <a:r>
              <a:rPr lang="en-AU" sz="1750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.</a:t>
            </a:r>
            <a:r>
              <a:rPr lang="en-AU" sz="1750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/>
              </a:rPr>
              <a:t>set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(</a:t>
            </a:r>
            <a:r>
              <a:rPr lang="en-AU" sz="1750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i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, </a:t>
            </a:r>
            <a:r>
              <a:rPr lang="en-AU" sz="1750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arrList</a:t>
            </a:r>
            <a:r>
              <a:rPr lang="en-AU" sz="1750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.</a:t>
            </a:r>
            <a:r>
              <a:rPr lang="en-AU" sz="1750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/>
              </a:rPr>
              <a:t>get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(</a:t>
            </a:r>
            <a:r>
              <a:rPr lang="en-AU" sz="1750">
                <a:solidFill>
                  <a:srgbClr val="9CDCFE"/>
                </a:solidFill>
                <a:highlight>
                  <a:srgbClr val="1F1F1F"/>
                </a:highlight>
                <a:latin typeface="Menlo"/>
              </a:rPr>
              <a:t>parent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));</a:t>
            </a:r>
          </a:p>
          <a:p>
            <a:pPr lvl="3"/>
            <a:r>
              <a:rPr lang="en-AU" sz="1750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arrList</a:t>
            </a:r>
            <a:r>
              <a:rPr lang="en-AU" sz="1750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.</a:t>
            </a:r>
            <a:r>
              <a:rPr lang="en-AU" sz="1750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/>
              </a:rPr>
              <a:t>set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(</a:t>
            </a:r>
            <a:r>
              <a:rPr lang="en-AU" sz="1750">
                <a:solidFill>
                  <a:srgbClr val="9CDCFE"/>
                </a:solidFill>
                <a:highlight>
                  <a:srgbClr val="1F1F1F"/>
                </a:highlight>
                <a:latin typeface="Menlo"/>
              </a:rPr>
              <a:t>parent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, </a:t>
            </a:r>
            <a:r>
              <a:rPr lang="en-AU" sz="175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temp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);</a:t>
            </a:r>
            <a:br>
              <a:rPr lang="en-AU" sz="1750" b="0"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AU" sz="175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// recursively </a:t>
            </a:r>
            <a:r>
              <a:rPr lang="en-AU" sz="1750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heapify</a:t>
            </a:r>
            <a:r>
              <a:rPr lang="en-AU" sz="175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 the affected sub-tree</a:t>
            </a:r>
          </a:p>
          <a:p>
            <a:pPr lvl="3"/>
            <a:r>
              <a:rPr lang="en-AU" sz="1750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/>
              </a:rPr>
              <a:t>heapifyMax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(</a:t>
            </a:r>
            <a:r>
              <a:rPr lang="en-AU" sz="175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size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, </a:t>
            </a:r>
            <a:r>
              <a:rPr lang="en-AU" sz="1750">
                <a:solidFill>
                  <a:srgbClr val="9CDCFE"/>
                </a:solidFill>
                <a:highlight>
                  <a:srgbClr val="1F1F1F"/>
                </a:highlight>
                <a:latin typeface="Menlo"/>
              </a:rPr>
              <a:t>parent</a:t>
            </a:r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);</a:t>
            </a:r>
          </a:p>
          <a:p>
            <a:pPr lvl="2"/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}</a:t>
            </a:r>
          </a:p>
          <a:p>
            <a:pPr lvl="1"/>
            <a:r>
              <a:rPr lang="en-AU" sz="175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}</a:t>
            </a:r>
          </a:p>
          <a:p>
            <a:r>
              <a:rPr lang="en-AU" sz="175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//slide </a:t>
            </a:r>
            <a:r>
              <a:rPr lang="en-AU" sz="1750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selanjutnya</a:t>
            </a:r>
            <a:r>
              <a:rPr lang="en-AU" sz="175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 ...</a:t>
            </a:r>
            <a:endParaRPr lang="en-AU" sz="1750" b="0">
              <a:solidFill>
                <a:srgbClr val="CCCCCC"/>
              </a:solidFill>
              <a:effectLst/>
              <a:highlight>
                <a:srgbClr val="1F1F1F"/>
              </a:highlight>
              <a:latin typeface="Menlo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7AF81B-509B-8F99-D348-107D04137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9230" y="302014"/>
            <a:ext cx="2990088" cy="1325563"/>
          </a:xfrm>
        </p:spPr>
        <p:txBody>
          <a:bodyPr/>
          <a:lstStyle/>
          <a:p>
            <a:pPr algn="r"/>
            <a:r>
              <a:rPr lang="en-US" b="1" err="1">
                <a:solidFill>
                  <a:schemeClr val="bg1"/>
                </a:solidFill>
              </a:rPr>
              <a:t>Membuat</a:t>
            </a:r>
            <a:r>
              <a:rPr lang="en-US" b="1">
                <a:solidFill>
                  <a:schemeClr val="bg1"/>
                </a:solidFill>
              </a:rPr>
              <a:t> </a:t>
            </a:r>
            <a:br>
              <a:rPr lang="en-US" b="1">
                <a:solidFill>
                  <a:schemeClr val="bg1"/>
                </a:solidFill>
              </a:rPr>
            </a:br>
            <a:r>
              <a:rPr lang="en-US" b="1">
                <a:solidFill>
                  <a:schemeClr val="bg1"/>
                </a:solidFill>
              </a:rPr>
              <a:t>Heap (4)</a:t>
            </a:r>
          </a:p>
        </p:txBody>
      </p:sp>
    </p:spTree>
    <p:extLst>
      <p:ext uri="{BB962C8B-B14F-4D97-AF65-F5344CB8AC3E}">
        <p14:creationId xmlns:p14="http://schemas.microsoft.com/office/powerpoint/2010/main" val="1908870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E5FE657877364895F0CC71412C1266" ma:contentTypeVersion="10" ma:contentTypeDescription="Create a new document." ma:contentTypeScope="" ma:versionID="aea440f308522d792cb28943d679c5f0">
  <xsd:schema xmlns:xsd="http://www.w3.org/2001/XMLSchema" xmlns:xs="http://www.w3.org/2001/XMLSchema" xmlns:p="http://schemas.microsoft.com/office/2006/metadata/properties" xmlns:ns2="71a9f402-747b-4da2-8978-9907da1490f0" xmlns:ns3="1143e0e2-e764-4b4a-8177-0bbfe168bd5a" targetNamespace="http://schemas.microsoft.com/office/2006/metadata/properties" ma:root="true" ma:fieldsID="8862408a9cfe36f321e166c3945f5165" ns2:_="" ns3:_="">
    <xsd:import namespace="71a9f402-747b-4da2-8978-9907da1490f0"/>
    <xsd:import namespace="1143e0e2-e764-4b4a-8177-0bbfe168bd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9f402-747b-4da2-8978-9907da1490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43e0e2-e764-4b4a-8177-0bbfe168bd5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EE5BBD-E1E1-4DBE-A352-E6D56CD802B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240F20B-FD7F-44E9-BEF0-6705F8359535}">
  <ds:schemaRefs>
    <ds:schemaRef ds:uri="1143e0e2-e764-4b4a-8177-0bbfe168bd5a"/>
    <ds:schemaRef ds:uri="71a9f402-747b-4da2-8978-9907da1490f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3023C46-7655-40EB-8DBE-5692DF933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HEAP PRAKTIKUM</vt:lpstr>
      <vt:lpstr>Materi Praktikum</vt:lpstr>
      <vt:lpstr>PowerPoint Presentation</vt:lpstr>
      <vt:lpstr>Struktur Data Heap</vt:lpstr>
      <vt:lpstr>Membuat Heap (1)</vt:lpstr>
      <vt:lpstr>Membuat Heap (2)</vt:lpstr>
      <vt:lpstr>Membuat Heap (3)</vt:lpstr>
      <vt:lpstr>PowerPoint Presentation</vt:lpstr>
      <vt:lpstr>Membuat  Heap (4)</vt:lpstr>
      <vt:lpstr>Membuat Heap (5) </vt:lpstr>
      <vt:lpstr>Membuat Heap (6)</vt:lpstr>
      <vt:lpstr>Menggunakan  Heap (1)</vt:lpstr>
      <vt:lpstr>PR Praktikum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revision>2</cp:revision>
  <dcterms:created xsi:type="dcterms:W3CDTF">2020-06-08T01:30:48Z</dcterms:created>
  <dcterms:modified xsi:type="dcterms:W3CDTF">2024-04-23T12:08:36Z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0x01010022E5FE657877364895F0CC71412C1266</vt:lpwstr>
  </property>
</Properties>
</file>