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96" r:id="rId5"/>
    <p:sldId id="268" r:id="rId6"/>
    <p:sldId id="399" r:id="rId7"/>
    <p:sldId id="397" r:id="rId8"/>
    <p:sldId id="398" r:id="rId9"/>
    <p:sldId id="400" r:id="rId10"/>
    <p:sldId id="4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Y RIANTO" userId="S::indry.535230134@stu.untar.ac.id::613df1f4-e949-4b75-9670-2295126712f0" providerId="AD" clId="Web-{A272A973-1968-6D5B-0D44-58A55BADCE26}"/>
    <pc:docChg chg="modSld">
      <pc:chgData name="INDRY RIANTO" userId="S::indry.535230134@stu.untar.ac.id::613df1f4-e949-4b75-9670-2295126712f0" providerId="AD" clId="Web-{A272A973-1968-6D5B-0D44-58A55BADCE26}" dt="2024-04-19T08:03:19.013" v="0" actId="1076"/>
      <pc:docMkLst>
        <pc:docMk/>
      </pc:docMkLst>
      <pc:sldChg chg="modSp">
        <pc:chgData name="INDRY RIANTO" userId="S::indry.535230134@stu.untar.ac.id::613df1f4-e949-4b75-9670-2295126712f0" providerId="AD" clId="Web-{A272A973-1968-6D5B-0D44-58A55BADCE26}" dt="2024-04-19T08:03:19.013" v="0" actId="1076"/>
        <pc:sldMkLst>
          <pc:docMk/>
          <pc:sldMk cId="2827522362" sldId="402"/>
        </pc:sldMkLst>
        <pc:picChg chg="mod">
          <ac:chgData name="INDRY RIANTO" userId="S::indry.535230134@stu.untar.ac.id::613df1f4-e949-4b75-9670-2295126712f0" providerId="AD" clId="Web-{A272A973-1968-6D5B-0D44-58A55BADCE26}" dt="2024-04-19T08:03:19.013" v="0" actId="1076"/>
          <ac:picMkLst>
            <pc:docMk/>
            <pc:sldMk cId="2827522362" sldId="402"/>
            <ac:picMk id="13" creationId="{92D8F6F3-732A-57D6-D671-7A1160E67323}"/>
          </ac:picMkLst>
        </pc:picChg>
      </pc:sldChg>
    </pc:docChg>
  </pc:docChgLst>
  <pc:docChgLst>
    <pc:chgData name="Lely Hiryanto" userId="31c9da5f-65ec-4889-a893-0d60be092de9" providerId="ADAL" clId="{BF34AD8B-4D85-4FE2-979D-DECF82EDE37B}"/>
    <pc:docChg chg="custSel modSld">
      <pc:chgData name="Lely Hiryanto" userId="31c9da5f-65ec-4889-a893-0d60be092de9" providerId="ADAL" clId="{BF34AD8B-4D85-4FE2-979D-DECF82EDE37B}" dt="2024-03-18T00:16:40.238" v="4" actId="1076"/>
      <pc:docMkLst>
        <pc:docMk/>
      </pc:docMkLst>
      <pc:sldChg chg="delSp modSp mod modClrScheme chgLayout">
        <pc:chgData name="Lely Hiryanto" userId="31c9da5f-65ec-4889-a893-0d60be092de9" providerId="ADAL" clId="{BF34AD8B-4D85-4FE2-979D-DECF82EDE37B}" dt="2024-03-18T00:16:40.238" v="4" actId="1076"/>
        <pc:sldMkLst>
          <pc:docMk/>
          <pc:sldMk cId="122156548" sldId="416"/>
        </pc:sldMkLst>
        <pc:spChg chg="mod ord">
          <ac:chgData name="Lely Hiryanto" userId="31c9da5f-65ec-4889-a893-0d60be092de9" providerId="ADAL" clId="{BF34AD8B-4D85-4FE2-979D-DECF82EDE37B}" dt="2024-03-18T00:16:32.387" v="2" actId="14100"/>
          <ac:spMkLst>
            <pc:docMk/>
            <pc:sldMk cId="122156548" sldId="416"/>
            <ac:spMk id="2" creationId="{E075632D-F73A-4260-A08B-AAD0C26F2403}"/>
          </ac:spMkLst>
        </pc:spChg>
        <pc:spChg chg="del mod">
          <ac:chgData name="Lely Hiryanto" userId="31c9da5f-65ec-4889-a893-0d60be092de9" providerId="ADAL" clId="{BF34AD8B-4D85-4FE2-979D-DECF82EDE37B}" dt="2024-03-18T00:16:29.355" v="1" actId="700"/>
          <ac:spMkLst>
            <pc:docMk/>
            <pc:sldMk cId="122156548" sldId="416"/>
            <ac:spMk id="3" creationId="{9D2B7BC4-B9E9-0AE3-98AE-DE26F0A63E2B}"/>
          </ac:spMkLst>
        </pc:spChg>
        <pc:spChg chg="mod">
          <ac:chgData name="Lely Hiryanto" userId="31c9da5f-65ec-4889-a893-0d60be092de9" providerId="ADAL" clId="{BF34AD8B-4D85-4FE2-979D-DECF82EDE37B}" dt="2024-03-18T00:16:40.238" v="4" actId="1076"/>
          <ac:spMkLst>
            <pc:docMk/>
            <pc:sldMk cId="122156548" sldId="416"/>
            <ac:spMk id="5" creationId="{58A0B482-120A-4A28-CE72-A7CDB66B4E15}"/>
          </ac:spMkLst>
        </pc:spChg>
      </pc:sldChg>
    </pc:docChg>
  </pc:docChgLst>
  <pc:docChgLst>
    <pc:chgData name="Lely Hiryanto" userId="31c9da5f-65ec-4889-a893-0d60be092de9" providerId="ADAL" clId="{BE6D7C4F-C1C0-294B-B363-17BD9204CB0E}"/>
    <pc:docChg chg="modSld">
      <pc:chgData name="Lely Hiryanto" userId="31c9da5f-65ec-4889-a893-0d60be092de9" providerId="ADAL" clId="{BE6D7C4F-C1C0-294B-B363-17BD9204CB0E}" dt="2024-03-09T12:24:04.371" v="41" actId="14100"/>
      <pc:docMkLst>
        <pc:docMk/>
      </pc:docMkLst>
      <pc:sldChg chg="addSp modSp mod">
        <pc:chgData name="Lely Hiryanto" userId="31c9da5f-65ec-4889-a893-0d60be092de9" providerId="ADAL" clId="{BE6D7C4F-C1C0-294B-B363-17BD9204CB0E}" dt="2024-03-09T12:24:04.371" v="41" actId="14100"/>
        <pc:sldMkLst>
          <pc:docMk/>
          <pc:sldMk cId="2330837383" sldId="412"/>
        </pc:sldMkLst>
        <pc:spChg chg="mod">
          <ac:chgData name="Lely Hiryanto" userId="31c9da5f-65ec-4889-a893-0d60be092de9" providerId="ADAL" clId="{BE6D7C4F-C1C0-294B-B363-17BD9204CB0E}" dt="2024-03-09T12:23:17.184" v="13" actId="1076"/>
          <ac:spMkLst>
            <pc:docMk/>
            <pc:sldMk cId="2330837383" sldId="412"/>
            <ac:spMk id="5" creationId="{741557ED-A46D-D7DB-D966-94E9AB92277D}"/>
          </ac:spMkLst>
        </pc:spChg>
        <pc:spChg chg="add mod">
          <ac:chgData name="Lely Hiryanto" userId="31c9da5f-65ec-4889-a893-0d60be092de9" providerId="ADAL" clId="{BE6D7C4F-C1C0-294B-B363-17BD9204CB0E}" dt="2024-03-09T12:24:04.371" v="41" actId="14100"/>
          <ac:spMkLst>
            <pc:docMk/>
            <pc:sldMk cId="2330837383" sldId="412"/>
            <ac:spMk id="6" creationId="{F127AA64-6BC0-34E5-8161-0046B7AAA21B}"/>
          </ac:spMkLst>
        </pc:spChg>
      </pc:sldChg>
      <pc:sldChg chg="modSp mod">
        <pc:chgData name="Lely Hiryanto" userId="31c9da5f-65ec-4889-a893-0d60be092de9" providerId="ADAL" clId="{BE6D7C4F-C1C0-294B-B363-17BD9204CB0E}" dt="2024-03-09T12:22:35.556" v="12" actId="20577"/>
        <pc:sldMkLst>
          <pc:docMk/>
          <pc:sldMk cId="2066361594" sldId="420"/>
        </pc:sldMkLst>
        <pc:spChg chg="mod">
          <ac:chgData name="Lely Hiryanto" userId="31c9da5f-65ec-4889-a893-0d60be092de9" providerId="ADAL" clId="{BE6D7C4F-C1C0-294B-B363-17BD9204CB0E}" dt="2024-03-09T12:22:35.556" v="12" actId="20577"/>
          <ac:spMkLst>
            <pc:docMk/>
            <pc:sldMk cId="2066361594" sldId="420"/>
            <ac:spMk id="3" creationId="{FC7F97C6-7B22-6414-6751-58D28BA34ACB}"/>
          </ac:spMkLst>
        </pc:spChg>
      </pc:sldChg>
    </pc:docChg>
  </pc:docChgLst>
  <pc:docChgLst>
    <pc:chgData name="FAHRRANDY ESTEVVAN" userId="S::fahrrandy.535230157@stu.untar.ac.id::60254dc2-b183-4a81-b69f-9cee4dc72f27" providerId="AD" clId="Web-{365726B0-A76F-0C04-7A14-CB136E3703E7}"/>
    <pc:docChg chg="addSld delSld modSld">
      <pc:chgData name="FAHRRANDY ESTEVVAN" userId="S::fahrrandy.535230157@stu.untar.ac.id::60254dc2-b183-4a81-b69f-9cee4dc72f27" providerId="AD" clId="Web-{365726B0-A76F-0C04-7A14-CB136E3703E7}" dt="2024-04-21T08:41:05.834" v="5" actId="1076"/>
      <pc:docMkLst>
        <pc:docMk/>
      </pc:docMkLst>
      <pc:sldChg chg="modSp">
        <pc:chgData name="FAHRRANDY ESTEVVAN" userId="S::fahrrandy.535230157@stu.untar.ac.id::60254dc2-b183-4a81-b69f-9cee4dc72f27" providerId="AD" clId="Web-{365726B0-A76F-0C04-7A14-CB136E3703E7}" dt="2024-04-21T08:41:05.834" v="5" actId="1076"/>
        <pc:sldMkLst>
          <pc:docMk/>
          <pc:sldMk cId="2827522362" sldId="402"/>
        </pc:sldMkLst>
        <pc:picChg chg="mod">
          <ac:chgData name="FAHRRANDY ESTEVVAN" userId="S::fahrrandy.535230157@stu.untar.ac.id::60254dc2-b183-4a81-b69f-9cee4dc72f27" providerId="AD" clId="Web-{365726B0-A76F-0C04-7A14-CB136E3703E7}" dt="2024-04-21T08:41:05.834" v="5" actId="1076"/>
          <ac:picMkLst>
            <pc:docMk/>
            <pc:sldMk cId="2827522362" sldId="402"/>
            <ac:picMk id="13" creationId="{92D8F6F3-732A-57D6-D671-7A1160E67323}"/>
          </ac:picMkLst>
        </pc:picChg>
      </pc:sldChg>
      <pc:sldChg chg="new del">
        <pc:chgData name="FAHRRANDY ESTEVVAN" userId="S::fahrrandy.535230157@stu.untar.ac.id::60254dc2-b183-4a81-b69f-9cee4dc72f27" providerId="AD" clId="Web-{365726B0-A76F-0C04-7A14-CB136E3703E7}" dt="2024-04-21T03:50:12.558" v="3"/>
        <pc:sldMkLst>
          <pc:docMk/>
          <pc:sldMk cId="43575945" sldId="403"/>
        </pc:sldMkLst>
      </pc:sldChg>
      <pc:sldChg chg="new del">
        <pc:chgData name="FAHRRANDY ESTEVVAN" userId="S::fahrrandy.535230157@stu.untar.ac.id::60254dc2-b183-4a81-b69f-9cee4dc72f27" providerId="AD" clId="Web-{365726B0-A76F-0C04-7A14-CB136E3703E7}" dt="2024-04-21T03:24:08.690" v="1"/>
        <pc:sldMkLst>
          <pc:docMk/>
          <pc:sldMk cId="824390966" sldId="403"/>
        </pc:sldMkLst>
      </pc:sldChg>
    </pc:docChg>
  </pc:docChgLst>
  <pc:docChgLst>
    <pc:chgData name="FAHRRANDY ESTEVVAN" userId="S::fahrrandy.535230157@stu.untar.ac.id::60254dc2-b183-4a81-b69f-9cee4dc72f27" providerId="AD" clId="Web-{CF6D6FCC-73BD-6771-0CF3-6AD24AB3F311}"/>
    <pc:docChg chg="modSld">
      <pc:chgData name="FAHRRANDY ESTEVVAN" userId="S::fahrrandy.535230157@stu.untar.ac.id::60254dc2-b183-4a81-b69f-9cee4dc72f27" providerId="AD" clId="Web-{CF6D6FCC-73BD-6771-0CF3-6AD24AB3F311}" dt="2024-04-23T13:10:57.877" v="4" actId="20577"/>
      <pc:docMkLst>
        <pc:docMk/>
      </pc:docMkLst>
      <pc:sldChg chg="modSp">
        <pc:chgData name="FAHRRANDY ESTEVVAN" userId="S::fahrrandy.535230157@stu.untar.ac.id::60254dc2-b183-4a81-b69f-9cee4dc72f27" providerId="AD" clId="Web-{CF6D6FCC-73BD-6771-0CF3-6AD24AB3F311}" dt="2024-04-23T13:10:57.877" v="4" actId="20577"/>
        <pc:sldMkLst>
          <pc:docMk/>
          <pc:sldMk cId="330105970" sldId="396"/>
        </pc:sldMkLst>
        <pc:spChg chg="mod">
          <ac:chgData name="FAHRRANDY ESTEVVAN" userId="S::fahrrandy.535230157@stu.untar.ac.id::60254dc2-b183-4a81-b69f-9cee4dc72f27" providerId="AD" clId="Web-{CF6D6FCC-73BD-6771-0CF3-6AD24AB3F311}" dt="2024-04-23T13:10:57.877" v="4" actId="20577"/>
          <ac:spMkLst>
            <pc:docMk/>
            <pc:sldMk cId="330105970" sldId="396"/>
            <ac:spMk id="2" creationId="{2E722655-C6EA-5C85-9B78-8AE5BF5133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0DF8-FBD5-BE4B-B80F-4B3EA7E5671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5321-1318-9C43-A9CB-ED648C44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Huffman Code</a:t>
            </a:r>
            <a:br>
              <a:rPr lang="en-US" b="1" dirty="0"/>
            </a:br>
            <a:r>
              <a:rPr lang="en-US" sz="3200" b="1" dirty="0"/>
              <a:t>PRAKTIKUM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TK13024 - STRUKTUR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Materi</a:t>
            </a:r>
            <a:r>
              <a:rPr lang="en-US" b="1"/>
              <a:t> </a:t>
            </a:r>
            <a:r>
              <a:rPr lang="en-US" b="1" err="1"/>
              <a:t>Praktikum</a:t>
            </a:r>
            <a:endParaRPr lang="en-US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818720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 b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b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Huffman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implementasi</a:t>
            </a:r>
            <a:r>
              <a:rPr lang="en-US"/>
              <a:t> Huffman Code, </a:t>
            </a:r>
            <a:r>
              <a:rPr lang="en-US" err="1"/>
              <a:t>dua</a:t>
            </a:r>
            <a:r>
              <a:rPr lang="en-US"/>
              <a:t> </a:t>
            </a:r>
            <a:r>
              <a:rPr lang="en-US" err="1"/>
              <a:t>buah</a:t>
            </a:r>
            <a:r>
              <a:rPr lang="en-US"/>
              <a:t> </a:t>
            </a:r>
            <a:r>
              <a:rPr lang="en-US" err="1"/>
              <a:t>struktur</a:t>
            </a:r>
            <a:r>
              <a:rPr lang="en-US"/>
              <a:t> </a:t>
            </a:r>
            <a:r>
              <a:rPr lang="en-US" err="1"/>
              <a:t>digunakan</a:t>
            </a:r>
            <a:r>
              <a:rPr lang="en-US"/>
              <a:t>, </a:t>
            </a:r>
            <a:r>
              <a:rPr lang="en-US" err="1"/>
              <a:t>yaitu</a:t>
            </a:r>
            <a:r>
              <a:rPr lang="en-US"/>
              <a:t> heap minimum dan array list</a:t>
            </a:r>
          </a:p>
          <a:p>
            <a:pPr lvl="1"/>
            <a:r>
              <a:rPr lang="en-US" err="1"/>
              <a:t>Gunakan</a:t>
            </a:r>
            <a:r>
              <a:rPr lang="en-US"/>
              <a:t> class Heap dan </a:t>
            </a:r>
            <a:r>
              <a:rPr lang="en-US" err="1"/>
              <a:t>TheArrayList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package (folder) </a:t>
            </a:r>
            <a:r>
              <a:rPr lang="en-US" err="1"/>
              <a:t>strukdat</a:t>
            </a:r>
            <a:endParaRPr lang="en-US"/>
          </a:p>
          <a:p>
            <a:r>
              <a:rPr lang="en-US" err="1"/>
              <a:t>Dua</a:t>
            </a:r>
            <a:r>
              <a:rPr lang="en-US"/>
              <a:t> program </a:t>
            </a:r>
            <a:r>
              <a:rPr lang="en-US" err="1"/>
              <a:t>disertakan</a:t>
            </a:r>
            <a:r>
              <a:rPr lang="en-US"/>
              <a:t> </a:t>
            </a:r>
            <a:r>
              <a:rPr lang="en-US" err="1"/>
              <a:t>tapi</a:t>
            </a:r>
            <a:r>
              <a:rPr lang="en-US"/>
              <a:t> </a:t>
            </a:r>
            <a:r>
              <a:rPr lang="en-US" err="1"/>
              <a:t>belum</a:t>
            </a:r>
            <a:r>
              <a:rPr lang="en-US"/>
              <a:t> </a:t>
            </a:r>
            <a:r>
              <a:rPr lang="en-US" err="1"/>
              <a:t>lengkap</a:t>
            </a:r>
            <a:r>
              <a:rPr lang="en-US"/>
              <a:t>. </a:t>
            </a:r>
          </a:p>
          <a:p>
            <a:pPr lvl="1"/>
            <a:r>
              <a:rPr lang="en-US" err="1"/>
              <a:t>HuffmanNode.java</a:t>
            </a:r>
            <a:r>
              <a:rPr lang="en-US"/>
              <a:t> (</a:t>
            </a:r>
            <a:r>
              <a:rPr lang="en-US" err="1"/>
              <a:t>turunan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class </a:t>
            </a:r>
            <a:r>
              <a:rPr lang="en-US" err="1"/>
              <a:t>Gnode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Huffman Tree)</a:t>
            </a:r>
          </a:p>
          <a:p>
            <a:pPr lvl="1"/>
            <a:r>
              <a:rPr lang="en-US" err="1"/>
              <a:t>HuffmanCoding.java</a:t>
            </a:r>
            <a:r>
              <a:rPr lang="en-US"/>
              <a:t> (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HuffmanNode</a:t>
            </a:r>
            <a:r>
              <a:rPr lang="en-US"/>
              <a:t>, Heap Minimum, dan </a:t>
            </a:r>
            <a:r>
              <a:rPr lang="en-US" err="1"/>
              <a:t>ArrayList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menghasilkan</a:t>
            </a:r>
            <a:r>
              <a:rPr lang="en-US"/>
              <a:t> Huffman codes)</a:t>
            </a:r>
          </a:p>
          <a:p>
            <a:r>
              <a:rPr lang="en-US" err="1"/>
              <a:t>Tugas</a:t>
            </a:r>
            <a:r>
              <a:rPr lang="en-US"/>
              <a:t> kalian </a:t>
            </a:r>
            <a:r>
              <a:rPr lang="en-US" err="1"/>
              <a:t>melengkapi</a:t>
            </a:r>
            <a:r>
              <a:rPr lang="en-US"/>
              <a:t> </a:t>
            </a:r>
            <a:r>
              <a:rPr lang="en-US" err="1"/>
              <a:t>bagian</a:t>
            </a:r>
            <a:r>
              <a:rPr lang="en-US"/>
              <a:t> yang </a:t>
            </a:r>
            <a:r>
              <a:rPr lang="en-US" err="1"/>
              <a:t>ditandai</a:t>
            </a:r>
            <a:r>
              <a:rPr lang="en-US"/>
              <a:t> …</a:t>
            </a:r>
          </a:p>
          <a:p>
            <a:pPr lvl="1"/>
            <a:r>
              <a:rPr lang="en-US" err="1"/>
              <a:t>Perhatikan</a:t>
            </a:r>
            <a:r>
              <a:rPr lang="en-US"/>
              <a:t> </a:t>
            </a:r>
            <a:r>
              <a:rPr lang="en-US" err="1"/>
              <a:t>komentar</a:t>
            </a:r>
            <a:r>
              <a:rPr lang="en-US"/>
              <a:t> yang </a:t>
            </a:r>
            <a:r>
              <a:rPr lang="en-US" err="1"/>
              <a:t>diberikan</a:t>
            </a:r>
            <a:r>
              <a:rPr lang="en-US"/>
              <a:t> di </a:t>
            </a:r>
            <a:r>
              <a:rPr lang="en-US" err="1"/>
              <a:t>bagian</a:t>
            </a:r>
            <a:r>
              <a:rPr lang="en-US"/>
              <a:t> … </a:t>
            </a:r>
            <a:r>
              <a:rPr lang="en-US" err="1"/>
              <a:t>tersebut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menentukan</a:t>
            </a:r>
            <a:r>
              <a:rPr lang="en-US"/>
              <a:t> </a:t>
            </a:r>
            <a:r>
              <a:rPr lang="en-US" err="1"/>
              <a:t>instruksi</a:t>
            </a:r>
            <a:r>
              <a:rPr lang="en-US"/>
              <a:t>/</a:t>
            </a:r>
            <a:r>
              <a:rPr lang="en-US" err="1"/>
              <a:t>kondisi</a:t>
            </a:r>
            <a:r>
              <a:rPr lang="en-US"/>
              <a:t> yang </a:t>
            </a:r>
            <a:r>
              <a:rPr lang="en-US" err="1"/>
              <a:t>benar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F40261-0DC3-0BC9-DC70-8F6EBF0B17C5}"/>
              </a:ext>
            </a:extLst>
          </p:cNvPr>
          <p:cNvSpPr txBox="1"/>
          <p:nvPr/>
        </p:nvSpPr>
        <p:spPr>
          <a:xfrm>
            <a:off x="227704" y="225415"/>
            <a:ext cx="11736592" cy="66325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package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extends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Integer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Character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&gt;{</a:t>
            </a:r>
          </a:p>
          <a:p>
            <a:pPr lvl="1"/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TheArrayList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codeList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b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freq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char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letter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node1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node2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super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freq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letter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llink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node1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rlink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node2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b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TheArrayList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getHuffmanCodes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codeList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TheArrayList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&gt;(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printCode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 </a:t>
            </a:r>
            <a:b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//print code (</a:t>
            </a:r>
            <a:r>
              <a:rPr lang="en-AU" sz="170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deretan</a:t>
            </a:r>
            <a:r>
              <a:rPr lang="en-AU" sz="17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bit)</a:t>
            </a:r>
            <a:endParaRPr lang="en-AU" sz="17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printCode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sz="17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(...) {</a:t>
            </a:r>
            <a:r>
              <a:rPr lang="en-AU" sz="17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sz="170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jika</a:t>
            </a:r>
            <a:r>
              <a:rPr lang="en-AU" sz="17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</a:t>
            </a:r>
            <a:r>
              <a:rPr lang="en-AU" sz="170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ada</a:t>
            </a:r>
            <a:r>
              <a:rPr lang="en-AU" sz="1700" err="1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lah</a:t>
            </a:r>
            <a:r>
              <a:rPr lang="en-AU" sz="17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child node</a:t>
            </a:r>
            <a:endParaRPr lang="en-AU" sz="17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3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codeList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AU" sz="17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printCode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llink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"1"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printCode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(...); </a:t>
            </a:r>
            <a:r>
              <a:rPr lang="en-AU" sz="17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//traverse </a:t>
            </a:r>
            <a:r>
              <a:rPr lang="en-AU" sz="170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</a:t>
            </a:r>
            <a:r>
              <a:rPr lang="en-AU" sz="17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subtree </a:t>
            </a:r>
            <a:r>
              <a:rPr lang="en-AU" sz="1700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kanan</a:t>
            </a:r>
            <a:endParaRPr lang="en-AU" sz="17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C6B59-9124-A45B-0A71-41D0C4F803F3}"/>
              </a:ext>
            </a:extLst>
          </p:cNvPr>
          <p:cNvSpPr txBox="1"/>
          <p:nvPr/>
        </p:nvSpPr>
        <p:spPr>
          <a:xfrm>
            <a:off x="8218843" y="3560781"/>
            <a:ext cx="33563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err="1">
                <a:solidFill>
                  <a:schemeClr val="bg1"/>
                </a:solidFill>
              </a:rPr>
              <a:t>HuffmanNode.java</a:t>
            </a:r>
            <a:endParaRPr lang="en-US" sz="2200" b="1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</a:rPr>
              <a:t>membuat</a:t>
            </a:r>
            <a:r>
              <a:rPr lang="en-US">
                <a:solidFill>
                  <a:schemeClr val="bg1"/>
                </a:solidFill>
              </a:rPr>
              <a:t> Huffman tree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Lengkapi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kode</a:t>
            </a:r>
            <a:r>
              <a:rPr lang="en-US">
                <a:solidFill>
                  <a:schemeClr val="bg1"/>
                </a:solidFill>
              </a:rPr>
              <a:t> pada </a:t>
            </a:r>
            <a:r>
              <a:rPr lang="en-US" err="1">
                <a:solidFill>
                  <a:schemeClr val="bg1"/>
                </a:solidFill>
              </a:rPr>
              <a:t>bagian</a:t>
            </a:r>
            <a:r>
              <a:rPr lang="en-US">
                <a:solidFill>
                  <a:schemeClr val="bg1"/>
                </a:solidFill>
              </a:rPr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Perhatikan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komentar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dari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bagian</a:t>
            </a:r>
            <a:r>
              <a:rPr lang="en-US">
                <a:solidFill>
                  <a:schemeClr val="bg1"/>
                </a:solidFill>
              </a:rPr>
              <a:t> … </a:t>
            </a:r>
            <a:r>
              <a:rPr lang="en-US" err="1">
                <a:solidFill>
                  <a:schemeClr val="bg1"/>
                </a:solidFill>
              </a:rPr>
              <a:t>tersebut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2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3C415-726E-B81E-DFD5-4AED3FBF03AC}"/>
              </a:ext>
            </a:extLst>
          </p:cNvPr>
          <p:cNvSpPr txBox="1"/>
          <p:nvPr/>
        </p:nvSpPr>
        <p:spPr>
          <a:xfrm>
            <a:off x="467062" y="280654"/>
            <a:ext cx="1081771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TheArrayList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HuffmanCoding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static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[]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args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char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[]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charArray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'E'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'T'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'N'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'I'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'S'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[]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charfreq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29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9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};</a:t>
            </a:r>
          </a:p>
          <a:p>
            <a:pPr lvl="1"/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buat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priority queue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dengan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heap min</a:t>
            </a: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Heap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Integer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...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inputkan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setiap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huruf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dan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frekuensinya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++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membuat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heap minimum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lanjut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slide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berikutnya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2C635-3FF7-6CF3-882C-C7F2C83A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409" y="398988"/>
            <a:ext cx="3842632" cy="1325563"/>
          </a:xfrm>
        </p:spPr>
        <p:txBody>
          <a:bodyPr>
            <a:normAutofit/>
          </a:bodyPr>
          <a:lstStyle/>
          <a:p>
            <a:r>
              <a:rPr lang="en-US" sz="3200" err="1">
                <a:solidFill>
                  <a:schemeClr val="bg1"/>
                </a:solidFill>
              </a:rPr>
              <a:t>HuffmanCoding.java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3C415-726E-B81E-DFD5-4AED3FBF03AC}"/>
              </a:ext>
            </a:extLst>
          </p:cNvPr>
          <p:cNvSpPr txBox="1"/>
          <p:nvPr/>
        </p:nvSpPr>
        <p:spPr>
          <a:xfrm>
            <a:off x="114748" y="58846"/>
            <a:ext cx="11962504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sum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while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size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sum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first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());</a:t>
            </a:r>
          </a:p>
          <a:p>
            <a:pPr lvl="2"/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first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removeFirst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</a:p>
          <a:p>
            <a:pPr lvl="2"/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HuffmanNode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’...'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TheArrayList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...</a:t>
            </a:r>
          </a:p>
          <a:p>
            <a:pPr lvl="1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... = ....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getHuffmanCodes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"---------------------"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</a:t>
            </a:r>
            <a:r>
              <a:rPr lang="en-AU" b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Huruf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| Huffman code 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"---------------------"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++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//split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setiap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string di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ArrayList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untuk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mendapatkan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huruf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dan Huffman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codenya</a:t>
            </a:r>
            <a:endParaRPr lang="en-AU">
              <a:solidFill>
                <a:srgbClr val="CCCCCC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</a:p>
          <a:p>
            <a:pPr lvl="2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tampilkan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huruf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dan Huffman </a:t>
            </a:r>
            <a:r>
              <a:rPr lang="en-AU" err="1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codenya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</a:p>
          <a:p>
            <a:pPr lvl="1"/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"---------------------"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7013AA4-112C-B78E-FC75-C9362998AABE}"/>
              </a:ext>
            </a:extLst>
          </p:cNvPr>
          <p:cNvSpPr txBox="1">
            <a:spLocks/>
          </p:cNvSpPr>
          <p:nvPr/>
        </p:nvSpPr>
        <p:spPr>
          <a:xfrm>
            <a:off x="6906409" y="398988"/>
            <a:ext cx="384263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HuffmanCoding.java</a:t>
            </a:r>
          </a:p>
        </p:txBody>
      </p:sp>
    </p:spTree>
    <p:extLst>
      <p:ext uri="{BB962C8B-B14F-4D97-AF65-F5344CB8AC3E}">
        <p14:creationId xmlns:p14="http://schemas.microsoft.com/office/powerpoint/2010/main" val="124591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01CD-E3EC-AA56-CA67-64F72ABB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Output</a:t>
            </a:r>
          </a:p>
        </p:txBody>
      </p:sp>
      <p:pic>
        <p:nvPicPr>
          <p:cNvPr id="13" name="Picture 1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2D8F6F3-732A-57D6-D671-7A1160E6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5" y="1455364"/>
            <a:ext cx="7413678" cy="39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2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AB6EDA-1211-4EA9-B426-FDC65E9DEC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7558E7-55E6-40DD-811B-160C8B330611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15E7DC-D7A8-4132-9F6B-2409B2A5BA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Huffman Code PRAKTIKUM</vt:lpstr>
      <vt:lpstr>Materi Praktikum</vt:lpstr>
      <vt:lpstr>Huffman Code</vt:lpstr>
      <vt:lpstr>PowerPoint Presentation</vt:lpstr>
      <vt:lpstr>HuffmanCoding.java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revision>11</cp:revision>
  <dcterms:created xsi:type="dcterms:W3CDTF">2020-06-08T01:30:48Z</dcterms:created>
  <dcterms:modified xsi:type="dcterms:W3CDTF">2024-05-06T05:34:49Z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