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8" r:id="rId5"/>
    <p:sldId id="399" r:id="rId6"/>
    <p:sldId id="3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CF0C4-AB86-4E44-A265-9ABC915F7F4A}" v="1" dt="2024-05-17T07:42:14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6197"/>
  </p:normalViewPr>
  <p:slideViewPr>
    <p:cSldViewPr snapToGrid="0">
      <p:cViewPr varScale="1">
        <p:scale>
          <a:sx n="119" d="100"/>
          <a:sy n="119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ly Hiryanto" userId="31c9da5f-65ec-4889-a893-0d60be092de9" providerId="ADAL" clId="{BF34AD8B-4D85-4FE2-979D-DECF82EDE37B}"/>
    <pc:docChg chg="custSel modSld">
      <pc:chgData name="Lely Hiryanto" userId="31c9da5f-65ec-4889-a893-0d60be092de9" providerId="ADAL" clId="{BF34AD8B-4D85-4FE2-979D-DECF82EDE37B}" dt="2024-03-18T00:16:40.238" v="4" actId="1076"/>
      <pc:docMkLst>
        <pc:docMk/>
      </pc:docMkLst>
      <pc:sldChg chg="delSp modSp mod modClrScheme chgLayout">
        <pc:chgData name="Lely Hiryanto" userId="31c9da5f-65ec-4889-a893-0d60be092de9" providerId="ADAL" clId="{BF34AD8B-4D85-4FE2-979D-DECF82EDE37B}" dt="2024-03-18T00:16:40.238" v="4" actId="1076"/>
        <pc:sldMkLst>
          <pc:docMk/>
          <pc:sldMk cId="122156548" sldId="416"/>
        </pc:sldMkLst>
        <pc:spChg chg="mod ord">
          <ac:chgData name="Lely Hiryanto" userId="31c9da5f-65ec-4889-a893-0d60be092de9" providerId="ADAL" clId="{BF34AD8B-4D85-4FE2-979D-DECF82EDE37B}" dt="2024-03-18T00:16:32.387" v="2" actId="14100"/>
          <ac:spMkLst>
            <pc:docMk/>
            <pc:sldMk cId="122156548" sldId="416"/>
            <ac:spMk id="2" creationId="{E075632D-F73A-4260-A08B-AAD0C26F2403}"/>
          </ac:spMkLst>
        </pc:spChg>
        <pc:spChg chg="del mod">
          <ac:chgData name="Lely Hiryanto" userId="31c9da5f-65ec-4889-a893-0d60be092de9" providerId="ADAL" clId="{BF34AD8B-4D85-4FE2-979D-DECF82EDE37B}" dt="2024-03-18T00:16:29.355" v="1" actId="700"/>
          <ac:spMkLst>
            <pc:docMk/>
            <pc:sldMk cId="122156548" sldId="416"/>
            <ac:spMk id="3" creationId="{9D2B7BC4-B9E9-0AE3-98AE-DE26F0A63E2B}"/>
          </ac:spMkLst>
        </pc:spChg>
        <pc:spChg chg="mod">
          <ac:chgData name="Lely Hiryanto" userId="31c9da5f-65ec-4889-a893-0d60be092de9" providerId="ADAL" clId="{BF34AD8B-4D85-4FE2-979D-DECF82EDE37B}" dt="2024-03-18T00:16:40.238" v="4" actId="1076"/>
          <ac:spMkLst>
            <pc:docMk/>
            <pc:sldMk cId="122156548" sldId="416"/>
            <ac:spMk id="5" creationId="{58A0B482-120A-4A28-CE72-A7CDB66B4E15}"/>
          </ac:spMkLst>
        </pc:spChg>
      </pc:sldChg>
    </pc:docChg>
  </pc:docChgLst>
  <pc:docChgLst>
    <pc:chgData name="BRYAN DARREL SAPUTRO" userId="S::bryan.535230160@stu.untar.ac.id::c07a8975-c1ea-443d-aab5-5e511ecb2dee" providerId="AD" clId="Web-{03DCF0C4-AB86-4E44-A265-9ABC915F7F4A}"/>
    <pc:docChg chg="sldOrd">
      <pc:chgData name="BRYAN DARREL SAPUTRO" userId="S::bryan.535230160@stu.untar.ac.id::c07a8975-c1ea-443d-aab5-5e511ecb2dee" providerId="AD" clId="Web-{03DCF0C4-AB86-4E44-A265-9ABC915F7F4A}" dt="2024-05-17T07:42:14.042" v="0"/>
      <pc:docMkLst>
        <pc:docMk/>
      </pc:docMkLst>
      <pc:sldChg chg="ord">
        <pc:chgData name="BRYAN DARREL SAPUTRO" userId="S::bryan.535230160@stu.untar.ac.id::c07a8975-c1ea-443d-aab5-5e511ecb2dee" providerId="AD" clId="Web-{03DCF0C4-AB86-4E44-A265-9ABC915F7F4A}" dt="2024-05-17T07:42:14.042" v="0"/>
        <pc:sldMkLst>
          <pc:docMk/>
          <pc:sldMk cId="330105970" sldId="396"/>
        </pc:sldMkLst>
      </pc:sldChg>
    </pc:docChg>
  </pc:docChgLst>
  <pc:docChgLst>
    <pc:chgData name="Lely Hiryanto" userId="31c9da5f-65ec-4889-a893-0d60be092de9" providerId="ADAL" clId="{BE6D7C4F-C1C0-294B-B363-17BD9204CB0E}"/>
    <pc:docChg chg="modSld">
      <pc:chgData name="Lely Hiryanto" userId="31c9da5f-65ec-4889-a893-0d60be092de9" providerId="ADAL" clId="{BE6D7C4F-C1C0-294B-B363-17BD9204CB0E}" dt="2024-03-09T12:24:04.371" v="41" actId="14100"/>
      <pc:docMkLst>
        <pc:docMk/>
      </pc:docMkLst>
      <pc:sldChg chg="addSp modSp mod">
        <pc:chgData name="Lely Hiryanto" userId="31c9da5f-65ec-4889-a893-0d60be092de9" providerId="ADAL" clId="{BE6D7C4F-C1C0-294B-B363-17BD9204CB0E}" dt="2024-03-09T12:24:04.371" v="41" actId="14100"/>
        <pc:sldMkLst>
          <pc:docMk/>
          <pc:sldMk cId="2330837383" sldId="412"/>
        </pc:sldMkLst>
        <pc:spChg chg="mod">
          <ac:chgData name="Lely Hiryanto" userId="31c9da5f-65ec-4889-a893-0d60be092de9" providerId="ADAL" clId="{BE6D7C4F-C1C0-294B-B363-17BD9204CB0E}" dt="2024-03-09T12:23:17.184" v="13" actId="1076"/>
          <ac:spMkLst>
            <pc:docMk/>
            <pc:sldMk cId="2330837383" sldId="412"/>
            <ac:spMk id="5" creationId="{741557ED-A46D-D7DB-D966-94E9AB92277D}"/>
          </ac:spMkLst>
        </pc:spChg>
        <pc:spChg chg="add mod">
          <ac:chgData name="Lely Hiryanto" userId="31c9da5f-65ec-4889-a893-0d60be092de9" providerId="ADAL" clId="{BE6D7C4F-C1C0-294B-B363-17BD9204CB0E}" dt="2024-03-09T12:24:04.371" v="41" actId="14100"/>
          <ac:spMkLst>
            <pc:docMk/>
            <pc:sldMk cId="2330837383" sldId="412"/>
            <ac:spMk id="6" creationId="{F127AA64-6BC0-34E5-8161-0046B7AAA21B}"/>
          </ac:spMkLst>
        </pc:spChg>
      </pc:sldChg>
      <pc:sldChg chg="modSp mod">
        <pc:chgData name="Lely Hiryanto" userId="31c9da5f-65ec-4889-a893-0d60be092de9" providerId="ADAL" clId="{BE6D7C4F-C1C0-294B-B363-17BD9204CB0E}" dt="2024-03-09T12:22:35.556" v="12" actId="20577"/>
        <pc:sldMkLst>
          <pc:docMk/>
          <pc:sldMk cId="2066361594" sldId="420"/>
        </pc:sldMkLst>
        <pc:spChg chg="mod">
          <ac:chgData name="Lely Hiryanto" userId="31c9da5f-65ec-4889-a893-0d60be092de9" providerId="ADAL" clId="{BE6D7C4F-C1C0-294B-B363-17BD9204CB0E}" dt="2024-03-09T12:22:35.556" v="12" actId="20577"/>
          <ac:spMkLst>
            <pc:docMk/>
            <pc:sldMk cId="2066361594" sldId="420"/>
            <ac:spMk id="3" creationId="{FC7F97C6-7B22-6414-6751-58D28BA34A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0DF8-FBD5-BE4B-B80F-4B3EA7E5671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A5321-1318-9C43-A9CB-ED648C44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D949E-5765-FDDE-E46E-EA5B9920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Praktikum</a:t>
            </a:r>
            <a:endParaRPr lang="en-US" b="1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7F9DD8-0CE6-9721-6560-DA801E398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740983"/>
              </p:ext>
            </p:extLst>
          </p:nvPr>
        </p:nvGraphicFramePr>
        <p:xfrm>
          <a:off x="958702" y="1581076"/>
          <a:ext cx="8153400" cy="45751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9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Review Dasar Program Java dan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Rekursif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2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Array dan Linked List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3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Stack dan Queue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4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Hash Tables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5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Binary 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Search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Tree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Heap dan Heapsort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7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Huffman Coding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8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UTS (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Pertemuan 9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program 2-3 Tree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10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DFS dan BFS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11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Shortest Path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12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Minimum Spanning Tree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13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Topological Sort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14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15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UAS (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1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90675-FC64-2830-B3F3-12F30B6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Tugas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43AD8-B898-4CE8-C301-73A6C68D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Lengkapi</a:t>
            </a:r>
            <a:r>
              <a:rPr lang="en-US" dirty="0"/>
              <a:t> program java 2-3 Tree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delete (key)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key </a:t>
            </a:r>
            <a:r>
              <a:rPr lang="en-US" dirty="0" err="1"/>
              <a:t>dari</a:t>
            </a:r>
            <a:r>
              <a:rPr lang="en-US" dirty="0"/>
              <a:t> 2-3 tree.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Jika no.1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rubah</a:t>
            </a:r>
            <a:r>
              <a:rPr lang="en-US" dirty="0"/>
              <a:t> program java 2-3 tree </a:t>
            </a:r>
            <a:r>
              <a:rPr lang="en-US" dirty="0" err="1"/>
              <a:t>menjadi</a:t>
            </a:r>
            <a:r>
              <a:rPr lang="en-US" dirty="0"/>
              <a:t> generic, </a:t>
            </a:r>
            <a:r>
              <a:rPr lang="en-US" dirty="0" err="1"/>
              <a:t>yaitu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key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/>
              <a:t> apa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pPr lvl="1"/>
            <a:r>
              <a:rPr lang="en-US" dirty="0" err="1"/>
              <a:t>setiap</a:t>
            </a:r>
            <a:r>
              <a:rPr lang="en-US" dirty="0"/>
              <a:t> key,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14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2655-C6EA-5C85-9B78-8AE5BF513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2-3 Tree</a:t>
            </a:r>
            <a:br>
              <a:rPr lang="en-US" b="1" dirty="0"/>
            </a:br>
            <a:r>
              <a:rPr lang="en-US" sz="3200" b="1" dirty="0"/>
              <a:t>PRAKTIKUM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C4DE-47C6-F36C-7DF1-42BC8FCC5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TK13024 - STRUKTUR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8C0322-60A2-4397-808B-4EE291919B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4CE7E-A7AD-4917-8DD0-323A6418E0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9f402-747b-4da2-8978-9907da1490f0"/>
    <ds:schemaRef ds:uri="1143e0e2-e764-4b4a-8177-0bbfe168bd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FC5937-E1A4-4AA8-B670-9568F713D5E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181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Materi Praktikum</vt:lpstr>
      <vt:lpstr>Tugas</vt:lpstr>
      <vt:lpstr>2-3 Tree PRAKTIKUM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Lely Hiryanto</cp:lastModifiedBy>
  <cp:revision>264</cp:revision>
  <dcterms:created xsi:type="dcterms:W3CDTF">2020-06-08T01:30:48Z</dcterms:created>
  <dcterms:modified xsi:type="dcterms:W3CDTF">2024-05-17T07:42:14Z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