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6" r:id="rId2"/>
    <p:sldId id="268" r:id="rId3"/>
    <p:sldId id="399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/>
  </p:normalViewPr>
  <p:slideViewPr>
    <p:cSldViewPr snapToGrid="0">
      <p:cViewPr varScale="1">
        <p:scale>
          <a:sx n="119" d="100"/>
          <a:sy n="11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y Hiryanto" userId="31c9da5f-65ec-4889-a893-0d60be092de9" providerId="ADAL" clId="{BF34AD8B-4D85-4FE2-979D-DECF82EDE37B}"/>
    <pc:docChg chg="custSel modSld">
      <pc:chgData name="Lely Hiryanto" userId="31c9da5f-65ec-4889-a893-0d60be092de9" providerId="ADAL" clId="{BF34AD8B-4D85-4FE2-979D-DECF82EDE37B}" dt="2024-03-18T00:16:40.238" v="4" actId="1076"/>
      <pc:docMkLst>
        <pc:docMk/>
      </pc:docMkLst>
      <pc:sldChg chg="delSp modSp mod modClrScheme chgLayout">
        <pc:chgData name="Lely Hiryanto" userId="31c9da5f-65ec-4889-a893-0d60be092de9" providerId="ADAL" clId="{BF34AD8B-4D85-4FE2-979D-DECF82EDE37B}" dt="2024-03-18T00:16:40.238" v="4" actId="1076"/>
        <pc:sldMkLst>
          <pc:docMk/>
          <pc:sldMk cId="122156548" sldId="416"/>
        </pc:sldMkLst>
        <pc:spChg chg="mod ord">
          <ac:chgData name="Lely Hiryanto" userId="31c9da5f-65ec-4889-a893-0d60be092de9" providerId="ADAL" clId="{BF34AD8B-4D85-4FE2-979D-DECF82EDE37B}" dt="2024-03-18T00:16:32.387" v="2" actId="14100"/>
          <ac:spMkLst>
            <pc:docMk/>
            <pc:sldMk cId="122156548" sldId="416"/>
            <ac:spMk id="2" creationId="{E075632D-F73A-4260-A08B-AAD0C26F2403}"/>
          </ac:spMkLst>
        </pc:spChg>
        <pc:spChg chg="del mod">
          <ac:chgData name="Lely Hiryanto" userId="31c9da5f-65ec-4889-a893-0d60be092de9" providerId="ADAL" clId="{BF34AD8B-4D85-4FE2-979D-DECF82EDE37B}" dt="2024-03-18T00:16:29.355" v="1" actId="700"/>
          <ac:spMkLst>
            <pc:docMk/>
            <pc:sldMk cId="122156548" sldId="416"/>
            <ac:spMk id="3" creationId="{9D2B7BC4-B9E9-0AE3-98AE-DE26F0A63E2B}"/>
          </ac:spMkLst>
        </pc:spChg>
        <pc:spChg chg="mod">
          <ac:chgData name="Lely Hiryanto" userId="31c9da5f-65ec-4889-a893-0d60be092de9" providerId="ADAL" clId="{BF34AD8B-4D85-4FE2-979D-DECF82EDE37B}" dt="2024-03-18T00:16:40.238" v="4" actId="1076"/>
          <ac:spMkLst>
            <pc:docMk/>
            <pc:sldMk cId="122156548" sldId="416"/>
            <ac:spMk id="5" creationId="{58A0B482-120A-4A28-CE72-A7CDB66B4E15}"/>
          </ac:spMkLst>
        </pc:spChg>
      </pc:sldChg>
    </pc:docChg>
  </pc:docChgLst>
  <pc:docChgLst>
    <pc:chgData name="Lely Hiryanto" userId="31c9da5f-65ec-4889-a893-0d60be092de9" providerId="ADAL" clId="{BE6D7C4F-C1C0-294B-B363-17BD9204CB0E}"/>
    <pc:docChg chg="modSld">
      <pc:chgData name="Lely Hiryanto" userId="31c9da5f-65ec-4889-a893-0d60be092de9" providerId="ADAL" clId="{BE6D7C4F-C1C0-294B-B363-17BD9204CB0E}" dt="2024-03-09T12:24:04.371" v="41" actId="14100"/>
      <pc:docMkLst>
        <pc:docMk/>
      </pc:docMkLst>
      <pc:sldChg chg="addSp modSp mod">
        <pc:chgData name="Lely Hiryanto" userId="31c9da5f-65ec-4889-a893-0d60be092de9" providerId="ADAL" clId="{BE6D7C4F-C1C0-294B-B363-17BD9204CB0E}" dt="2024-03-09T12:24:04.371" v="41" actId="14100"/>
        <pc:sldMkLst>
          <pc:docMk/>
          <pc:sldMk cId="2330837383" sldId="412"/>
        </pc:sldMkLst>
        <pc:spChg chg="mod">
          <ac:chgData name="Lely Hiryanto" userId="31c9da5f-65ec-4889-a893-0d60be092de9" providerId="ADAL" clId="{BE6D7C4F-C1C0-294B-B363-17BD9204CB0E}" dt="2024-03-09T12:23:17.184" v="13" actId="1076"/>
          <ac:spMkLst>
            <pc:docMk/>
            <pc:sldMk cId="2330837383" sldId="412"/>
            <ac:spMk id="5" creationId="{741557ED-A46D-D7DB-D966-94E9AB92277D}"/>
          </ac:spMkLst>
        </pc:spChg>
        <pc:spChg chg="add mod">
          <ac:chgData name="Lely Hiryanto" userId="31c9da5f-65ec-4889-a893-0d60be092de9" providerId="ADAL" clId="{BE6D7C4F-C1C0-294B-B363-17BD9204CB0E}" dt="2024-03-09T12:24:04.371" v="41" actId="14100"/>
          <ac:spMkLst>
            <pc:docMk/>
            <pc:sldMk cId="2330837383" sldId="412"/>
            <ac:spMk id="6" creationId="{F127AA64-6BC0-34E5-8161-0046B7AAA21B}"/>
          </ac:spMkLst>
        </pc:spChg>
      </pc:sldChg>
      <pc:sldChg chg="modSp mod">
        <pc:chgData name="Lely Hiryanto" userId="31c9da5f-65ec-4889-a893-0d60be092de9" providerId="ADAL" clId="{BE6D7C4F-C1C0-294B-B363-17BD9204CB0E}" dt="2024-03-09T12:22:35.556" v="12" actId="20577"/>
        <pc:sldMkLst>
          <pc:docMk/>
          <pc:sldMk cId="2066361594" sldId="420"/>
        </pc:sldMkLst>
        <pc:spChg chg="mod">
          <ac:chgData name="Lely Hiryanto" userId="31c9da5f-65ec-4889-a893-0d60be092de9" providerId="ADAL" clId="{BE6D7C4F-C1C0-294B-B363-17BD9204CB0E}" dt="2024-03-09T12:22:35.556" v="12" actId="20577"/>
          <ac:spMkLst>
            <pc:docMk/>
            <pc:sldMk cId="2066361594" sldId="420"/>
            <ac:spMk id="3" creationId="{FC7F97C6-7B22-6414-6751-58D28BA34A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0DF8-FBD5-BE4B-B80F-4B3EA7E56714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5321-1318-9C43-A9CB-ED648C44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vivienpost.net/find-shortest-path-using-dijkstras-algorithm/" TargetMode="External"/><Relationship Id="rId2" Type="http://schemas.openxmlformats.org/officeDocument/2006/relationships/hyperlink" Target="https://www.lavivienpost.net/weighted-graph-as-adjacency-l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41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GRAPH II: </a:t>
            </a:r>
            <a:br>
              <a:rPr lang="en-US" b="1" dirty="0"/>
            </a:br>
            <a:r>
              <a:rPr lang="en-US" b="1" dirty="0"/>
              <a:t>Shortest Paths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Djikstra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3200" b="1" dirty="0"/>
              <a:t>PRAKTIKUM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936"/>
            <a:ext cx="9144000" cy="1126864"/>
          </a:xfrm>
        </p:spPr>
        <p:txBody>
          <a:bodyPr>
            <a:normAutofit/>
          </a:bodyPr>
          <a:lstStyle/>
          <a:p>
            <a:r>
              <a:rPr lang="en-US" b="1" dirty="0"/>
              <a:t>TK13024 - STRUKTUR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endParaRPr lang="en-US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7F9DD8-0CE6-9721-6560-DA801E398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671321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Graph (</a:t>
            </a:r>
            <a:r>
              <a:rPr lang="en-US" b="1" dirty="0" err="1"/>
              <a:t>WeightedGraph.java</a:t>
            </a:r>
            <a:r>
              <a:rPr lang="en-US" b="1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program Graph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https://www.lavivienpost.net/weighted-graph-as-adjacency-list/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https://www.lavivienpost.net/find-shortest-path-using-dijkstras-algorithm/</a:t>
            </a:r>
            <a:r>
              <a:rPr lang="en-US" dirty="0"/>
              <a:t> </a:t>
            </a:r>
          </a:p>
          <a:p>
            <a:r>
              <a:rPr lang="en-US" dirty="0"/>
              <a:t>Program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class LinkedList </a:t>
            </a:r>
            <a:r>
              <a:rPr lang="en-US" dirty="0" err="1"/>
              <a:t>dengan</a:t>
            </a:r>
            <a:r>
              <a:rPr lang="en-US" b="1" dirty="0"/>
              <a:t> class </a:t>
            </a:r>
            <a:r>
              <a:rPr lang="en-US" b="1" dirty="0" err="1"/>
              <a:t>SingleList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1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0675-FC64-2830-B3F3-12F30B6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Tugas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43AD8-B898-4CE8-C301-73A6C68D07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Lengkapi</a:t>
            </a:r>
            <a:r>
              <a:rPr lang="en-US" dirty="0"/>
              <a:t> program “</a:t>
            </a:r>
            <a:r>
              <a:rPr lang="en-US" dirty="0" err="1"/>
              <a:t>WeightedGraph.java</a:t>
            </a:r>
            <a:r>
              <a:rPr lang="en-US" dirty="0"/>
              <a:t>”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shortest path </a:t>
            </a:r>
            <a:r>
              <a:rPr lang="en-US" dirty="0" err="1"/>
              <a:t>dari</a:t>
            </a:r>
            <a:r>
              <a:rPr lang="en-US" dirty="0"/>
              <a:t> source vertex  </a:t>
            </a:r>
            <a:r>
              <a:rPr lang="en-US" dirty="0" err="1"/>
              <a:t>ke</a:t>
            </a:r>
            <a:r>
              <a:rPr lang="en-US" dirty="0"/>
              <a:t> vertex </a:t>
            </a:r>
            <a:r>
              <a:rPr lang="en-US" dirty="0" err="1"/>
              <a:t>lainnya</a:t>
            </a:r>
            <a:r>
              <a:rPr lang="en-US"/>
              <a:t>.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72475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977C93-FB15-4436-86C4-42E123AB3463}"/>
</file>

<file path=customXml/itemProps2.xml><?xml version="1.0" encoding="utf-8"?>
<ds:datastoreItem xmlns:ds="http://schemas.openxmlformats.org/officeDocument/2006/customXml" ds:itemID="{E2C1521B-3E48-4A32-A375-95B91308C0AF}"/>
</file>

<file path=customXml/itemProps3.xml><?xml version="1.0" encoding="utf-8"?>
<ds:datastoreItem xmlns:ds="http://schemas.openxmlformats.org/officeDocument/2006/customXml" ds:itemID="{3609E98D-CB43-4BA1-92AB-7501ABF867EB}"/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214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Times New Roman</vt:lpstr>
      <vt:lpstr>Office Theme</vt:lpstr>
      <vt:lpstr>GRAPH II:  Shortest Paths dengan Algoritma Djikstra  PRAKTIKUM</vt:lpstr>
      <vt:lpstr>Materi Praktikum</vt:lpstr>
      <vt:lpstr>Program Graph (WeightedGraph.java)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Lely Hiryanto</cp:lastModifiedBy>
  <cp:revision>269</cp:revision>
  <dcterms:created xsi:type="dcterms:W3CDTF">2020-06-08T01:30:48Z</dcterms:created>
  <dcterms:modified xsi:type="dcterms:W3CDTF">2024-05-18T18:47:38Z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