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96" r:id="rId5"/>
    <p:sldId id="268" r:id="rId6"/>
    <p:sldId id="399" r:id="rId7"/>
    <p:sldId id="4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C7534-4B80-49F8-AB85-6AFD43BF61FC}" v="2" dt="2024-05-23T03:27:03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97"/>
  </p:normalViewPr>
  <p:slideViewPr>
    <p:cSldViewPr snapToGrid="0">
      <p:cViewPr varScale="1">
        <p:scale>
          <a:sx n="119" d="100"/>
          <a:sy n="11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y Hiryanto" userId="31c9da5f-65ec-4889-a893-0d60be092de9" providerId="ADAL" clId="{BF34AD8B-4D85-4FE2-979D-DECF82EDE37B}"/>
    <pc:docChg chg="custSel modSld">
      <pc:chgData name="Lely Hiryanto" userId="31c9da5f-65ec-4889-a893-0d60be092de9" providerId="ADAL" clId="{BF34AD8B-4D85-4FE2-979D-DECF82EDE37B}" dt="2024-03-18T00:16:40.238" v="4" actId="1076"/>
      <pc:docMkLst>
        <pc:docMk/>
      </pc:docMkLst>
      <pc:sldChg chg="delSp modSp mod modClrScheme chgLayout">
        <pc:chgData name="Lely Hiryanto" userId="31c9da5f-65ec-4889-a893-0d60be092de9" providerId="ADAL" clId="{BF34AD8B-4D85-4FE2-979D-DECF82EDE37B}" dt="2024-03-18T00:16:40.238" v="4" actId="1076"/>
        <pc:sldMkLst>
          <pc:docMk/>
          <pc:sldMk cId="122156548" sldId="416"/>
        </pc:sldMkLst>
        <pc:spChg chg="mod ord">
          <ac:chgData name="Lely Hiryanto" userId="31c9da5f-65ec-4889-a893-0d60be092de9" providerId="ADAL" clId="{BF34AD8B-4D85-4FE2-979D-DECF82EDE37B}" dt="2024-03-18T00:16:32.387" v="2" actId="14100"/>
          <ac:spMkLst>
            <pc:docMk/>
            <pc:sldMk cId="122156548" sldId="416"/>
            <ac:spMk id="2" creationId="{E075632D-F73A-4260-A08B-AAD0C26F2403}"/>
          </ac:spMkLst>
        </pc:spChg>
        <pc:spChg chg="del mod">
          <ac:chgData name="Lely Hiryanto" userId="31c9da5f-65ec-4889-a893-0d60be092de9" providerId="ADAL" clId="{BF34AD8B-4D85-4FE2-979D-DECF82EDE37B}" dt="2024-03-18T00:16:29.355" v="1" actId="700"/>
          <ac:spMkLst>
            <pc:docMk/>
            <pc:sldMk cId="122156548" sldId="416"/>
            <ac:spMk id="3" creationId="{9D2B7BC4-B9E9-0AE3-98AE-DE26F0A63E2B}"/>
          </ac:spMkLst>
        </pc:spChg>
        <pc:spChg chg="mod">
          <ac:chgData name="Lely Hiryanto" userId="31c9da5f-65ec-4889-a893-0d60be092de9" providerId="ADAL" clId="{BF34AD8B-4D85-4FE2-979D-DECF82EDE37B}" dt="2024-03-18T00:16:40.238" v="4" actId="1076"/>
          <ac:spMkLst>
            <pc:docMk/>
            <pc:sldMk cId="122156548" sldId="416"/>
            <ac:spMk id="5" creationId="{58A0B482-120A-4A28-CE72-A7CDB66B4E15}"/>
          </ac:spMkLst>
        </pc:spChg>
      </pc:sldChg>
    </pc:docChg>
  </pc:docChgLst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  <pc:docChgLst>
    <pc:chgData name="CARLOUIS FERNANDO" userId="S::carlouis.535220156@stu.untar.ac.id::a82118e4-20cf-4d5a-8353-272141522f5f" providerId="AD" clId="Web-{2EAC7534-4B80-49F8-AB85-6AFD43BF61FC}"/>
    <pc:docChg chg="modSld">
      <pc:chgData name="CARLOUIS FERNANDO" userId="S::carlouis.535220156@stu.untar.ac.id::a82118e4-20cf-4d5a-8353-272141522f5f" providerId="AD" clId="Web-{2EAC7534-4B80-49F8-AB85-6AFD43BF61FC}" dt="2024-05-23T03:27:03.856" v="1" actId="20577"/>
      <pc:docMkLst>
        <pc:docMk/>
      </pc:docMkLst>
      <pc:sldChg chg="modSp">
        <pc:chgData name="CARLOUIS FERNANDO" userId="S::carlouis.535220156@stu.untar.ac.id::a82118e4-20cf-4d5a-8353-272141522f5f" providerId="AD" clId="Web-{2EAC7534-4B80-49F8-AB85-6AFD43BF61FC}" dt="2024-05-23T03:27:03.856" v="1" actId="20577"/>
        <pc:sldMkLst>
          <pc:docMk/>
          <pc:sldMk cId="3913141675" sldId="399"/>
        </pc:sldMkLst>
        <pc:spChg chg="mod">
          <ac:chgData name="CARLOUIS FERNANDO" userId="S::carlouis.535220156@stu.untar.ac.id::a82118e4-20cf-4d5a-8353-272141522f5f" providerId="AD" clId="Web-{2EAC7534-4B80-49F8-AB85-6AFD43BF61FC}" dt="2024-05-23T03:27:03.856" v="1" actId="20577"/>
          <ac:spMkLst>
            <pc:docMk/>
            <pc:sldMk cId="3913141675" sldId="399"/>
            <ac:spMk id="4" creationId="{C6A43AD8-B898-4CE8-C301-73A6C68D0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41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GRAPH II: </a:t>
            </a:r>
            <a:br>
              <a:rPr lang="en-US" b="1" dirty="0"/>
            </a:br>
            <a:r>
              <a:rPr lang="en-US" b="1" dirty="0"/>
              <a:t>Shortest Paths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Djikstra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3200" b="1" dirty="0"/>
              <a:t>PRAKTIKUM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936"/>
            <a:ext cx="9144000" cy="1126864"/>
          </a:xfrm>
        </p:spPr>
        <p:txBody>
          <a:bodyPr>
            <a:normAutofit/>
          </a:bodyPr>
          <a:lstStyle/>
          <a:p>
            <a:r>
              <a:rPr lang="en-US" b="1" dirty="0"/>
              <a:t>TK13024 - STRUKTUR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endParaRPr lang="en-US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671321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Graph (</a:t>
            </a:r>
            <a:r>
              <a:rPr lang="en-US" b="1" dirty="0" err="1"/>
              <a:t>WeightedGraph.java</a:t>
            </a:r>
            <a:r>
              <a:rPr lang="en-US" b="1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program Graph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https://www.lavivienpost.net/graph-implementation-as-adjacency-list/</a:t>
            </a:r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https://www.lavivienpost.net/find-shortest-path-using-dijkstras-algorithm/</a:t>
            </a:r>
          </a:p>
          <a:p>
            <a:r>
              <a:rPr lang="en-US" dirty="0"/>
              <a:t>Program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class LinkedList </a:t>
            </a:r>
            <a:r>
              <a:rPr lang="en-US" dirty="0" err="1"/>
              <a:t>dengan</a:t>
            </a:r>
            <a:r>
              <a:rPr lang="en-US" b="1" dirty="0"/>
              <a:t> class </a:t>
            </a:r>
            <a:r>
              <a:rPr lang="en-US" b="1" dirty="0" err="1"/>
              <a:t>SingleList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1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Lengkapi</a:t>
            </a:r>
            <a:r>
              <a:rPr lang="en-US" dirty="0"/>
              <a:t> program “</a:t>
            </a:r>
            <a:r>
              <a:rPr lang="en-US" dirty="0" err="1"/>
              <a:t>WeightedGraph.java</a:t>
            </a:r>
            <a:r>
              <a:rPr lang="en-US" dirty="0"/>
              <a:t>”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shortest path </a:t>
            </a:r>
            <a:r>
              <a:rPr lang="en-US" dirty="0" err="1"/>
              <a:t>dari</a:t>
            </a:r>
            <a:r>
              <a:rPr lang="en-US" dirty="0"/>
              <a:t> source vertex  </a:t>
            </a:r>
            <a:r>
              <a:rPr lang="en-US" dirty="0" err="1"/>
              <a:t>ke</a:t>
            </a:r>
            <a:r>
              <a:rPr lang="en-US" dirty="0"/>
              <a:t> vertex </a:t>
            </a:r>
            <a:r>
              <a:rPr lang="en-US" dirty="0" err="1"/>
              <a:t>lainnya</a:t>
            </a:r>
            <a:r>
              <a:rPr lang="en-US"/>
              <a:t>.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72475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BA5BD7-4E04-46D6-87BD-C1802ABFB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9f402-747b-4da2-8978-9907da1490f0"/>
    <ds:schemaRef ds:uri="1143e0e2-e764-4b4a-8177-0bbfe168bd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78E6A-02EF-4628-B8D1-F6EF400D23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ADAE96-5E5F-408C-92BE-1D0B55FD63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214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GRAPH II:  Shortest Paths dengan Algoritma Djikstra  PRAKTIKUM</vt:lpstr>
      <vt:lpstr>Materi Praktikum</vt:lpstr>
      <vt:lpstr>Program Graph (WeightedGraph.java)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Lely Hiryanto</cp:lastModifiedBy>
  <cp:revision>271</cp:revision>
  <dcterms:created xsi:type="dcterms:W3CDTF">2020-06-08T01:30:48Z</dcterms:created>
  <dcterms:modified xsi:type="dcterms:W3CDTF">2024-05-23T03:27:07Z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