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396" r:id="rId5"/>
    <p:sldId id="268" r:id="rId6"/>
    <p:sldId id="399" r:id="rId7"/>
    <p:sldId id="4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80B72-8CBF-420E-1F99-5DE80532D3AB}" v="2" dt="2024-06-07T01:31:13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6197"/>
  </p:normalViewPr>
  <p:slideViewPr>
    <p:cSldViewPr snapToGrid="0">
      <p:cViewPr varScale="1">
        <p:scale>
          <a:sx n="119" d="100"/>
          <a:sy n="119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ly Hiryanto" userId="31c9da5f-65ec-4889-a893-0d60be092de9" providerId="ADAL" clId="{BF34AD8B-4D85-4FE2-979D-DECF82EDE37B}"/>
    <pc:docChg chg="custSel modSld">
      <pc:chgData name="Lely Hiryanto" userId="31c9da5f-65ec-4889-a893-0d60be092de9" providerId="ADAL" clId="{BF34AD8B-4D85-4FE2-979D-DECF82EDE37B}" dt="2024-03-18T00:16:40.238" v="4" actId="1076"/>
      <pc:docMkLst>
        <pc:docMk/>
      </pc:docMkLst>
      <pc:sldChg chg="delSp modSp mod modClrScheme chgLayout">
        <pc:chgData name="Lely Hiryanto" userId="31c9da5f-65ec-4889-a893-0d60be092de9" providerId="ADAL" clId="{BF34AD8B-4D85-4FE2-979D-DECF82EDE37B}" dt="2024-03-18T00:16:40.238" v="4" actId="1076"/>
        <pc:sldMkLst>
          <pc:docMk/>
          <pc:sldMk cId="122156548" sldId="416"/>
        </pc:sldMkLst>
        <pc:spChg chg="mod ord">
          <ac:chgData name="Lely Hiryanto" userId="31c9da5f-65ec-4889-a893-0d60be092de9" providerId="ADAL" clId="{BF34AD8B-4D85-4FE2-979D-DECF82EDE37B}" dt="2024-03-18T00:16:32.387" v="2" actId="14100"/>
          <ac:spMkLst>
            <pc:docMk/>
            <pc:sldMk cId="122156548" sldId="416"/>
            <ac:spMk id="2" creationId="{E075632D-F73A-4260-A08B-AAD0C26F2403}"/>
          </ac:spMkLst>
        </pc:spChg>
        <pc:spChg chg="del mod">
          <ac:chgData name="Lely Hiryanto" userId="31c9da5f-65ec-4889-a893-0d60be092de9" providerId="ADAL" clId="{BF34AD8B-4D85-4FE2-979D-DECF82EDE37B}" dt="2024-03-18T00:16:29.355" v="1" actId="700"/>
          <ac:spMkLst>
            <pc:docMk/>
            <pc:sldMk cId="122156548" sldId="416"/>
            <ac:spMk id="3" creationId="{9D2B7BC4-B9E9-0AE3-98AE-DE26F0A63E2B}"/>
          </ac:spMkLst>
        </pc:spChg>
        <pc:spChg chg="mod">
          <ac:chgData name="Lely Hiryanto" userId="31c9da5f-65ec-4889-a893-0d60be092de9" providerId="ADAL" clId="{BF34AD8B-4D85-4FE2-979D-DECF82EDE37B}" dt="2024-03-18T00:16:40.238" v="4" actId="1076"/>
          <ac:spMkLst>
            <pc:docMk/>
            <pc:sldMk cId="122156548" sldId="416"/>
            <ac:spMk id="5" creationId="{58A0B482-120A-4A28-CE72-A7CDB66B4E15}"/>
          </ac:spMkLst>
        </pc:spChg>
      </pc:sldChg>
    </pc:docChg>
  </pc:docChgLst>
  <pc:docChgLst>
    <pc:chgData name="Lely Hiryanto" userId="31c9da5f-65ec-4889-a893-0d60be092de9" providerId="ADAL" clId="{BE6D7C4F-C1C0-294B-B363-17BD9204CB0E}"/>
    <pc:docChg chg="modSld">
      <pc:chgData name="Lely Hiryanto" userId="31c9da5f-65ec-4889-a893-0d60be092de9" providerId="ADAL" clId="{BE6D7C4F-C1C0-294B-B363-17BD9204CB0E}" dt="2024-03-09T12:24:04.371" v="41" actId="14100"/>
      <pc:docMkLst>
        <pc:docMk/>
      </pc:docMkLst>
      <pc:sldChg chg="addSp modSp mod">
        <pc:chgData name="Lely Hiryanto" userId="31c9da5f-65ec-4889-a893-0d60be092de9" providerId="ADAL" clId="{BE6D7C4F-C1C0-294B-B363-17BD9204CB0E}" dt="2024-03-09T12:24:04.371" v="41" actId="14100"/>
        <pc:sldMkLst>
          <pc:docMk/>
          <pc:sldMk cId="2330837383" sldId="412"/>
        </pc:sldMkLst>
        <pc:spChg chg="mod">
          <ac:chgData name="Lely Hiryanto" userId="31c9da5f-65ec-4889-a893-0d60be092de9" providerId="ADAL" clId="{BE6D7C4F-C1C0-294B-B363-17BD9204CB0E}" dt="2024-03-09T12:23:17.184" v="13" actId="1076"/>
          <ac:spMkLst>
            <pc:docMk/>
            <pc:sldMk cId="2330837383" sldId="412"/>
            <ac:spMk id="5" creationId="{741557ED-A46D-D7DB-D966-94E9AB92277D}"/>
          </ac:spMkLst>
        </pc:spChg>
        <pc:spChg chg="add mod">
          <ac:chgData name="Lely Hiryanto" userId="31c9da5f-65ec-4889-a893-0d60be092de9" providerId="ADAL" clId="{BE6D7C4F-C1C0-294B-B363-17BD9204CB0E}" dt="2024-03-09T12:24:04.371" v="41" actId="14100"/>
          <ac:spMkLst>
            <pc:docMk/>
            <pc:sldMk cId="2330837383" sldId="412"/>
            <ac:spMk id="6" creationId="{F127AA64-6BC0-34E5-8161-0046B7AAA21B}"/>
          </ac:spMkLst>
        </pc:spChg>
      </pc:sldChg>
      <pc:sldChg chg="modSp mod">
        <pc:chgData name="Lely Hiryanto" userId="31c9da5f-65ec-4889-a893-0d60be092de9" providerId="ADAL" clId="{BE6D7C4F-C1C0-294B-B363-17BD9204CB0E}" dt="2024-03-09T12:22:35.556" v="12" actId="20577"/>
        <pc:sldMkLst>
          <pc:docMk/>
          <pc:sldMk cId="2066361594" sldId="420"/>
        </pc:sldMkLst>
        <pc:spChg chg="mod">
          <ac:chgData name="Lely Hiryanto" userId="31c9da5f-65ec-4889-a893-0d60be092de9" providerId="ADAL" clId="{BE6D7C4F-C1C0-294B-B363-17BD9204CB0E}" dt="2024-03-09T12:22:35.556" v="12" actId="20577"/>
          <ac:spMkLst>
            <pc:docMk/>
            <pc:sldMk cId="2066361594" sldId="420"/>
            <ac:spMk id="3" creationId="{FC7F97C6-7B22-6414-6751-58D28BA34ACB}"/>
          </ac:spMkLst>
        </pc:spChg>
      </pc:sldChg>
    </pc:docChg>
  </pc:docChgLst>
  <pc:docChgLst>
    <pc:chgData name="SAMMY FERDINAND" userId="S::sammy.535230092@stu.untar.ac.id::5f02c24b-230a-4651-878b-f06c411ed974" providerId="AD" clId="Web-{8FE80B72-8CBF-420E-1F99-5DE80532D3AB}"/>
    <pc:docChg chg="modSld">
      <pc:chgData name="SAMMY FERDINAND" userId="S::sammy.535230092@stu.untar.ac.id::5f02c24b-230a-4651-878b-f06c411ed974" providerId="AD" clId="Web-{8FE80B72-8CBF-420E-1F99-5DE80532D3AB}" dt="2024-06-07T01:31:13.678" v="1" actId="1076"/>
      <pc:docMkLst>
        <pc:docMk/>
      </pc:docMkLst>
      <pc:sldChg chg="modSp">
        <pc:chgData name="SAMMY FERDINAND" userId="S::sammy.535230092@stu.untar.ac.id::5f02c24b-230a-4651-878b-f06c411ed974" providerId="AD" clId="Web-{8FE80B72-8CBF-420E-1F99-5DE80532D3AB}" dt="2024-06-07T01:13:48.758" v="0" actId="1076"/>
        <pc:sldMkLst>
          <pc:docMk/>
          <pc:sldMk cId="3913141675" sldId="399"/>
        </pc:sldMkLst>
        <pc:spChg chg="mod">
          <ac:chgData name="SAMMY FERDINAND" userId="S::sammy.535230092@stu.untar.ac.id::5f02c24b-230a-4651-878b-f06c411ed974" providerId="AD" clId="Web-{8FE80B72-8CBF-420E-1F99-5DE80532D3AB}" dt="2024-06-07T01:13:48.758" v="0" actId="1076"/>
          <ac:spMkLst>
            <pc:docMk/>
            <pc:sldMk cId="3913141675" sldId="399"/>
            <ac:spMk id="5" creationId="{51EE024F-4464-17CB-08AF-7821D101D50D}"/>
          </ac:spMkLst>
        </pc:spChg>
      </pc:sldChg>
      <pc:sldChg chg="modSp">
        <pc:chgData name="SAMMY FERDINAND" userId="S::sammy.535230092@stu.untar.ac.id::5f02c24b-230a-4651-878b-f06c411ed974" providerId="AD" clId="Web-{8FE80B72-8CBF-420E-1F99-5DE80532D3AB}" dt="2024-06-07T01:31:13.678" v="1" actId="1076"/>
        <pc:sldMkLst>
          <pc:docMk/>
          <pc:sldMk cId="2724752928" sldId="400"/>
        </pc:sldMkLst>
        <pc:spChg chg="mod">
          <ac:chgData name="SAMMY FERDINAND" userId="S::sammy.535230092@stu.untar.ac.id::5f02c24b-230a-4651-878b-f06c411ed974" providerId="AD" clId="Web-{8FE80B72-8CBF-420E-1F99-5DE80532D3AB}" dt="2024-06-07T01:31:13.678" v="1" actId="1076"/>
          <ac:spMkLst>
            <pc:docMk/>
            <pc:sldMk cId="2724752928" sldId="400"/>
            <ac:spMk id="4" creationId="{C6A43AD8-B898-4CE8-C301-73A6C68D07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70DF8-FBD5-BE4B-B80F-4B3EA7E5671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A5321-1318-9C43-A9CB-ED648C44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2655-C6EA-5C85-9B78-8AE5BF513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04178"/>
          </a:xfrm>
        </p:spPr>
        <p:txBody>
          <a:bodyPr>
            <a:normAutofit/>
          </a:bodyPr>
          <a:lstStyle/>
          <a:p>
            <a:r>
              <a:rPr lang="en-US" b="1" dirty="0"/>
              <a:t>GRAPH II: </a:t>
            </a:r>
            <a:br>
              <a:rPr lang="en-US" b="1" dirty="0"/>
            </a:br>
            <a:r>
              <a:rPr lang="en-US" b="1" dirty="0"/>
              <a:t>Minimum Spanning Tree</a:t>
            </a:r>
            <a:br>
              <a:rPr lang="en-US" b="1" dirty="0"/>
            </a:br>
            <a:r>
              <a:rPr lang="en-US" sz="3200" b="1" dirty="0"/>
              <a:t>PRAKTIKUM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2C4DE-47C6-F36C-7DF1-42BC8FCC5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0936"/>
            <a:ext cx="9144000" cy="1126864"/>
          </a:xfrm>
        </p:spPr>
        <p:txBody>
          <a:bodyPr>
            <a:normAutofit/>
          </a:bodyPr>
          <a:lstStyle/>
          <a:p>
            <a:r>
              <a:rPr lang="en-US" b="1" dirty="0"/>
              <a:t>TK13024 - STRUKTUR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CD949E-5765-FDDE-E46E-EA5B9920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Praktikum</a:t>
            </a:r>
            <a:endParaRPr lang="en-US" b="1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7F9DD8-0CE6-9721-6560-DA801E398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824971"/>
              </p:ext>
            </p:extLst>
          </p:nvPr>
        </p:nvGraphicFramePr>
        <p:xfrm>
          <a:off x="958702" y="1581076"/>
          <a:ext cx="8153400" cy="45751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63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9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Review Dasar Program Java dan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Rekursif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2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dengan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Array dan Linked List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3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Stack dan Queue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4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Hash Tables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5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Binary 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Search </a:t>
                      </a: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Tree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6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Heap dan Heapsort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7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Huffman Coding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8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UTS (</a:t>
                      </a:r>
                      <a:r>
                        <a:rPr 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9</a:t>
                      </a:r>
                      <a:endParaRPr lang="id-ID" sz="16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2-3 Tree</a:t>
                      </a:r>
                      <a:endParaRPr lang="id-ID" sz="16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10</a:t>
                      </a:r>
                      <a:endParaRPr lang="id-ID" sz="16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DFS dan BFS</a:t>
                      </a:r>
                      <a:endParaRPr lang="id-ID" sz="16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11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Shortest Path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Pertemuan 12</a:t>
                      </a:r>
                      <a:endParaRPr lang="id-ID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 program Minimum Spanning Tree</a:t>
                      </a:r>
                      <a:endParaRPr lang="id-ID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13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Topological Sort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14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15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16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UAS (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1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990675-FC64-2830-B3F3-12F30B62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Graph (</a:t>
            </a:r>
            <a:r>
              <a:rPr lang="en-US" b="1" dirty="0" err="1"/>
              <a:t>WeightedGraph.java</a:t>
            </a:r>
            <a:r>
              <a:rPr lang="en-US" b="1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43AD8-B898-4CE8-C301-73A6C68D07E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/>
              <a:t>Gunakan</a:t>
            </a:r>
            <a:r>
              <a:rPr lang="en-US" dirty="0"/>
              <a:t> program Graph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11 dan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class Edge&lt;T&gt;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E024F-4464-17CB-08AF-7821D101D50D}"/>
              </a:ext>
            </a:extLst>
          </p:cNvPr>
          <p:cNvSpPr txBox="1"/>
          <p:nvPr/>
        </p:nvSpPr>
        <p:spPr>
          <a:xfrm>
            <a:off x="1785574" y="2761729"/>
            <a:ext cx="784770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Edge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{</a:t>
            </a:r>
          </a:p>
          <a:p>
            <a:pPr lvl="1"/>
            <a:r>
              <a:rPr lang="en-AU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vertex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  <a:r>
              <a:rPr lang="en-AU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dirty="0">
                <a:solidFill>
                  <a:srgbClr val="FFFF0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</a:t>
            </a:r>
            <a:r>
              <a:rPr lang="en-AU" b="0" dirty="0" err="1">
                <a:solidFill>
                  <a:srgbClr val="FFFF0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tambahan</a:t>
            </a:r>
            <a:endParaRPr lang="en-AU" b="0" dirty="0">
              <a:solidFill>
                <a:srgbClr val="FFFF00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neighbor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  <a:r>
              <a:rPr lang="en-AU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//connected vertex</a:t>
            </a:r>
            <a:endParaRPr lang="en-AU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weight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  <a:r>
              <a:rPr lang="en-AU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//weight</a:t>
            </a:r>
          </a:p>
          <a:p>
            <a:pPr lvl="1"/>
            <a:endParaRPr lang="en-AU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//Constructor, Time O(1) Space O(1)</a:t>
            </a:r>
            <a:endParaRPr lang="en-AU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Edge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  <a:r>
              <a:rPr lang="en-AU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dirty="0">
                <a:solidFill>
                  <a:srgbClr val="FFFF0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</a:t>
            </a:r>
            <a:r>
              <a:rPr lang="en-AU" b="0" dirty="0" err="1">
                <a:solidFill>
                  <a:srgbClr val="FFFF0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tambahan</a:t>
            </a:r>
            <a:r>
              <a:rPr lang="en-AU" b="0" dirty="0">
                <a:solidFill>
                  <a:srgbClr val="FFFF0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</a:t>
            </a:r>
            <a:r>
              <a:rPr lang="en-AU" dirty="0">
                <a:solidFill>
                  <a:srgbClr val="FFFF00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T u</a:t>
            </a:r>
            <a:endParaRPr lang="en-AU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AU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this</a:t>
            </a:r>
            <a:r>
              <a:rPr lang="en-AU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vertex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  <a:r>
              <a:rPr lang="en-AU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dirty="0">
                <a:solidFill>
                  <a:srgbClr val="FFFF0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</a:t>
            </a:r>
            <a:r>
              <a:rPr lang="en-AU" b="0" dirty="0" err="1">
                <a:solidFill>
                  <a:srgbClr val="FFFF0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tambahan</a:t>
            </a:r>
            <a:r>
              <a:rPr lang="en-AU" b="0" dirty="0">
                <a:solidFill>
                  <a:srgbClr val="FFFF0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endParaRPr lang="en-AU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AU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this</a:t>
            </a:r>
            <a:r>
              <a:rPr lang="en-AU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neighbor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</a:p>
          <a:p>
            <a:pPr lvl="2"/>
            <a:r>
              <a:rPr lang="en-AU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this</a:t>
            </a:r>
            <a:r>
              <a:rPr lang="en-AU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weight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r>
              <a:rPr lang="en-AU" dirty="0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...</a:t>
            </a:r>
            <a:endParaRPr lang="en-AU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4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990675-FC64-2830-B3F3-12F30B62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Tugas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43AD8-B898-4CE8-C301-73A6C68D0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229"/>
            <a:ext cx="6993367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Lengkapi</a:t>
            </a:r>
            <a:r>
              <a:rPr lang="en-US" dirty="0"/>
              <a:t> program “</a:t>
            </a:r>
            <a:r>
              <a:rPr lang="en-US" dirty="0" err="1"/>
              <a:t>WeightedGraph.java</a:t>
            </a:r>
            <a:r>
              <a:rPr lang="en-US" dirty="0"/>
              <a:t>”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java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b="1" dirty="0"/>
              <a:t>Minimum Spanning Tree (MST)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b="1" dirty="0"/>
              <a:t>Prim</a:t>
            </a:r>
            <a:r>
              <a:rPr lang="en-US" dirty="0"/>
              <a:t> (</a:t>
            </a:r>
            <a:r>
              <a:rPr lang="en-US" dirty="0" err="1"/>
              <a:t>petunjuk</a:t>
            </a:r>
            <a:r>
              <a:rPr lang="en-US" dirty="0"/>
              <a:t>: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b="1" dirty="0"/>
              <a:t>BFS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b="1" dirty="0"/>
              <a:t>Kruskal</a:t>
            </a:r>
            <a:r>
              <a:rPr lang="en-US" dirty="0"/>
              <a:t> (</a:t>
            </a:r>
            <a:r>
              <a:rPr lang="en-US" dirty="0" err="1"/>
              <a:t>petunjuk</a:t>
            </a:r>
            <a:r>
              <a:rPr lang="en-US" dirty="0"/>
              <a:t>: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b="1" dirty="0"/>
              <a:t>heap sort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Output </a:t>
            </a:r>
            <a:r>
              <a:rPr lang="en-US" dirty="0" err="1"/>
              <a:t>berupa</a:t>
            </a:r>
            <a:r>
              <a:rPr lang="en-US" dirty="0"/>
              <a:t> list </a:t>
            </a:r>
            <a:r>
              <a:rPr lang="en-US" dirty="0" err="1"/>
              <a:t>dari</a:t>
            </a:r>
            <a:r>
              <a:rPr lang="en-US" dirty="0"/>
              <a:t> edges </a:t>
            </a:r>
            <a:r>
              <a:rPr lang="en-US" dirty="0" err="1"/>
              <a:t>dengan</a:t>
            </a:r>
            <a:r>
              <a:rPr lang="en-US" dirty="0"/>
              <a:t> total </a:t>
            </a:r>
            <a:r>
              <a:rPr lang="en-US" dirty="0" err="1"/>
              <a:t>bobot</a:t>
            </a:r>
            <a:r>
              <a:rPr lang="en-US" dirty="0"/>
              <a:t> MST </a:t>
            </a:r>
            <a:r>
              <a:rPr lang="en-US" dirty="0" err="1"/>
              <a:t>terkecil</a:t>
            </a:r>
            <a:r>
              <a:rPr lang="en-US" dirty="0"/>
              <a:t> (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):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59769-0097-254D-EC7C-44968464F1D6}"/>
              </a:ext>
            </a:extLst>
          </p:cNvPr>
          <p:cNvSpPr txBox="1"/>
          <p:nvPr/>
        </p:nvSpPr>
        <p:spPr>
          <a:xfrm>
            <a:off x="7949900" y="1922444"/>
            <a:ext cx="3840481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Undirected Graph: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 : (b,a,4)(b,c,1)(b,d,3)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: (a,b,4)(a,c,6)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 : (c,a,6)(c,b,1)(c,e,1)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 : (d,b,3)(d,e,2)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 : (e,d,2)(e,c,1)</a:t>
            </a: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MST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Algoritma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Prim: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[ (a,b,4) (b,c,1) (c,e,1) (e,d,2) ]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MST Length = 8</a:t>
            </a: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MST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Algoritma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Kruskal: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[ (e,c,1) (b,c,1) (d,e,2) (a,b,4) ]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MST Length = 8</a:t>
            </a:r>
          </a:p>
        </p:txBody>
      </p:sp>
    </p:spTree>
    <p:extLst>
      <p:ext uri="{BB962C8B-B14F-4D97-AF65-F5344CB8AC3E}">
        <p14:creationId xmlns:p14="http://schemas.microsoft.com/office/powerpoint/2010/main" val="272475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281EE4-D71E-49EE-B955-5F415F06C3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9f402-747b-4da2-8978-9907da1490f0"/>
    <ds:schemaRef ds:uri="1143e0e2-e764-4b4a-8177-0bbfe168bd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EFB906-B680-4043-B08D-21E7C81E3B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734D761-41B4-4359-890E-85BFCA5AC9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6190</TotalTime>
  <Words>455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GRAPH II:  Minimum Spanning Tree PRAKTIKUM</vt:lpstr>
      <vt:lpstr>Materi Praktikum</vt:lpstr>
      <vt:lpstr>Program Graph (WeightedGraph.java)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Lely Hiryanto</cp:lastModifiedBy>
  <cp:revision>281</cp:revision>
  <dcterms:created xsi:type="dcterms:W3CDTF">2020-06-08T01:30:48Z</dcterms:created>
  <dcterms:modified xsi:type="dcterms:W3CDTF">2024-06-07T01:31:13Z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