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96" r:id="rId5"/>
    <p:sldId id="268" r:id="rId6"/>
    <p:sldId id="400" r:id="rId7"/>
    <p:sldId id="4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6197"/>
  </p:normalViewPr>
  <p:slideViewPr>
    <p:cSldViewPr snapToGrid="0">
      <p:cViewPr varScale="1">
        <p:scale>
          <a:sx n="109" d="100"/>
          <a:sy n="109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0DF8-FBD5-BE4B-B80F-4B3EA7E5671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A5321-1318-9C43-A9CB-ED648C44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2655-C6EA-5C85-9B78-8AE5BF513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04178"/>
          </a:xfrm>
        </p:spPr>
        <p:txBody>
          <a:bodyPr>
            <a:normAutofit/>
          </a:bodyPr>
          <a:lstStyle/>
          <a:p>
            <a:r>
              <a:rPr lang="en-US" b="1" dirty="0"/>
              <a:t>GRAPH III: </a:t>
            </a:r>
            <a:br>
              <a:rPr lang="en-US" b="1" dirty="0"/>
            </a:br>
            <a:r>
              <a:rPr lang="en-US" b="1" dirty="0"/>
              <a:t>Topological Ordering</a:t>
            </a:r>
            <a:br>
              <a:rPr lang="en-US" b="1" dirty="0"/>
            </a:br>
            <a:r>
              <a:rPr lang="en-US" sz="3200" b="1" dirty="0"/>
              <a:t>PRAKTIKUM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2C4DE-47C6-F36C-7DF1-42BC8FCC5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0936"/>
            <a:ext cx="9144000" cy="1126864"/>
          </a:xfrm>
        </p:spPr>
        <p:txBody>
          <a:bodyPr>
            <a:normAutofit/>
          </a:bodyPr>
          <a:lstStyle/>
          <a:p>
            <a:r>
              <a:rPr lang="en-US" b="1" dirty="0"/>
              <a:t>TK13024 - STRUKTUR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D949E-5765-FDDE-E46E-EA5B9920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Praktikum</a:t>
            </a:r>
            <a:endParaRPr lang="en-US" b="1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7F9DD8-0CE6-9721-6560-DA801E398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600487"/>
              </p:ext>
            </p:extLst>
          </p:nvPr>
        </p:nvGraphicFramePr>
        <p:xfrm>
          <a:off x="958702" y="1581076"/>
          <a:ext cx="8153400" cy="45751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6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9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Review Dasar Program Java dan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Rekursif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2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Array dan Linked List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3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Stack dan Queue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4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Hash Tables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5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Binary 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Search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Tree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Heap dan Heapsort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7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Huffman Coding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8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UTS (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9</a:t>
                      </a:r>
                      <a:endParaRPr lang="id-ID" sz="16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2-3 Tree</a:t>
                      </a:r>
                      <a:endParaRPr lang="id-ID" sz="16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10</a:t>
                      </a:r>
                      <a:endParaRPr lang="id-ID" sz="16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DFS dan BFS</a:t>
                      </a:r>
                      <a:endParaRPr lang="id-ID" sz="16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11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Shortest Path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12</a:t>
                      </a:r>
                      <a:endParaRPr lang="id-ID" sz="16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Minimum Spanning Tree</a:t>
                      </a:r>
                      <a:endParaRPr lang="id-ID" sz="16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Pertemuan 13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program Topological Sort</a:t>
                      </a:r>
                      <a:endParaRPr lang="id-ID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14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15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UAS (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1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990675-FC64-2830-B3F3-12F30B6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 Review Ins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A9074-6F81-E3EC-C445-21BF34ECC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38" y="1435282"/>
            <a:ext cx="4437185" cy="44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5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990675-FC64-2830-B3F3-12F30B6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Tugas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43AD8-B898-4CE8-C301-73A6C68D0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3367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/>
              <a:t>Lengkapi</a:t>
            </a:r>
            <a:r>
              <a:rPr lang="en-US" dirty="0"/>
              <a:t> program “</a:t>
            </a:r>
            <a:r>
              <a:rPr lang="en-US" dirty="0" err="1"/>
              <a:t>WeightedGraph.java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12 kalian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b="1" dirty="0"/>
              <a:t>Topological Ordering </a:t>
            </a:r>
            <a:r>
              <a:rPr lang="en-US" b="1" dirty="0" err="1"/>
              <a:t>dari</a:t>
            </a:r>
            <a:r>
              <a:rPr lang="en-US" b="1" dirty="0"/>
              <a:t> DAG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Petunjuk</a:t>
            </a:r>
            <a:r>
              <a:rPr lang="en-US" dirty="0"/>
              <a:t>: </a:t>
            </a:r>
            <a:r>
              <a:rPr lang="en-US" dirty="0" err="1"/>
              <a:t>hitung</a:t>
            </a:r>
            <a:r>
              <a:rPr lang="en-US" dirty="0"/>
              <a:t> indegree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vertex dan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HashMap</a:t>
            </a:r>
          </a:p>
          <a:p>
            <a:r>
              <a:rPr lang="en-US" dirty="0"/>
              <a:t>Output </a:t>
            </a:r>
            <a:r>
              <a:rPr lang="en-US" dirty="0" err="1"/>
              <a:t>berupa</a:t>
            </a:r>
            <a:r>
              <a:rPr lang="en-US" dirty="0"/>
              <a:t> list </a:t>
            </a:r>
            <a:r>
              <a:rPr lang="en-US" dirty="0" err="1"/>
              <a:t>dari</a:t>
            </a:r>
            <a:r>
              <a:rPr lang="en-US" dirty="0"/>
              <a:t> vertex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59769-0097-254D-EC7C-44968464F1D6}"/>
              </a:ext>
            </a:extLst>
          </p:cNvPr>
          <p:cNvSpPr txBox="1"/>
          <p:nvPr/>
        </p:nvSpPr>
        <p:spPr>
          <a:xfrm>
            <a:off x="7949900" y="1922444"/>
            <a:ext cx="384048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Directed Graph: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 : (b,c,1)(b,d,2)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: (a,b,4)(a,c,6)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 : 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 : (d,e,2)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 : (e,c,1)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Topological Ordering: [ a b d e c ]</a:t>
            </a:r>
          </a:p>
        </p:txBody>
      </p:sp>
    </p:spTree>
    <p:extLst>
      <p:ext uri="{BB962C8B-B14F-4D97-AF65-F5344CB8AC3E}">
        <p14:creationId xmlns:p14="http://schemas.microsoft.com/office/powerpoint/2010/main" val="134453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AC05D5-7D16-4ED1-A090-2477D20BB8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56A09E-A337-4E60-BEF4-440130A196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9f402-747b-4da2-8978-9907da1490f0"/>
    <ds:schemaRef ds:uri="1143e0e2-e764-4b4a-8177-0bbfe168bd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AA696B-59C9-4032-97F9-35F482C3274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241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GRAPH III:  Topological Ordering PRAKTIKUM</vt:lpstr>
      <vt:lpstr>Materi Praktikum</vt:lpstr>
      <vt:lpstr>Form Review Ins Lab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Henokh Mikhael</cp:lastModifiedBy>
  <cp:revision>286</cp:revision>
  <dcterms:created xsi:type="dcterms:W3CDTF">2020-06-08T01:30:48Z</dcterms:created>
  <dcterms:modified xsi:type="dcterms:W3CDTF">2024-06-13T10:07:31Z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