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CFBF-6075-4F85-B894-4A469EF9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FCE73-F947-403C-9CD4-66B59A7F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5C51-E7B3-45D1-8E60-76E33535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C219-FD1F-4BC8-83D4-F760E70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6ABA-2D8C-4760-9D1C-C5375318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CF29-8C06-4831-BFC1-5BE33E88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13E8-27EF-4D18-BBE6-B92A1771C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6881-1FC3-4604-82D2-BD4844BA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FED9-A13D-4FA1-BDA6-13B78428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4BE9-B185-410B-ADCE-4CA6C39E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C1D79-2221-4B47-BDCB-0D5DC1F5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398A-F102-4A26-AE54-094BA700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70E3-3881-4CD6-A6A0-BB5F2B27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D5E2-F288-4A2F-99F2-21294605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8C33-F489-4FF7-9E5B-E663EB22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4A15-B60F-4242-90E1-E144B7A0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0D72-C545-4502-9C43-0985C6FC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E919-6F4D-4A80-9EAA-351DB9E2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1EA5-EB11-412F-9774-A77C5AC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A3C3-107D-4FBC-A406-735A826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2399-2045-42BA-8B72-3E9107F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D625-1F96-4924-828F-4C72BEB6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E4E2-AE5D-411C-AC48-74B2C7A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DC83-0D0F-4FB8-A92D-6D7EEB71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85C3-F79D-465D-9D7F-3AF0F7DE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44F3-EA15-4C5E-A80B-207C966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9169-8158-4FDE-A591-B4BB12D2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1CB6-0EDB-4781-A5BA-6C0787B70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D79E5-FFDC-47F5-9B97-B1058348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EC23-6842-4EB5-9B9A-875DFA27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2376-FF28-403D-B2B7-56A4067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4851-3B89-424C-B4E5-D7C50FAA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F87CE-F1C3-4D1E-AD81-986E1382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5E80-A2E8-408D-8BFB-A8A9259D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7FDE0-FC71-4F7C-9C56-4E7BE594E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659B2-053F-4B50-AF86-07DB1E81E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FCFA3-251A-479E-AF76-D16C69F5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FE702-9D93-4785-BD2C-5E956BA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AF259-C2EF-4A8C-8C38-86B1FB0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BAF5-4002-4FCA-A156-5652DC9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A686-5115-4D1C-993F-D3593FEC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05C0-01F0-45DF-BBA0-E0C759F2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4E661-225A-42D8-B5B9-827035D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3C6E-7CCA-4983-9788-3DF143AE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04BD8-5F05-4953-B0EC-4DADCFA4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B4219-4B06-49C3-9838-8F52112D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1E3-DB17-43CE-8F93-2C454941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2630-65EC-4712-92D8-DDF4C117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E4C3-B7D9-4E40-B1E3-62D661742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1F68D-2786-4306-A45B-093D6CEA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B6C18-52EA-4308-BBB6-C6649D9E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7DF4D-45EF-475B-8B42-2BCD13E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5963-699C-4622-9F8E-621B5647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0B426-7258-4A9F-A82D-73F9E3F77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8F9DD-B19C-42D9-B087-81E02AA8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980C6-1F6C-42CD-AAF7-DFB442F7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6901-AE30-404D-BDEF-389BF289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7FEC-BA85-4ED0-A7BE-6F0227D7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AD778-91BE-4912-B905-FBEA6A47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5233F-993E-4B38-9CFC-AB9CB169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09D4-0FCC-4CB8-A328-6B53461C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3FB8-386D-4AFC-9B66-D492544013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301B-1FC4-48A8-ACA6-E32B34051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A8CB-4892-41D3-B66A-1280F962A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1C7F-7F9D-4F2B-BEBC-10382B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1C28E-ED69-4475-9A53-4A4DEE339A41}"/>
                  </a:ext>
                </a:extLst>
              </p:cNvPr>
              <p:cNvSpPr txBox="1"/>
              <p:nvPr/>
            </p:nvSpPr>
            <p:spPr>
              <a:xfrm>
                <a:off x="990954" y="642206"/>
                <a:ext cx="2131801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1C28E-ED69-4475-9A53-4A4DEE33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54" y="642206"/>
                <a:ext cx="2131801" cy="718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8C423D-0625-4A44-B971-9D7160B420CC}"/>
              </a:ext>
            </a:extLst>
          </p:cNvPr>
          <p:cNvSpPr txBox="1"/>
          <p:nvPr/>
        </p:nvSpPr>
        <p:spPr>
          <a:xfrm>
            <a:off x="727267" y="16034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*Baris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2D2421-72C5-491D-9898-6C392ABF84D1}"/>
                  </a:ext>
                </a:extLst>
              </p:cNvPr>
              <p:cNvSpPr txBox="1"/>
              <p:nvPr/>
            </p:nvSpPr>
            <p:spPr>
              <a:xfrm>
                <a:off x="1917016" y="1577711"/>
                <a:ext cx="214257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2D2421-72C5-491D-9898-6C392ABF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16" y="1577711"/>
                <a:ext cx="2142574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E7674E-8954-4367-B471-052CBF725928}"/>
                  </a:ext>
                </a:extLst>
              </p:cNvPr>
              <p:cNvSpPr txBox="1"/>
              <p:nvPr/>
            </p:nvSpPr>
            <p:spPr>
              <a:xfrm>
                <a:off x="766572" y="3352853"/>
                <a:ext cx="1111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~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E7674E-8954-4367-B471-052CBF725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2" y="3352853"/>
                <a:ext cx="1111138" cy="369332"/>
              </a:xfrm>
              <a:prstGeom prst="rect">
                <a:avLst/>
              </a:prstGeom>
              <a:blipFill>
                <a:blip r:embed="rId4"/>
                <a:stretch>
                  <a:fillRect l="-4945" t="-8197" r="-439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784498-FC14-4450-A210-995B697C6325}"/>
                  </a:ext>
                </a:extLst>
              </p:cNvPr>
              <p:cNvSpPr txBox="1"/>
              <p:nvPr/>
            </p:nvSpPr>
            <p:spPr>
              <a:xfrm>
                <a:off x="1917016" y="3027283"/>
                <a:ext cx="217585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784498-FC14-4450-A210-995B697C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16" y="3027283"/>
                <a:ext cx="2175852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5314A1E-2CAD-4EC5-8D8B-E99025B35301}"/>
              </a:ext>
            </a:extLst>
          </p:cNvPr>
          <p:cNvSpPr txBox="1"/>
          <p:nvPr/>
        </p:nvSpPr>
        <p:spPr>
          <a:xfrm>
            <a:off x="3364141" y="693242"/>
            <a:ext cx="436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mulai</a:t>
            </a:r>
            <a:r>
              <a:rPr lang="en-US" dirty="0"/>
              <a:t> 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67D26-B4CA-4AA2-B123-12B5C280D930}"/>
                  </a:ext>
                </a:extLst>
              </p:cNvPr>
              <p:cNvSpPr txBox="1"/>
              <p:nvPr/>
            </p:nvSpPr>
            <p:spPr>
              <a:xfrm>
                <a:off x="766572" y="5102288"/>
                <a:ext cx="1343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- 3*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~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67D26-B4CA-4AA2-B123-12B5C280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2" y="5102288"/>
                <a:ext cx="1343573" cy="369332"/>
              </a:xfrm>
              <a:prstGeom prst="rect">
                <a:avLst/>
              </a:prstGeom>
              <a:blipFill>
                <a:blip r:embed="rId6"/>
                <a:stretch>
                  <a:fillRect l="-4091" t="-9836" r="-3182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6E2357-CD3C-4227-A682-EAADBF1AAC50}"/>
                  </a:ext>
                </a:extLst>
              </p:cNvPr>
              <p:cNvSpPr txBox="1"/>
              <p:nvPr/>
            </p:nvSpPr>
            <p:spPr>
              <a:xfrm>
                <a:off x="2093338" y="4485362"/>
                <a:ext cx="2125261" cy="1077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−7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6E2357-CD3C-4227-A682-EAADBF1A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338" y="4485362"/>
                <a:ext cx="2125261" cy="1077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3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8C423D-0625-4A44-B971-9D7160B420CC}"/>
              </a:ext>
            </a:extLst>
          </p:cNvPr>
          <p:cNvSpPr txBox="1"/>
          <p:nvPr/>
        </p:nvSpPr>
        <p:spPr>
          <a:xfrm>
            <a:off x="616688" y="81232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(-½) *Baris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E7674E-8954-4367-B471-052CBF725928}"/>
                  </a:ext>
                </a:extLst>
              </p:cNvPr>
              <p:cNvSpPr txBox="1"/>
              <p:nvPr/>
            </p:nvSpPr>
            <p:spPr>
              <a:xfrm>
                <a:off x="793606" y="2625462"/>
                <a:ext cx="1161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~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E7674E-8954-4367-B471-052CBF725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6" y="2625462"/>
                <a:ext cx="1161344" cy="369332"/>
              </a:xfrm>
              <a:prstGeom prst="rect">
                <a:avLst/>
              </a:prstGeom>
              <a:blipFill>
                <a:blip r:embed="rId2"/>
                <a:stretch>
                  <a:fillRect l="-4188" t="-10000" r="-4188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6E2357-CD3C-4227-A682-EAADBF1AAC50}"/>
                  </a:ext>
                </a:extLst>
              </p:cNvPr>
              <p:cNvSpPr txBox="1"/>
              <p:nvPr/>
            </p:nvSpPr>
            <p:spPr>
              <a:xfrm>
                <a:off x="2102204" y="487585"/>
                <a:ext cx="2170145" cy="1062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ox>
                                              <m:box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−7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4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6E2357-CD3C-4227-A682-EAADBF1A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204" y="487585"/>
                <a:ext cx="2170145" cy="1062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B4FFC5-CCA5-4BC4-8B78-8FEFBDC46EEF}"/>
                  </a:ext>
                </a:extLst>
              </p:cNvPr>
              <p:cNvSpPr txBox="1"/>
              <p:nvPr/>
            </p:nvSpPr>
            <p:spPr>
              <a:xfrm>
                <a:off x="2103806" y="1898674"/>
                <a:ext cx="2199898" cy="1062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ox>
                                              <m:box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  <m:t>−15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4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b="0" i="1" smtClean="0">
                                                          <a:highlight>
                                                            <a:srgbClr val="FFFF00"/>
                                                          </a:highlight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4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B4FFC5-CCA5-4BC4-8B78-8FEFBDC4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06" y="1898674"/>
                <a:ext cx="2199898" cy="1062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EA092D-7BB8-49C6-ABA8-926C2E90E826}"/>
              </a:ext>
            </a:extLst>
          </p:cNvPr>
          <p:cNvSpPr txBox="1"/>
          <p:nvPr/>
        </p:nvSpPr>
        <p:spPr>
          <a:xfrm>
            <a:off x="4891688" y="2245499"/>
            <a:ext cx="375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A650ECA-7523-4BFE-BFEE-278AF307CFFD}"/>
              </a:ext>
            </a:extLst>
          </p:cNvPr>
          <p:cNvSpPr/>
          <p:nvPr/>
        </p:nvSpPr>
        <p:spPr>
          <a:xfrm>
            <a:off x="4419602" y="2234006"/>
            <a:ext cx="323230" cy="43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ACF1E-AD8E-4974-B845-24C6C386B975}"/>
                  </a:ext>
                </a:extLst>
              </p:cNvPr>
              <p:cNvSpPr txBox="1"/>
              <p:nvPr/>
            </p:nvSpPr>
            <p:spPr>
              <a:xfrm>
                <a:off x="939557" y="3693846"/>
                <a:ext cx="1402243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ACF1E-AD8E-4974-B845-24C6C386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57" y="3693846"/>
                <a:ext cx="1402243" cy="487954"/>
              </a:xfrm>
              <a:prstGeom prst="rect">
                <a:avLst/>
              </a:prstGeom>
              <a:blipFill>
                <a:blip r:embed="rId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C9BB6B-F469-43CC-827B-682DFE701C14}"/>
              </a:ext>
            </a:extLst>
          </p:cNvPr>
          <p:cNvSpPr txBox="1"/>
          <p:nvPr/>
        </p:nvSpPr>
        <p:spPr>
          <a:xfrm>
            <a:off x="867617" y="3234519"/>
            <a:ext cx="309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Dari baris </a:t>
            </a:r>
            <a:r>
              <a:rPr lang="en-US" dirty="0" err="1"/>
              <a:t>ke</a:t>
            </a:r>
            <a:r>
              <a:rPr lang="en-US" dirty="0"/>
              <a:t> 3 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03F7FC-5E9C-4429-9219-24228C12CBC5}"/>
              </a:ext>
            </a:extLst>
          </p:cNvPr>
          <p:cNvSpPr/>
          <p:nvPr/>
        </p:nvSpPr>
        <p:spPr>
          <a:xfrm>
            <a:off x="2711829" y="3693846"/>
            <a:ext cx="323230" cy="43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69CCD8-2A0E-4B23-B7CA-A8F1B45B3242}"/>
                  </a:ext>
                </a:extLst>
              </p:cNvPr>
              <p:cNvSpPr txBox="1"/>
              <p:nvPr/>
            </p:nvSpPr>
            <p:spPr>
              <a:xfrm>
                <a:off x="3202527" y="3693846"/>
                <a:ext cx="1369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69CCD8-2A0E-4B23-B7CA-A8F1B45B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27" y="3693846"/>
                <a:ext cx="1369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7FFE4F-61D0-4500-BF59-8A3567FB796A}"/>
              </a:ext>
            </a:extLst>
          </p:cNvPr>
          <p:cNvSpPr txBox="1"/>
          <p:nvPr/>
        </p:nvSpPr>
        <p:spPr>
          <a:xfrm>
            <a:off x="599768" y="5700405"/>
            <a:ext cx="323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naik </a:t>
            </a:r>
            <a:r>
              <a:rPr lang="en-US" dirty="0" err="1"/>
              <a:t>ke</a:t>
            </a:r>
            <a:r>
              <a:rPr lang="en-US" dirty="0"/>
              <a:t> baris </a:t>
            </a:r>
            <a:r>
              <a:rPr lang="en-US" dirty="0" err="1"/>
              <a:t>ke</a:t>
            </a:r>
            <a:r>
              <a:rPr lang="en-US" dirty="0"/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995021-118B-4953-8D2E-9937E152FD88}"/>
                  </a:ext>
                </a:extLst>
              </p:cNvPr>
              <p:cNvSpPr txBox="1"/>
              <p:nvPr/>
            </p:nvSpPr>
            <p:spPr>
              <a:xfrm>
                <a:off x="4060058" y="4342870"/>
                <a:ext cx="1965795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995021-118B-4953-8D2E-9937E152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58" y="4342870"/>
                <a:ext cx="1965795" cy="616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024B31-9A21-40F9-874F-78883EBF63A1}"/>
                  </a:ext>
                </a:extLst>
              </p:cNvPr>
              <p:cNvSpPr txBox="1"/>
              <p:nvPr/>
            </p:nvSpPr>
            <p:spPr>
              <a:xfrm>
                <a:off x="773001" y="5050216"/>
                <a:ext cx="2584490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=-1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024B31-9A21-40F9-874F-78883EBF6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1" y="5050216"/>
                <a:ext cx="2584490" cy="487954"/>
              </a:xfrm>
              <a:prstGeom prst="rect">
                <a:avLst/>
              </a:prstGeom>
              <a:blipFill>
                <a:blip r:embed="rId8"/>
                <a:stretch>
                  <a:fillRect r="-117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92D3C3E-D48D-48E3-9205-37C18E102C02}"/>
              </a:ext>
            </a:extLst>
          </p:cNvPr>
          <p:cNvSpPr txBox="1"/>
          <p:nvPr/>
        </p:nvSpPr>
        <p:spPr>
          <a:xfrm>
            <a:off x="728869" y="4518376"/>
            <a:ext cx="323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naik </a:t>
            </a:r>
            <a:r>
              <a:rPr lang="en-US" dirty="0" err="1"/>
              <a:t>ke</a:t>
            </a:r>
            <a:r>
              <a:rPr lang="en-US" dirty="0"/>
              <a:t> baris </a:t>
            </a:r>
            <a:r>
              <a:rPr lang="en-US" dirty="0" err="1"/>
              <a:t>ke</a:t>
            </a:r>
            <a:r>
              <a:rPr lang="en-US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F830450-1D01-4BF5-9E47-EA22AE6D3768}"/>
                  </a:ext>
                </a:extLst>
              </p:cNvPr>
              <p:cNvSpPr txBox="1"/>
              <p:nvPr/>
            </p:nvSpPr>
            <p:spPr>
              <a:xfrm>
                <a:off x="3964747" y="5496765"/>
                <a:ext cx="212378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F830450-1D01-4BF5-9E47-EA22AE6D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47" y="5496765"/>
                <a:ext cx="2123787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70816A-47BF-4D44-9894-44CE25B8A660}"/>
                  </a:ext>
                </a:extLst>
              </p:cNvPr>
              <p:cNvSpPr txBox="1"/>
              <p:nvPr/>
            </p:nvSpPr>
            <p:spPr>
              <a:xfrm>
                <a:off x="698530" y="6194145"/>
                <a:ext cx="4203971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=2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70816A-47BF-4D44-9894-44CE25B8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0" y="6194145"/>
                <a:ext cx="4203971" cy="484043"/>
              </a:xfrm>
              <a:prstGeom prst="rect">
                <a:avLst/>
              </a:prstGeom>
              <a:blipFill>
                <a:blip r:embed="rId10"/>
                <a:stretch>
                  <a:fillRect r="-29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264D16-EB08-E8C9-701D-AC979B78048E}"/>
                  </a:ext>
                </a:extLst>
              </p:cNvPr>
              <p:cNvSpPr txBox="1"/>
              <p:nvPr/>
            </p:nvSpPr>
            <p:spPr>
              <a:xfrm>
                <a:off x="751523" y="485332"/>
                <a:ext cx="6097904" cy="174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ox>
                                              <m:boxPr>
                                                <m:ctrlPr>
                                                  <a:rPr lang="en-US" sz="2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sz="2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  <m:m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sz="2800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  <m:t>−15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2800" b="0" i="1" smtClean="0">
                                                        <a:highlight>
                                                          <a:srgbClr val="FFFF00"/>
                                                        </a:highlight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box>
                                                    <m:boxPr>
                                                      <m:ctrl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4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:</m:t>
                                                  </m:r>
                                                </m:e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sz="2800" b="0" i="1" smtClean="0">
                                                          <a:highlight>
                                                            <a:srgbClr val="FFFF00"/>
                                                          </a:highlight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800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800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−15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800" b="0" i="1" smtClean="0">
                                                              <a:highlight>
                                                                <a:srgbClr val="FFFF00"/>
                                                              </a:highlight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4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264D16-EB08-E8C9-701D-AC979B78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23" y="485332"/>
                <a:ext cx="6097904" cy="1746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2A0859-DBEC-6F16-8BE4-8DA5F0A2DDB5}"/>
              </a:ext>
            </a:extLst>
          </p:cNvPr>
          <p:cNvSpPr txBox="1"/>
          <p:nvPr/>
        </p:nvSpPr>
        <p:spPr>
          <a:xfrm>
            <a:off x="1417320" y="2571750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-15/4  x3 = -15/4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A0634-A877-1C3A-8189-7AD1D54ECA39}"/>
              </a:ext>
            </a:extLst>
          </p:cNvPr>
          <p:cNvSpPr txBox="1"/>
          <p:nvPr/>
        </p:nvSpPr>
        <p:spPr>
          <a:xfrm>
            <a:off x="1417320" y="3501421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X2 -1/4 x3 = -5/4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7ED17-47F4-3469-D8B6-AE193B3CFDBF}"/>
              </a:ext>
            </a:extLst>
          </p:cNvPr>
          <p:cNvSpPr txBox="1"/>
          <p:nvPr/>
        </p:nvSpPr>
        <p:spPr>
          <a:xfrm>
            <a:off x="1417320" y="4609916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 + x2 + ½ x3 = 3/2</a:t>
            </a:r>
            <a:endParaRPr lang="en-ID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81344F-BE3B-1ECF-1495-C2CE748150C7}"/>
              </a:ext>
            </a:extLst>
          </p:cNvPr>
          <p:cNvSpPr/>
          <p:nvPr/>
        </p:nvSpPr>
        <p:spPr>
          <a:xfrm>
            <a:off x="4754880" y="2603480"/>
            <a:ext cx="110871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40714-2E4F-3607-892C-15EDCDAF713D}"/>
              </a:ext>
            </a:extLst>
          </p:cNvPr>
          <p:cNvSpPr txBox="1"/>
          <p:nvPr/>
        </p:nvSpPr>
        <p:spPr>
          <a:xfrm>
            <a:off x="6575110" y="2571750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x3 = 1</a:t>
            </a:r>
            <a:endParaRPr lang="en-ID" sz="28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D59648-90BC-3C62-9FD2-A9F59211336E}"/>
              </a:ext>
            </a:extLst>
          </p:cNvPr>
          <p:cNvSpPr/>
          <p:nvPr/>
        </p:nvSpPr>
        <p:spPr>
          <a:xfrm>
            <a:off x="4754880" y="3464571"/>
            <a:ext cx="110871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46EC78-85A1-61C7-F764-D8FAE8CBD7A6}"/>
              </a:ext>
            </a:extLst>
          </p:cNvPr>
          <p:cNvSpPr/>
          <p:nvPr/>
        </p:nvSpPr>
        <p:spPr>
          <a:xfrm>
            <a:off x="4754880" y="4645272"/>
            <a:ext cx="110871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E026-2331-B674-5928-197AD47838F9}"/>
              </a:ext>
            </a:extLst>
          </p:cNvPr>
          <p:cNvSpPr txBox="1"/>
          <p:nvPr/>
        </p:nvSpPr>
        <p:spPr>
          <a:xfrm>
            <a:off x="6328412" y="3418851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X2 = -5/4 + ¼ (1)</a:t>
            </a:r>
            <a:endParaRPr lang="en-ID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1DDD7-A3B2-6925-DBD2-1325E76E88AA}"/>
              </a:ext>
            </a:extLst>
          </p:cNvPr>
          <p:cNvSpPr txBox="1"/>
          <p:nvPr/>
        </p:nvSpPr>
        <p:spPr>
          <a:xfrm>
            <a:off x="6340431" y="406571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X2 = -1</a:t>
            </a:r>
            <a:endParaRPr lang="en-ID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D93CC-A778-274B-7480-54BDEC1B1856}"/>
              </a:ext>
            </a:extLst>
          </p:cNvPr>
          <p:cNvSpPr txBox="1"/>
          <p:nvPr/>
        </p:nvSpPr>
        <p:spPr>
          <a:xfrm>
            <a:off x="6145530" y="4725753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X1 -1 + ½ (1) = 3/2</a:t>
            </a:r>
            <a:endParaRPr lang="en-ID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7C603-3052-8C06-3830-7C89CA92770A}"/>
              </a:ext>
            </a:extLst>
          </p:cNvPr>
          <p:cNvSpPr txBox="1"/>
          <p:nvPr/>
        </p:nvSpPr>
        <p:spPr>
          <a:xfrm>
            <a:off x="6190553" y="532689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 = 2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4540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BE0ED-E65A-9213-BD6B-8D5152A6D3C4}"/>
              </a:ext>
            </a:extLst>
          </p:cNvPr>
          <p:cNvSpPr txBox="1"/>
          <p:nvPr/>
        </p:nvSpPr>
        <p:spPr>
          <a:xfrm>
            <a:off x="1423372" y="1105231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x1 + 2x2 +x3 =3</a:t>
            </a:r>
            <a:endParaRPr lang="en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0CA69-A506-3194-7820-071A7A09007E}"/>
              </a:ext>
            </a:extLst>
          </p:cNvPr>
          <p:cNvSpPr txBox="1"/>
          <p:nvPr/>
        </p:nvSpPr>
        <p:spPr>
          <a:xfrm>
            <a:off x="1288111" y="628153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CEK HASIL GAUSS NAIF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8084-ED9B-667E-4C4E-1AE16A3E8B91}"/>
              </a:ext>
            </a:extLst>
          </p:cNvPr>
          <p:cNvSpPr txBox="1"/>
          <p:nvPr/>
        </p:nvSpPr>
        <p:spPr>
          <a:xfrm>
            <a:off x="1630017" y="2091193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2(2) + 2 (-1) + 1 = 3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99389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2" ma:contentTypeDescription="Create a new document." ma:contentTypeScope="" ma:versionID="23ba416d0f2d93b1105282de7a2551f5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c848178d8af41735164374bd98c781d6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bbf21e-7695-43ce-8b27-bd9c1cdbdc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156c0f3-8b21-471e-aedb-4fe3dbf0afe9}" ma:internalName="TaxCatchAll" ma:showField="CatchAllData" ma:web="1143e0e2-e764-4b4a-8177-0bbfe168bd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3A81B-C789-4BBF-A257-A6E40383281F}"/>
</file>

<file path=customXml/itemProps2.xml><?xml version="1.0" encoding="utf-8"?>
<ds:datastoreItem xmlns:ds="http://schemas.openxmlformats.org/officeDocument/2006/customXml" ds:itemID="{B51F3675-13B0-4CFC-ACFA-F241F6A99D1D}"/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de_windia@yahoo.com</dc:creator>
  <cp:lastModifiedBy>Dyah Erny Herwindiati</cp:lastModifiedBy>
  <cp:revision>14</cp:revision>
  <dcterms:created xsi:type="dcterms:W3CDTF">2020-11-01T14:38:04Z</dcterms:created>
  <dcterms:modified xsi:type="dcterms:W3CDTF">2024-04-22T08:17:42Z</dcterms:modified>
</cp:coreProperties>
</file>