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CCFF"/>
    <a:srgbClr val="000066"/>
    <a:srgbClr val="E8EEF8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0769A-CFCE-3B81-2D0D-CE8768189622}" v="4" dt="2024-05-02T08:54:10.739"/>
    <p1510:client id="{A833C9AC-AF51-40A6-AF9E-96E43C87072D}" v="2" dt="2024-05-02T09:13:10.940"/>
    <p1510:client id="{DEBE0437-EB5A-165E-B0B5-A56E979B75EE}" v="19" dt="2024-05-02T09:44:2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ALEXANDER JAYADI" userId="S::brandon.535230088@stu.untar.ac.id::ef96a295-884d-4467-a25c-c6017c11f5f4" providerId="AD" clId="Web-{DEBE0437-EB5A-165E-B0B5-A56E979B75EE}"/>
    <pc:docChg chg="modSld">
      <pc:chgData name="BRANDON ALEXANDER JAYADI" userId="S::brandon.535230088@stu.untar.ac.id::ef96a295-884d-4467-a25c-c6017c11f5f4" providerId="AD" clId="Web-{DEBE0437-EB5A-165E-B0B5-A56E979B75EE}" dt="2024-05-02T09:44:22.094" v="15"/>
      <pc:docMkLst>
        <pc:docMk/>
      </pc:docMkLst>
      <pc:sldChg chg="modSp">
        <pc:chgData name="BRANDON ALEXANDER JAYADI" userId="S::brandon.535230088@stu.untar.ac.id::ef96a295-884d-4467-a25c-c6017c11f5f4" providerId="AD" clId="Web-{DEBE0437-EB5A-165E-B0B5-A56E979B75EE}" dt="2024-05-02T09:44:22.094" v="15"/>
        <pc:sldMkLst>
          <pc:docMk/>
          <pc:sldMk cId="811506863" sldId="256"/>
        </pc:sldMkLst>
        <pc:graphicFrameChg chg="mod modGraphic">
          <ac:chgData name="BRANDON ALEXANDER JAYADI" userId="S::brandon.535230088@stu.untar.ac.id::ef96a295-884d-4467-a25c-c6017c11f5f4" providerId="AD" clId="Web-{DEBE0437-EB5A-165E-B0B5-A56E979B75EE}" dt="2024-05-02T09:44:22.094" v="15"/>
          <ac:graphicFrameMkLst>
            <pc:docMk/>
            <pc:sldMk cId="811506863" sldId="256"/>
            <ac:graphicFrameMk id="6" creationId="{3E6997E7-2C09-418C-A90F-2E7C9A7C2FA4}"/>
          </ac:graphicFrameMkLst>
        </pc:graphicFrameChg>
      </pc:sldChg>
    </pc:docChg>
  </pc:docChgLst>
  <pc:docChgLst>
    <pc:chgData name="FELIX NATHANAEL" userId="S::felix.535230125@stu.untar.ac.id::61c39b9b-1e15-4106-9845-0d42359e8ccc" providerId="AD" clId="Web-{A810769A-CFCE-3B81-2D0D-CE8768189622}"/>
    <pc:docChg chg="modSld">
      <pc:chgData name="FELIX NATHANAEL" userId="S::felix.535230125@stu.untar.ac.id::61c39b9b-1e15-4106-9845-0d42359e8ccc" providerId="AD" clId="Web-{A810769A-CFCE-3B81-2D0D-CE8768189622}" dt="2024-05-02T08:54:10.739" v="3" actId="1076"/>
      <pc:docMkLst>
        <pc:docMk/>
      </pc:docMkLst>
      <pc:sldChg chg="modSp">
        <pc:chgData name="FELIX NATHANAEL" userId="S::felix.535230125@stu.untar.ac.id::61c39b9b-1e15-4106-9845-0d42359e8ccc" providerId="AD" clId="Web-{A810769A-CFCE-3B81-2D0D-CE8768189622}" dt="2024-05-02T08:54:10.739" v="3" actId="1076"/>
        <pc:sldMkLst>
          <pc:docMk/>
          <pc:sldMk cId="2304690296" sldId="258"/>
        </pc:sldMkLst>
        <pc:spChg chg="mod">
          <ac:chgData name="FELIX NATHANAEL" userId="S::felix.535230125@stu.untar.ac.id::61c39b9b-1e15-4106-9845-0d42359e8ccc" providerId="AD" clId="Web-{A810769A-CFCE-3B81-2D0D-CE8768189622}" dt="2024-05-02T08:54:10.739" v="3" actId="1076"/>
          <ac:spMkLst>
            <pc:docMk/>
            <pc:sldMk cId="2304690296" sldId="258"/>
            <ac:spMk id="5" creationId="{6880B785-935F-420D-94CD-F91F4D9E1B53}"/>
          </ac:spMkLst>
        </pc:spChg>
      </pc:sldChg>
      <pc:sldChg chg="modSp">
        <pc:chgData name="FELIX NATHANAEL" userId="S::felix.535230125@stu.untar.ac.id::61c39b9b-1e15-4106-9845-0d42359e8ccc" providerId="AD" clId="Web-{A810769A-CFCE-3B81-2D0D-CE8768189622}" dt="2024-05-02T08:46:23.801" v="1" actId="1076"/>
        <pc:sldMkLst>
          <pc:docMk/>
          <pc:sldMk cId="949924249" sldId="261"/>
        </pc:sldMkLst>
        <pc:spChg chg="mod">
          <ac:chgData name="FELIX NATHANAEL" userId="S::felix.535230125@stu.untar.ac.id::61c39b9b-1e15-4106-9845-0d42359e8ccc" providerId="AD" clId="Web-{A810769A-CFCE-3B81-2D0D-CE8768189622}" dt="2024-05-02T08:46:23.801" v="1" actId="1076"/>
          <ac:spMkLst>
            <pc:docMk/>
            <pc:sldMk cId="949924249" sldId="261"/>
            <ac:spMk id="11" creationId="{2C090F93-CCEE-4A61-9907-D31CFF99AFF1}"/>
          </ac:spMkLst>
        </pc:spChg>
      </pc:sldChg>
    </pc:docChg>
  </pc:docChgLst>
  <pc:docChgLst>
    <pc:chgData name="ERYCA DHAMMA SHANTY" userId="S::eryca.535230071@stu.untar.ac.id::958f4f7a-b3f2-4d26-a4b7-6784fec577ee" providerId="AD" clId="Web-{D39E8F2F-0711-4591-94F1-EB76909F5714}"/>
    <pc:docChg chg="modSld">
      <pc:chgData name="ERYCA DHAMMA SHANTY" userId="S::eryca.535230071@stu.untar.ac.id::958f4f7a-b3f2-4d26-a4b7-6784fec577ee" providerId="AD" clId="Web-{D39E8F2F-0711-4591-94F1-EB76909F5714}" dt="2024-03-04T13:26:38.692" v="0" actId="1076"/>
      <pc:docMkLst>
        <pc:docMk/>
      </pc:docMkLst>
      <pc:sldChg chg="modSp">
        <pc:chgData name="ERYCA DHAMMA SHANTY" userId="S::eryca.535230071@stu.untar.ac.id::958f4f7a-b3f2-4d26-a4b7-6784fec577ee" providerId="AD" clId="Web-{D39E8F2F-0711-4591-94F1-EB76909F5714}" dt="2024-03-04T13:26:38.692" v="0" actId="1076"/>
        <pc:sldMkLst>
          <pc:docMk/>
          <pc:sldMk cId="949924249" sldId="261"/>
        </pc:sldMkLst>
        <pc:picChg chg="mod">
          <ac:chgData name="ERYCA DHAMMA SHANTY" userId="S::eryca.535230071@stu.untar.ac.id::958f4f7a-b3f2-4d26-a4b7-6784fec577ee" providerId="AD" clId="Web-{D39E8F2F-0711-4591-94F1-EB76909F5714}" dt="2024-03-04T13:26:38.692" v="0" actId="1076"/>
          <ac:picMkLst>
            <pc:docMk/>
            <pc:sldMk cId="949924249" sldId="261"/>
            <ac:picMk id="14" creationId="{5682B996-8AF6-4022-9B74-D038F0555765}"/>
          </ac:picMkLst>
        </pc:picChg>
      </pc:sldChg>
    </pc:docChg>
  </pc:docChgLst>
  <pc:docChgLst>
    <pc:chgData name="WILLIAM SIDDHI KHANGGA" userId="S::william.535230096@stu.untar.ac.id::db3f432d-bc9b-42c9-88b1-f5f918f15eb6" providerId="AD" clId="Web-{A833C9AC-AF51-40A6-AF9E-96E43C87072D}"/>
    <pc:docChg chg="modSld">
      <pc:chgData name="WILLIAM SIDDHI KHANGGA" userId="S::william.535230096@stu.untar.ac.id::db3f432d-bc9b-42c9-88b1-f5f918f15eb6" providerId="AD" clId="Web-{A833C9AC-AF51-40A6-AF9E-96E43C87072D}" dt="2024-05-02T09:13:10.940" v="1" actId="1076"/>
      <pc:docMkLst>
        <pc:docMk/>
      </pc:docMkLst>
      <pc:sldChg chg="modSp">
        <pc:chgData name="WILLIAM SIDDHI KHANGGA" userId="S::william.535230096@stu.untar.ac.id::db3f432d-bc9b-42c9-88b1-f5f918f15eb6" providerId="AD" clId="Web-{A833C9AC-AF51-40A6-AF9E-96E43C87072D}" dt="2024-05-02T09:13:10.940" v="1" actId="1076"/>
        <pc:sldMkLst>
          <pc:docMk/>
          <pc:sldMk cId="949924249" sldId="261"/>
        </pc:sldMkLst>
        <pc:spChg chg="mod">
          <ac:chgData name="WILLIAM SIDDHI KHANGGA" userId="S::william.535230096@stu.untar.ac.id::db3f432d-bc9b-42c9-88b1-f5f918f15eb6" providerId="AD" clId="Web-{A833C9AC-AF51-40A6-AF9E-96E43C87072D}" dt="2024-05-02T09:13:10.940" v="1" actId="1076"/>
          <ac:spMkLst>
            <pc:docMk/>
            <pc:sldMk cId="949924249" sldId="261"/>
            <ac:spMk id="11" creationId="{2C090F93-CCEE-4A61-9907-D31CFF99AFF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742695624585392E-2"/>
          <c:y val="0.12827430110527796"/>
          <c:w val="0.90346975858786882"/>
          <c:h val="0.8162643049136023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Sheet1!$G$22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Sheet1!$F$23:$F$35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Sheet1!$G$23:$G$35</c:f>
              <c:numCache>
                <c:formatCode>General</c:formatCode>
                <c:ptCount val="13"/>
                <c:pt idx="0">
                  <c:v>15.159842553898626</c:v>
                </c:pt>
                <c:pt idx="1">
                  <c:v>12.009812355282508</c:v>
                </c:pt>
                <c:pt idx="2">
                  <c:v>8.5988598672603445</c:v>
                </c:pt>
                <c:pt idx="3">
                  <c:v>5.7348500698051508</c:v>
                </c:pt>
                <c:pt idx="4">
                  <c:v>2.6643323112981787</c:v>
                </c:pt>
                <c:pt idx="5">
                  <c:v>1.632690109335557</c:v>
                </c:pt>
                <c:pt idx="6">
                  <c:v>0.62211490355316779</c:v>
                </c:pt>
                <c:pt idx="7">
                  <c:v>0.18840113847878021</c:v>
                </c:pt>
                <c:pt idx="8">
                  <c:v>0.10265659424879454</c:v>
                </c:pt>
                <c:pt idx="9">
                  <c:v>9.543219654457448E-2</c:v>
                </c:pt>
                <c:pt idx="10">
                  <c:v>3.6691223578446515E-2</c:v>
                </c:pt>
                <c:pt idx="11">
                  <c:v>4.420052654829023E-2</c:v>
                </c:pt>
                <c:pt idx="12">
                  <c:v>4.7629650886793842E-4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61-4694-AB2E-E617CEE26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793744"/>
        <c:axId val="520790464"/>
      </c:scatterChart>
      <c:valAx>
        <c:axId val="52079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790464"/>
        <c:crosses val="autoZero"/>
        <c:crossBetween val="midCat"/>
      </c:valAx>
      <c:valAx>
        <c:axId val="52079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793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28A5-E49D-43C9-9533-70EB624F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C050-AD56-48D6-9D64-25AFC488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7FAE-E6E1-4EC3-8FA4-70EB50E8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5543-78FF-46A4-A24F-BD2FC449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FC4B-DEAC-49BA-8E60-A04E35FA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3F08-95C6-45CD-A426-3600ED1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CD4A-182A-41B3-A1DF-C2AE807B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C2FE-245B-40ED-A561-4FAA0D83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83BF-6200-44F7-8D0D-DCD5E098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8DDF-920F-4C8F-982E-40A93CCC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F1795-7469-4D54-ADAE-166D30C6F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9D1E7-EA11-4C8A-8A2B-2CE11BFA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9912-BF06-456D-93CA-40382C63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0A14-962A-4442-A930-F6F66649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FFD0-90AD-4556-A144-C7F81734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7F2D-F8A7-4ED9-A15F-38A4B989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0C2A-0C14-4C3A-A9E8-BA3CDBDF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85EF-AE3B-47F7-8B81-41AB372B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7E4E-4437-4050-8713-5FBD0A07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9D58-812E-4F42-AC75-1A102E58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0EC-3C10-4417-855F-F1848C3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3013B-9EA2-4179-97D9-6A0A14E2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F26F-D958-4417-8D3B-6BDD6831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F072-7CE1-495C-836E-17CB9DAD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52A2-BC39-413E-8B80-A6255C1A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7F62-35FF-464F-8CBB-33EDAF76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6D4C-66A9-4C12-93FB-650312F87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BBB57-5DD1-491F-902A-9E5FBCB8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AB67-350D-4494-8027-43E4F40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33772-335B-4942-AD04-E97CBE4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CC831-7BBE-4116-BACF-AEF2930F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CEA7-3C0B-4328-840D-276E6CB4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B9461-E3A9-445A-9E34-27F0FBA9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B3AB5-7757-4FA4-8338-5DC98D5C4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EBEFA-A3E7-4D9C-9F49-3B581A4BE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C6F44-58CE-4354-AF8E-8D2B1136A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F209D-9927-42C2-8736-655A1440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AB223-B9C6-43B4-A2E3-62CE412F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A8976-1ADE-45B9-9DB4-F559326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E0C4-A385-4B24-872E-7527F794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CD31E-8ADB-4D08-9144-9AC888C6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B3F74-166D-4261-93A3-1EA035D0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9FB2-A653-4340-BE82-DED42442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A8523-CE6A-41E1-8416-B5692CE1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24537-7881-482B-ADBE-3FE3A8A5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3D130-E2FD-471B-A67F-CED0C259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5C9C-1D36-4C0F-808F-C17210F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C2B8-BA28-4233-A20D-F2DA9DCF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7EA70-14BA-4927-9877-E4AAB99D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0EE6-9236-47E0-B4EE-1F8694BE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54765-CD7F-487B-9E0B-5AC33F16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F230-EE45-4D6C-BAEF-92207C14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D5E2-1F4A-47E0-BCFF-B5424ABC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74836-84D8-4132-BA1B-BDE1BE5B4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5ED5-C0E8-40AA-958E-93269C4D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A27F-FA02-4499-8124-375B272A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6E4A-40B4-4E97-954D-D6B4F827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A547-28F9-4E70-A702-99B40D1F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4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B3559-E4B6-4C17-BB0E-8A036DE8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274B-0221-4A93-9485-1E8D641F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9CC5-B85B-49C1-9A76-4A6ACBFC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8B93-3852-47AE-9042-A75FB26A5E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C6B4-BE5A-427C-841F-9A53B5931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FEFC-4D44-49A9-A1AB-CD3418B84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FA3C-CF3D-4C48-9B7B-48E00A38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rtleyMath - Double Integrals over Rectangular Regions">
            <a:extLst>
              <a:ext uri="{FF2B5EF4-FFF2-40B4-BE49-F238E27FC236}">
                <a16:creationId xmlns:a16="http://schemas.microsoft.com/office/drawing/2014/main" id="{4E8E4B0B-743C-4314-922E-0B1E202E1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48" y="1774547"/>
            <a:ext cx="4083731" cy="34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C54BB-A8A1-4601-9DD0-38D4FFF8FD9C}"/>
              </a:ext>
            </a:extLst>
          </p:cNvPr>
          <p:cNvSpPr txBox="1"/>
          <p:nvPr/>
        </p:nvSpPr>
        <p:spPr>
          <a:xfrm>
            <a:off x="2251968" y="262909"/>
            <a:ext cx="5351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/>
              <a:t>Konsep</a:t>
            </a:r>
            <a:r>
              <a:rPr lang="en-US" sz="3200" b="1"/>
              <a:t> </a:t>
            </a:r>
            <a:r>
              <a:rPr lang="en-US" sz="3200" b="1" err="1"/>
              <a:t>Konvergensi</a:t>
            </a:r>
            <a:r>
              <a:rPr lang="en-US" sz="3200" b="1"/>
              <a:t> </a:t>
            </a:r>
            <a:r>
              <a:rPr lang="en-US" sz="3200" b="1" err="1"/>
              <a:t>Numerik</a:t>
            </a:r>
            <a:r>
              <a:rPr lang="en-US" sz="3200" b="1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FFF8E-272E-4590-83DC-2FE1257A0987}"/>
              </a:ext>
            </a:extLst>
          </p:cNvPr>
          <p:cNvSpPr txBox="1"/>
          <p:nvPr/>
        </p:nvSpPr>
        <p:spPr>
          <a:xfrm>
            <a:off x="801949" y="1007972"/>
            <a:ext cx="9954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/>
              <a:t>Misal</a:t>
            </a:r>
            <a:r>
              <a:rPr lang="en-US" sz="2000"/>
              <a:t>: </a:t>
            </a:r>
            <a:r>
              <a:rPr lang="en-US" sz="2000" err="1"/>
              <a:t>diketahui</a:t>
            </a:r>
            <a:r>
              <a:rPr lang="en-US" sz="2000"/>
              <a:t> </a:t>
            </a:r>
            <a:r>
              <a:rPr lang="en-US" sz="2000" err="1"/>
              <a:t>suatu</a:t>
            </a:r>
            <a:r>
              <a:rPr lang="en-US" sz="2000"/>
              <a:t> </a:t>
            </a:r>
            <a:r>
              <a:rPr lang="en-US" sz="2000" err="1"/>
              <a:t>permukaan</a:t>
            </a:r>
            <a:r>
              <a:rPr lang="en-US" sz="2000"/>
              <a:t> (</a:t>
            </a:r>
            <a:r>
              <a:rPr lang="en-US" sz="2000" err="1"/>
              <a:t>warna</a:t>
            </a:r>
            <a:r>
              <a:rPr lang="en-US" sz="2000"/>
              <a:t> </a:t>
            </a:r>
            <a:r>
              <a:rPr lang="en-US" sz="2000" err="1"/>
              <a:t>ungu</a:t>
            </a:r>
            <a:r>
              <a:rPr lang="en-US" sz="2000"/>
              <a:t>), </a:t>
            </a:r>
            <a:r>
              <a:rPr lang="en-US" sz="2000" err="1"/>
              <a:t>ingin</a:t>
            </a:r>
            <a:r>
              <a:rPr lang="en-US" sz="2000"/>
              <a:t> </a:t>
            </a:r>
            <a:r>
              <a:rPr lang="en-US" sz="2000" err="1"/>
              <a:t>dicari</a:t>
            </a:r>
            <a:r>
              <a:rPr lang="en-US" sz="2000"/>
              <a:t> </a:t>
            </a:r>
            <a:r>
              <a:rPr lang="en-US" sz="2000" err="1"/>
              <a:t>nilai</a:t>
            </a:r>
            <a:r>
              <a:rPr lang="en-US" sz="2000"/>
              <a:t> </a:t>
            </a:r>
            <a:r>
              <a:rPr lang="en-US" sz="2000" err="1"/>
              <a:t>Integralnya</a:t>
            </a:r>
            <a:r>
              <a:rPr lang="en-US" sz="2000"/>
              <a:t> </a:t>
            </a:r>
            <a:r>
              <a:rPr lang="en-US" sz="2000" err="1"/>
              <a:t>secara</a:t>
            </a:r>
            <a:r>
              <a:rPr lang="en-US" sz="2000"/>
              <a:t> </a:t>
            </a:r>
            <a:r>
              <a:rPr lang="en-US" sz="2000" err="1"/>
              <a:t>numerik</a:t>
            </a:r>
            <a:r>
              <a:rPr lang="en-US" sz="2000"/>
              <a:t>. </a:t>
            </a:r>
            <a:r>
              <a:rPr lang="en-US" sz="2000" err="1"/>
              <a:t>Dengan</a:t>
            </a:r>
            <a:r>
              <a:rPr lang="en-US" sz="2000"/>
              <a:t> </a:t>
            </a:r>
            <a:r>
              <a:rPr lang="en-US" sz="2000" err="1"/>
              <a:t>perhitungan</a:t>
            </a:r>
            <a:r>
              <a:rPr lang="en-US" sz="2000"/>
              <a:t> </a:t>
            </a:r>
            <a:r>
              <a:rPr lang="en-US" sz="2000" err="1"/>
              <a:t>secara</a:t>
            </a:r>
            <a:r>
              <a:rPr lang="en-US" sz="2000"/>
              <a:t> </a:t>
            </a:r>
            <a:r>
              <a:rPr lang="en-US" sz="2000" err="1"/>
              <a:t>iterasi</a:t>
            </a:r>
            <a:r>
              <a:rPr lang="en-US" sz="2000"/>
              <a:t> </a:t>
            </a:r>
            <a:r>
              <a:rPr lang="en-US" sz="2000" err="1"/>
              <a:t>didapatkan</a:t>
            </a:r>
            <a:r>
              <a:rPr lang="en-US" sz="2000"/>
              <a:t> </a:t>
            </a:r>
            <a:r>
              <a:rPr lang="en-US" sz="2000" err="1"/>
              <a:t>hasil</a:t>
            </a:r>
            <a:r>
              <a:rPr lang="en-US" sz="2000"/>
              <a:t> </a:t>
            </a:r>
            <a:r>
              <a:rPr lang="en-US" sz="2000" err="1"/>
              <a:t>sbb</a:t>
            </a:r>
            <a:r>
              <a:rPr lang="en-US" sz="2000"/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997E7-2C09-418C-A90F-2E7C9A7C2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69676"/>
              </p:ext>
            </p:extLst>
          </p:nvPr>
        </p:nvGraphicFramePr>
        <p:xfrm>
          <a:off x="1293181" y="1876147"/>
          <a:ext cx="2586359" cy="4383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408">
                  <a:extLst>
                    <a:ext uri="{9D8B030D-6E8A-4147-A177-3AD203B41FA5}">
                      <a16:colId xmlns:a16="http://schemas.microsoft.com/office/drawing/2014/main" val="611192199"/>
                    </a:ext>
                  </a:extLst>
                </a:gridCol>
                <a:gridCol w="1663951">
                  <a:extLst>
                    <a:ext uri="{9D8B030D-6E8A-4147-A177-3AD203B41FA5}">
                      <a16:colId xmlns:a16="http://schemas.microsoft.com/office/drawing/2014/main" val="3215577723"/>
                    </a:ext>
                  </a:extLst>
                </a:gridCol>
              </a:tblGrid>
              <a:tr h="800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err="1">
                          <a:effectLst/>
                        </a:rPr>
                        <a:t>Percobaan</a:t>
                      </a:r>
                      <a:r>
                        <a:rPr lang="en-US" sz="1600" u="none" strike="noStrike">
                          <a:effectLst/>
                        </a:rPr>
                        <a:t> </a:t>
                      </a:r>
                      <a:r>
                        <a:rPr lang="en-US" sz="1600" u="none" strike="noStrike" err="1">
                          <a:effectLst/>
                        </a:rPr>
                        <a:t>ke</a:t>
                      </a:r>
                      <a:r>
                        <a:rPr lang="en-US" sz="1600" u="none" strike="noStrike">
                          <a:effectLst/>
                        </a:rPr>
                        <a:t>: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Nilai Integral </a:t>
                      </a:r>
                      <a:r>
                        <a:rPr lang="en-US" sz="1600" u="none" strike="noStrike" err="1">
                          <a:effectLst/>
                        </a:rPr>
                        <a:t>Numerik</a:t>
                      </a:r>
                      <a:r>
                        <a:rPr lang="en-US" sz="1600" u="none" strike="noStrike">
                          <a:effectLst/>
                        </a:rPr>
                        <a:t>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220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255.7823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1267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301.4873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8845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342.63741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2899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374.87214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3643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397.6784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0412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408.5639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6965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415.3452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3039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417.9453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6654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418.7342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3052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419.1645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97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419.5649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1295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419.7189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4298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419.9045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3819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419.9065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9" marR="4129" marT="4129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33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BA4A9E-0ADA-4D62-AE5C-8BC33D30BE8E}"/>
              </a:ext>
            </a:extLst>
          </p:cNvPr>
          <p:cNvSpPr txBox="1"/>
          <p:nvPr/>
        </p:nvSpPr>
        <p:spPr>
          <a:xfrm>
            <a:off x="4711518" y="5575176"/>
            <a:ext cx="474469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Berapa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nilai</a:t>
            </a:r>
            <a:r>
              <a:rPr lang="en-US">
                <a:solidFill>
                  <a:schemeClr val="bg1"/>
                </a:solidFill>
              </a:rPr>
              <a:t> integral  (</a:t>
            </a:r>
            <a:r>
              <a:rPr lang="en-US" err="1">
                <a:solidFill>
                  <a:schemeClr val="bg1"/>
                </a:solidFill>
              </a:rPr>
              <a:t>luas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permukaan</a:t>
            </a:r>
            <a:r>
              <a:rPr lang="en-US">
                <a:solidFill>
                  <a:schemeClr val="bg1"/>
                </a:solidFill>
              </a:rPr>
              <a:t>) </a:t>
            </a:r>
            <a:r>
              <a:rPr lang="en-US" err="1">
                <a:solidFill>
                  <a:schemeClr val="bg1"/>
                </a:solidFill>
              </a:rPr>
              <a:t>tersebut</a:t>
            </a:r>
            <a:r>
              <a:rPr lang="en-US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150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F57C4-40F8-4539-8B5B-448224AED16D}"/>
              </a:ext>
            </a:extLst>
          </p:cNvPr>
          <p:cNvSpPr txBox="1"/>
          <p:nvPr/>
        </p:nvSpPr>
        <p:spPr>
          <a:xfrm>
            <a:off x="261891" y="327160"/>
            <a:ext cx="1053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/>
              <a:t>Seseorang</a:t>
            </a:r>
            <a:r>
              <a:rPr lang="en-US" sz="2000"/>
              <a:t> </a:t>
            </a:r>
            <a:r>
              <a:rPr lang="en-US" sz="2000" err="1"/>
              <a:t>peneliti</a:t>
            </a:r>
            <a:r>
              <a:rPr lang="en-US" sz="2000"/>
              <a:t> </a:t>
            </a:r>
            <a:r>
              <a:rPr lang="en-US" sz="2000" err="1"/>
              <a:t>bisa</a:t>
            </a:r>
            <a:r>
              <a:rPr lang="en-US" sz="2000"/>
              <a:t> </a:t>
            </a:r>
            <a:r>
              <a:rPr lang="en-US" sz="2000" err="1"/>
              <a:t>melakukan</a:t>
            </a:r>
            <a:r>
              <a:rPr lang="en-US" sz="2000"/>
              <a:t> </a:t>
            </a:r>
            <a:r>
              <a:rPr lang="en-US" sz="2000" err="1"/>
              <a:t>pendekatan</a:t>
            </a:r>
            <a:r>
              <a:rPr lang="en-US" sz="2000"/>
              <a:t> </a:t>
            </a:r>
            <a:r>
              <a:rPr lang="en-US" sz="2000" err="1"/>
              <a:t>nilai</a:t>
            </a:r>
            <a:r>
              <a:rPr lang="en-US" sz="2000"/>
              <a:t> </a:t>
            </a:r>
            <a:r>
              <a:rPr lang="en-US" sz="2000" err="1"/>
              <a:t>luas</a:t>
            </a:r>
            <a:r>
              <a:rPr lang="en-US" sz="2000"/>
              <a:t> </a:t>
            </a:r>
            <a:r>
              <a:rPr lang="en-US" sz="2000" err="1"/>
              <a:t>permukaan</a:t>
            </a:r>
            <a:r>
              <a:rPr lang="en-US" sz="2000"/>
              <a:t> </a:t>
            </a:r>
            <a:r>
              <a:rPr lang="en-US" sz="2000" err="1"/>
              <a:t>berdasarkan</a:t>
            </a:r>
            <a:r>
              <a:rPr lang="en-US" sz="2000"/>
              <a:t> </a:t>
            </a:r>
            <a:r>
              <a:rPr lang="en-US" sz="2000" err="1"/>
              <a:t>nilai</a:t>
            </a:r>
            <a:r>
              <a:rPr lang="en-US" sz="2000"/>
              <a:t> </a:t>
            </a:r>
            <a:r>
              <a:rPr lang="en-US" sz="2000" err="1"/>
              <a:t>konvergensi</a:t>
            </a:r>
            <a:r>
              <a:rPr lang="en-US" sz="2000"/>
              <a:t> </a:t>
            </a:r>
            <a:r>
              <a:rPr lang="en-US" sz="2000" err="1"/>
              <a:t>luas</a:t>
            </a:r>
            <a:r>
              <a:rPr lang="en-US" sz="2000"/>
              <a:t> (</a:t>
            </a:r>
            <a:r>
              <a:rPr lang="en-US" sz="2000" err="1"/>
              <a:t>konvergensi</a:t>
            </a:r>
            <a:r>
              <a:rPr lang="en-US" sz="2000"/>
              <a:t> Integral). </a:t>
            </a:r>
            <a:r>
              <a:rPr lang="en-US" sz="2000" err="1"/>
              <a:t>Pengertian</a:t>
            </a:r>
            <a:r>
              <a:rPr lang="en-US" sz="2000"/>
              <a:t> </a:t>
            </a:r>
            <a:r>
              <a:rPr lang="en-US" sz="2000" err="1"/>
              <a:t>Konvergensi</a:t>
            </a:r>
            <a:r>
              <a:rPr lang="en-US" sz="2000"/>
              <a:t> </a:t>
            </a:r>
            <a:r>
              <a:rPr lang="en-US" sz="2000" err="1"/>
              <a:t>tidak</a:t>
            </a:r>
            <a:r>
              <a:rPr lang="en-US" sz="2000"/>
              <a:t> </a:t>
            </a:r>
            <a:r>
              <a:rPr lang="en-US" sz="2000" err="1"/>
              <a:t>terlepas</a:t>
            </a:r>
            <a:r>
              <a:rPr lang="en-US" sz="2000"/>
              <a:t> </a:t>
            </a:r>
            <a:r>
              <a:rPr lang="en-US" sz="2000" err="1"/>
              <a:t>dari</a:t>
            </a:r>
            <a:r>
              <a:rPr lang="en-US" sz="2000"/>
              <a:t> </a:t>
            </a:r>
            <a:r>
              <a:rPr lang="en-US" sz="2000" err="1"/>
              <a:t>nilai</a:t>
            </a:r>
            <a:r>
              <a:rPr lang="en-US" sz="2000"/>
              <a:t> </a:t>
            </a:r>
            <a:r>
              <a:rPr lang="en-US" sz="2000" err="1"/>
              <a:t>kesalahan</a:t>
            </a:r>
            <a:r>
              <a:rPr lang="en-US" sz="2000"/>
              <a:t> </a:t>
            </a:r>
            <a:r>
              <a:rPr lang="en-US" sz="2000" err="1"/>
              <a:t>aproksimasi</a:t>
            </a:r>
            <a:endParaRPr lang="en-US" sz="2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A89CC6-C49A-4D6F-8B67-F734A0C3E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80175"/>
              </p:ext>
            </p:extLst>
          </p:nvPr>
        </p:nvGraphicFramePr>
        <p:xfrm>
          <a:off x="807868" y="1481020"/>
          <a:ext cx="3287696" cy="3676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090">
                  <a:extLst>
                    <a:ext uri="{9D8B030D-6E8A-4147-A177-3AD203B41FA5}">
                      <a16:colId xmlns:a16="http://schemas.microsoft.com/office/drawing/2014/main" val="488403737"/>
                    </a:ext>
                  </a:extLst>
                </a:gridCol>
                <a:gridCol w="1271414">
                  <a:extLst>
                    <a:ext uri="{9D8B030D-6E8A-4147-A177-3AD203B41FA5}">
                      <a16:colId xmlns:a16="http://schemas.microsoft.com/office/drawing/2014/main" val="748873705"/>
                    </a:ext>
                  </a:extLst>
                </a:gridCol>
                <a:gridCol w="963192">
                  <a:extLst>
                    <a:ext uri="{9D8B030D-6E8A-4147-A177-3AD203B41FA5}">
                      <a16:colId xmlns:a16="http://schemas.microsoft.com/office/drawing/2014/main" val="2232918989"/>
                    </a:ext>
                  </a:extLst>
                </a:gridCol>
              </a:tblGrid>
              <a:tr h="8051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err="1">
                          <a:effectLst/>
                        </a:rPr>
                        <a:t>Percobaan</a:t>
                      </a:r>
                      <a:r>
                        <a:rPr lang="en-US" sz="1600" u="none" strike="noStrike">
                          <a:effectLst/>
                        </a:rPr>
                        <a:t> </a:t>
                      </a:r>
                      <a:r>
                        <a:rPr lang="en-US" sz="1600" u="none" strike="noStrike" err="1">
                          <a:effectLst/>
                        </a:rPr>
                        <a:t>ke</a:t>
                      </a:r>
                      <a:r>
                        <a:rPr lang="en-US" sz="1600" u="none" strike="noStrike">
                          <a:effectLst/>
                        </a:rPr>
                        <a:t>: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Nilai Integral </a:t>
                      </a:r>
                      <a:r>
                        <a:rPr lang="en-US" sz="1600" u="none" strike="noStrike" err="1">
                          <a:effectLst/>
                        </a:rPr>
                        <a:t>Numerik</a:t>
                      </a:r>
                      <a:r>
                        <a:rPr lang="en-US" sz="1600" u="none" strike="noStrike">
                          <a:effectLst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Error  (%)=</a:t>
                      </a:r>
                    </a:p>
                    <a:p>
                      <a:pPr algn="ctr" fontAlgn="b"/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baseline="-250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>
                          <a:effectLst/>
                        </a:rPr>
                        <a:t>(%)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010340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255.7823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2437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301.4873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15.15984255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83938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342.63741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12.00981236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61363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374.87214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8.598859867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49412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397.6784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5.73485007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48145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solidFill>
                            <a:srgbClr val="006600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solidFill>
                            <a:srgbClr val="006600"/>
                          </a:solidFill>
                          <a:effectLst/>
                        </a:rPr>
                        <a:t>408.5639</a:t>
                      </a:r>
                      <a:endParaRPr lang="en-US" sz="12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6600"/>
                          </a:solidFill>
                          <a:effectLst/>
                        </a:rPr>
                        <a:t>2.664332311</a:t>
                      </a:r>
                      <a:endParaRPr lang="en-US" sz="11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40933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415.3452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1.632690109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20293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solidFill>
                            <a:srgbClr val="006600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solidFill>
                            <a:srgbClr val="006600"/>
                          </a:solidFill>
                          <a:effectLst/>
                        </a:rPr>
                        <a:t>417.9453</a:t>
                      </a:r>
                      <a:endParaRPr lang="en-US" sz="12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6600"/>
                          </a:solidFill>
                          <a:effectLst/>
                        </a:rPr>
                        <a:t>0.622114904</a:t>
                      </a:r>
                      <a:endParaRPr lang="en-US" sz="11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8895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418.7342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0.188401138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74992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419.1645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0.102656594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0335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419.5649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0.095432197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80372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solidFill>
                            <a:srgbClr val="006600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>
                          <a:solidFill>
                            <a:srgbClr val="006600"/>
                          </a:solidFill>
                          <a:effectLst/>
                        </a:rPr>
                        <a:t>419.7189</a:t>
                      </a:r>
                      <a:endParaRPr lang="en-US" sz="12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6600"/>
                          </a:solidFill>
                          <a:effectLst/>
                        </a:rPr>
                        <a:t>0.036691224</a:t>
                      </a:r>
                      <a:endParaRPr lang="en-US" sz="1100" b="1" i="0" u="none" strike="noStrike">
                        <a:solidFill>
                          <a:srgbClr val="0066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935554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419.9045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0.044200527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673662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419.9065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0.000476297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574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80B785-935F-420D-94CD-F91F4D9E1B53}"/>
                  </a:ext>
                </a:extLst>
              </p:cNvPr>
              <p:cNvSpPr txBox="1"/>
              <p:nvPr/>
            </p:nvSpPr>
            <p:spPr>
              <a:xfrm>
                <a:off x="261891" y="5473221"/>
                <a:ext cx="4638549" cy="1015406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en-US" b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b="1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b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absolut</a:t>
                </a:r>
                <a:r>
                  <a:rPr lang="en-US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𝒃𝒆𝒔𝒂𝒓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𝒃𝒆𝒔𝒂𝒓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𝒃𝒆𝒔𝒂𝒓</m:t>
                                </m:r>
                              </m:e>
                              <m:sub>
                                <m: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100%</a:t>
                </a:r>
                <a:endParaRPr lang="en-US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80B785-935F-420D-94CD-F91F4D9E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1" y="5473221"/>
                <a:ext cx="4638549" cy="1015406"/>
              </a:xfrm>
              <a:prstGeom prst="rect">
                <a:avLst/>
              </a:prstGeom>
              <a:blipFill>
                <a:blip r:embed="rId2"/>
                <a:stretch>
                  <a:fillRect l="-1183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7F0D05-11CE-4233-A07D-DACB1BAAC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668874"/>
              </p:ext>
            </p:extLst>
          </p:nvPr>
        </p:nvGraphicFramePr>
        <p:xfrm>
          <a:off x="5267416" y="1074107"/>
          <a:ext cx="4350059" cy="3502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14E367-2443-4105-A29F-FA99FAD93E19}"/>
              </a:ext>
            </a:extLst>
          </p:cNvPr>
          <p:cNvSpPr txBox="1"/>
          <p:nvPr/>
        </p:nvSpPr>
        <p:spPr>
          <a:xfrm>
            <a:off x="7037031" y="4485514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Grafik</a:t>
            </a:r>
            <a:r>
              <a:rPr lang="en-US"/>
              <a:t> </a:t>
            </a:r>
            <a:r>
              <a:rPr lang="en-US" sz="1800" u="none" strike="noStrike">
                <a:effectLst/>
              </a:rPr>
              <a:t>Error  (%)</a:t>
            </a:r>
            <a:r>
              <a:rPr lang="en-US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25A62-9395-43E4-9725-F501D6CABDD4}"/>
              </a:ext>
            </a:extLst>
          </p:cNvPr>
          <p:cNvSpPr txBox="1"/>
          <p:nvPr/>
        </p:nvSpPr>
        <p:spPr>
          <a:xfrm>
            <a:off x="5166805" y="5023354"/>
            <a:ext cx="6921623" cy="16004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CATATAN: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FF"/>
                </a:solidFill>
              </a:rPr>
              <a:t>Jika </a:t>
            </a:r>
            <a:r>
              <a:rPr lang="en-US" sz="1400" err="1">
                <a:solidFill>
                  <a:srgbClr val="0000FF"/>
                </a:solidFill>
              </a:rPr>
              <a:t>peneliti</a:t>
            </a:r>
            <a:r>
              <a:rPr lang="en-US" sz="1400">
                <a:solidFill>
                  <a:srgbClr val="0000FF"/>
                </a:solidFill>
              </a:rPr>
              <a:t> Bahagia </a:t>
            </a:r>
            <a:r>
              <a:rPr lang="en-US" sz="1400" err="1">
                <a:solidFill>
                  <a:srgbClr val="0000FF"/>
                </a:solidFill>
              </a:rPr>
              <a:t>dengan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ketentuan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batas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toleransi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kesalahan</a:t>
            </a:r>
            <a:r>
              <a:rPr lang="en-US" sz="1400">
                <a:solidFill>
                  <a:srgbClr val="0000FF"/>
                </a:solidFill>
              </a:rPr>
              <a:t> 5% </a:t>
            </a:r>
            <a:r>
              <a:rPr lang="en-US" sz="1400" err="1">
                <a:solidFill>
                  <a:srgbClr val="0000FF"/>
                </a:solidFill>
              </a:rPr>
              <a:t>maka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berhenti</a:t>
            </a:r>
            <a:r>
              <a:rPr lang="en-US" sz="1400">
                <a:solidFill>
                  <a:srgbClr val="0000FF"/>
                </a:solidFill>
              </a:rPr>
              <a:t> di </a:t>
            </a:r>
            <a:r>
              <a:rPr lang="en-US" sz="1400" err="1">
                <a:solidFill>
                  <a:srgbClr val="0000FF"/>
                </a:solidFill>
              </a:rPr>
              <a:t>percobaan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</a:t>
            </a:r>
            <a:r>
              <a:rPr lang="en-US" sz="1400">
                <a:solidFill>
                  <a:srgbClr val="0000FF"/>
                </a:solidFill>
              </a:rPr>
              <a:t>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FF"/>
                </a:solidFill>
              </a:rPr>
              <a:t>Jika </a:t>
            </a:r>
            <a:r>
              <a:rPr lang="en-US" sz="1400" err="1">
                <a:solidFill>
                  <a:srgbClr val="0000FF"/>
                </a:solidFill>
              </a:rPr>
              <a:t>peneliti</a:t>
            </a:r>
            <a:r>
              <a:rPr lang="en-US" sz="1400">
                <a:solidFill>
                  <a:srgbClr val="0000FF"/>
                </a:solidFill>
              </a:rPr>
              <a:t> Bahagia </a:t>
            </a:r>
            <a:r>
              <a:rPr lang="en-US" sz="1400" err="1">
                <a:solidFill>
                  <a:srgbClr val="0000FF"/>
                </a:solidFill>
              </a:rPr>
              <a:t>dengan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ketentuan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batas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toleransi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kesalahan</a:t>
            </a:r>
            <a:r>
              <a:rPr lang="en-US" sz="1400">
                <a:solidFill>
                  <a:srgbClr val="0000FF"/>
                </a:solidFill>
              </a:rPr>
              <a:t> 1% </a:t>
            </a:r>
            <a:r>
              <a:rPr lang="en-US" sz="1400" err="1">
                <a:solidFill>
                  <a:srgbClr val="0000FF"/>
                </a:solidFill>
              </a:rPr>
              <a:t>maka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berhenti</a:t>
            </a:r>
            <a:r>
              <a:rPr lang="en-US" sz="1400">
                <a:solidFill>
                  <a:srgbClr val="0000FF"/>
                </a:solidFill>
              </a:rPr>
              <a:t> di </a:t>
            </a:r>
            <a:r>
              <a:rPr lang="en-US" sz="1400" err="1">
                <a:solidFill>
                  <a:srgbClr val="0000FF"/>
                </a:solidFill>
              </a:rPr>
              <a:t>percobaan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</a:t>
            </a:r>
            <a:r>
              <a:rPr lang="en-US" sz="1400">
                <a:solidFill>
                  <a:srgbClr val="0000FF"/>
                </a:solidFill>
              </a:rPr>
              <a:t>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FF"/>
                </a:solidFill>
              </a:rPr>
              <a:t>Jika </a:t>
            </a:r>
            <a:r>
              <a:rPr lang="en-US" sz="1400" err="1">
                <a:solidFill>
                  <a:srgbClr val="0000FF"/>
                </a:solidFill>
              </a:rPr>
              <a:t>peneliti</a:t>
            </a:r>
            <a:r>
              <a:rPr lang="en-US" sz="1400">
                <a:solidFill>
                  <a:srgbClr val="0000FF"/>
                </a:solidFill>
              </a:rPr>
              <a:t> Bahagia </a:t>
            </a:r>
            <a:r>
              <a:rPr lang="en-US" sz="1400" err="1">
                <a:solidFill>
                  <a:srgbClr val="0000FF"/>
                </a:solidFill>
              </a:rPr>
              <a:t>dengan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ketentuan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batas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toleransi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kesalahan</a:t>
            </a:r>
            <a:r>
              <a:rPr lang="en-US" sz="1400">
                <a:solidFill>
                  <a:srgbClr val="0000FF"/>
                </a:solidFill>
              </a:rPr>
              <a:t> 0.05% </a:t>
            </a:r>
            <a:r>
              <a:rPr lang="en-US" sz="1400" err="1">
                <a:solidFill>
                  <a:srgbClr val="0000FF"/>
                </a:solidFill>
              </a:rPr>
              <a:t>maka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berhenti</a:t>
            </a:r>
            <a:r>
              <a:rPr lang="en-US" sz="1400">
                <a:solidFill>
                  <a:srgbClr val="0000FF"/>
                </a:solidFill>
              </a:rPr>
              <a:t> di </a:t>
            </a:r>
            <a:r>
              <a:rPr lang="en-US" sz="1400" err="1">
                <a:solidFill>
                  <a:srgbClr val="0000FF"/>
                </a:solidFill>
              </a:rPr>
              <a:t>percobaan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err="1">
                <a:solidFill>
                  <a:srgbClr val="0000FF"/>
                </a:solidFill>
              </a:rPr>
              <a:t>ke</a:t>
            </a:r>
            <a:r>
              <a:rPr lang="en-US" sz="1400">
                <a:solidFill>
                  <a:srgbClr val="0000FF"/>
                </a:solidFill>
              </a:rPr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230469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0A239-9D50-4355-B566-A3BD44C24CB2}"/>
              </a:ext>
            </a:extLst>
          </p:cNvPr>
          <p:cNvSpPr txBox="1"/>
          <p:nvPr/>
        </p:nvSpPr>
        <p:spPr>
          <a:xfrm>
            <a:off x="82857" y="209469"/>
            <a:ext cx="662636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err="1"/>
              <a:t>Pendekatan</a:t>
            </a:r>
            <a:r>
              <a:rPr lang="en-US"/>
              <a:t> </a:t>
            </a:r>
            <a:r>
              <a:rPr lang="en-US" err="1"/>
              <a:t>konvergensi</a:t>
            </a:r>
            <a:r>
              <a:rPr lang="en-US"/>
              <a:t> </a:t>
            </a:r>
            <a:r>
              <a:rPr lang="en-US" err="1"/>
              <a:t>numerik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 </a:t>
            </a:r>
            <a:r>
              <a:rPr lang="en-US" err="1"/>
              <a:t>memperkirakan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‘</a:t>
            </a:r>
            <a:r>
              <a:rPr lang="en-US" b="1" err="1">
                <a:solidFill>
                  <a:srgbClr val="0000FF"/>
                </a:solidFill>
              </a:rPr>
              <a:t>bilangan</a:t>
            </a:r>
            <a:r>
              <a:rPr lang="en-US" b="1">
                <a:solidFill>
                  <a:srgbClr val="0000FF"/>
                </a:solidFill>
              </a:rPr>
              <a:t> e’</a:t>
            </a:r>
          </a:p>
          <a:p>
            <a:r>
              <a:rPr lang="en-US" b="1" err="1"/>
              <a:t>Dengan</a:t>
            </a:r>
            <a:r>
              <a:rPr lang="en-US" b="1"/>
              <a:t> </a:t>
            </a:r>
            <a:r>
              <a:rPr lang="en-US" b="1" err="1"/>
              <a:t>deret</a:t>
            </a:r>
            <a:r>
              <a:rPr lang="en-US" b="1"/>
              <a:t> </a:t>
            </a:r>
            <a:r>
              <a:rPr lang="en-US" b="1" err="1"/>
              <a:t>Mac’laurin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090F93-CCEE-4A61-9907-D31CFF99AFF1}"/>
                  </a:ext>
                </a:extLst>
              </p:cNvPr>
              <p:cNvSpPr txBox="1"/>
              <p:nvPr/>
            </p:nvSpPr>
            <p:spPr>
              <a:xfrm>
                <a:off x="578914" y="1466924"/>
                <a:ext cx="3963879" cy="4351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/>
                  <a:t> =1+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</m:oMath>
                </a14:m>
                <a:r>
                  <a:rPr lang="en-US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/>
                  <a:t>+….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090F93-CCEE-4A61-9907-D31CFF99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4" y="1466924"/>
                <a:ext cx="3963879" cy="435119"/>
              </a:xfrm>
              <a:prstGeom prst="rect">
                <a:avLst/>
              </a:prstGeom>
              <a:blipFill>
                <a:blip r:embed="rId2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7D3D67-0484-4FC7-AB71-D7990488A9E7}"/>
                  </a:ext>
                </a:extLst>
              </p:cNvPr>
              <p:cNvSpPr txBox="1"/>
              <p:nvPr/>
            </p:nvSpPr>
            <p:spPr>
              <a:xfrm>
                <a:off x="296839" y="2213499"/>
                <a:ext cx="3277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Tabel </a:t>
                </a:r>
                <a:r>
                  <a:rPr lang="en-US" err="1"/>
                  <a:t>Perhitungan</a:t>
                </a:r>
                <a:r>
                  <a:rPr lang="en-US"/>
                  <a:t> (</a:t>
                </a:r>
                <a:r>
                  <a:rPr lang="en-US" err="1"/>
                  <a:t>untuk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)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7D3D67-0484-4FC7-AB71-D7990488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9" y="2213499"/>
                <a:ext cx="3277244" cy="369332"/>
              </a:xfrm>
              <a:prstGeom prst="rect">
                <a:avLst/>
              </a:prstGeom>
              <a:blipFill>
                <a:blip r:embed="rId3"/>
                <a:stretch>
                  <a:fillRect l="-1676" t="-8197" r="-5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D3B4FB5-16AA-48D6-96DF-911879C15B9C}"/>
              </a:ext>
            </a:extLst>
          </p:cNvPr>
          <p:cNvSpPr txBox="1"/>
          <p:nvPr/>
        </p:nvSpPr>
        <p:spPr>
          <a:xfrm>
            <a:off x="521208" y="104046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Rumus</a:t>
            </a:r>
            <a:r>
              <a:rPr lang="en-US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4AB6A-8D92-45AD-B8FB-9EE51A024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61" y="410192"/>
            <a:ext cx="4976748" cy="28416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EAE2D-0C8D-465A-8CF3-2DEC78981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09" y="2609464"/>
            <a:ext cx="2576051" cy="30044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2B996-8AF6-4022-9B74-D038F0555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577" y="3216770"/>
            <a:ext cx="5048250" cy="3286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992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2" ma:contentTypeDescription="Create a new document." ma:contentTypeScope="" ma:versionID="23ba416d0f2d93b1105282de7a2551f5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c848178d8af41735164374bd98c781d6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bbf21e-7695-43ce-8b27-bd9c1cdbdc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156c0f3-8b21-471e-aedb-4fe3dbf0afe9}" ma:internalName="TaxCatchAll" ma:showField="CatchAllData" ma:web="1143e0e2-e764-4b4a-8177-0bbfe168bd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1a9f402-747b-4da2-8978-9907da1490f0">
      <Terms xmlns="http://schemas.microsoft.com/office/infopath/2007/PartnerControls"/>
    </lcf76f155ced4ddcb4097134ff3c332f>
    <TaxCatchAll xmlns="1143e0e2-e764-4b4a-8177-0bbfe168bd5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7E3BD1-8774-4E8C-A2C4-2F9458509DAA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670DA4-9B2E-4420-9C23-DA7254DA3684}">
  <ds:schemaRefs>
    <ds:schemaRef ds:uri="1143e0e2-e764-4b4a-8177-0bbfe168bd5a"/>
    <ds:schemaRef ds:uri="71a9f402-747b-4da2-8978-9907da1490f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45486C-77E3-4115-8382-0EDED8443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de_windia@yahoo.com</dc:creator>
  <cp:revision>1</cp:revision>
  <cp:lastPrinted>2020-09-09T10:32:11Z</cp:lastPrinted>
  <dcterms:created xsi:type="dcterms:W3CDTF">2020-09-07T13:59:26Z</dcterms:created>
  <dcterms:modified xsi:type="dcterms:W3CDTF">2024-05-02T09:45:00Z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  <property fmtid="{D5CDD505-2E9C-101B-9397-08002B2CF9AE}" pid="3" name="MediaServiceImageTags">
    <vt:lpwstr/>
  </property>
</Properties>
</file>