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2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99952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08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0e4df1c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0e4df1c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43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0e4df1c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0e4df1c9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88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0e4df1c9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0e4df1c9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47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0e4df1c9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0e4df1c9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46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0e4df1c9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0e4df1c9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22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4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7242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0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50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4834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2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0378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71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38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199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9532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4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rsowaxen/JourneyInTheDream/tree/ma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Journey In The </a:t>
            </a:r>
            <a:r>
              <a:rPr lang="ru" dirty="0"/>
              <a:t>Dream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457950" y="4012711"/>
            <a:ext cx="2400300" cy="109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Выполнили: Фурсова К, Энгель В</a:t>
            </a:r>
            <a:endParaRPr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>
            <a:hlinkHover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1357" y="1765097"/>
            <a:ext cx="2653150" cy="26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01270" y="79752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Ссылка</a:t>
            </a: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750612" y="7010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2060"/>
                </a:solidFill>
              </a:rPr>
              <a:t>Идея</a:t>
            </a:r>
            <a:r>
              <a:rPr lang="ru" dirty="0"/>
              <a:t> </a:t>
            </a:r>
            <a:r>
              <a:rPr lang="ru" dirty="0">
                <a:solidFill>
                  <a:srgbClr val="002060"/>
                </a:solidFill>
              </a:rPr>
              <a:t>проекта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rgbClr val="002060"/>
                </a:solidFill>
              </a:rPr>
              <a:t>Путешествие во сне — игра в жанре RPG, в которой главная героиня попадает в мир своих снов. Чтобы не остаться здесь навсегда, ей нужно как можно скорее вернуться в реальность! Помогите ей преодолеть опасности, встречающиеся на её пути...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80541" y="6911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02060"/>
                </a:solidFill>
              </a:rPr>
              <a:t>Управление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29685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dirty="0"/>
              <a:t>Управление:</a:t>
            </a:r>
          </a:p>
          <a:p>
            <a:pPr marL="285750" indent="-285750" algn="just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</a:t>
            </a:r>
            <a:r>
              <a:rPr lang="ru" dirty="0"/>
              <a:t>трелки для передвижения</a:t>
            </a:r>
            <a:endParaRPr lang="ru" dirty="0"/>
          </a:p>
          <a:p>
            <a:pPr marL="285750" indent="-285750" algn="just">
              <a:lnSpc>
                <a:spcPct val="100000"/>
              </a:lnSpc>
              <a:spcBef>
                <a:spcPts val="1800"/>
              </a:spcBef>
            </a:pPr>
            <a:r>
              <a:rPr lang="ru" dirty="0"/>
              <a:t>клавиша </a:t>
            </a:r>
            <a:r>
              <a:rPr lang="ru" dirty="0"/>
              <a:t>F для </a:t>
            </a:r>
            <a:r>
              <a:rPr lang="ru" dirty="0"/>
              <a:t>взаимодействия</a:t>
            </a:r>
            <a:endParaRPr lang="ru" dirty="0"/>
          </a:p>
          <a:p>
            <a:pPr marL="285750" indent="-285750" algn="just">
              <a:lnSpc>
                <a:spcPct val="100000"/>
              </a:lnSpc>
              <a:spcBef>
                <a:spcPts val="1800"/>
              </a:spcBef>
            </a:pPr>
            <a:r>
              <a:rPr lang="ru" dirty="0"/>
              <a:t>левая </a:t>
            </a:r>
            <a:r>
              <a:rPr lang="ru" dirty="0"/>
              <a:t>кнопка мыши для игры в пятнашки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  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400" y="65128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Правила и Особенности </a:t>
            </a:r>
            <a:r>
              <a:rPr lang="ru-RU" dirty="0" err="1" smtClean="0"/>
              <a:t>Геймплея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585612"/>
            <a:ext cx="8520600" cy="3416400"/>
          </a:xfrm>
        </p:spPr>
        <p:txBody>
          <a:bodyPr/>
          <a:lstStyle/>
          <a:p>
            <a:r>
              <a:rPr lang="ru-RU" dirty="0" smtClean="0"/>
              <a:t>Чтобы пройти дальше, нужно найти особый предмет</a:t>
            </a:r>
          </a:p>
          <a:p>
            <a:r>
              <a:rPr lang="ru-RU" dirty="0" smtClean="0"/>
              <a:t>При получении предмета запускается мини-игра Пятнашки</a:t>
            </a:r>
          </a:p>
          <a:p>
            <a:r>
              <a:rPr lang="ru-RU" dirty="0" smtClean="0"/>
              <a:t>Мини-игра после выигрыша или через три минуты после старта пятнашек</a:t>
            </a:r>
          </a:p>
          <a:p>
            <a:r>
              <a:rPr lang="ru-RU" dirty="0" smtClean="0"/>
              <a:t>Чтобы убрать фразу на экране, надо нажать пробел</a:t>
            </a:r>
          </a:p>
        </p:txBody>
      </p:sp>
    </p:spTree>
    <p:extLst>
      <p:ext uri="{BB962C8B-B14F-4D97-AF65-F5344CB8AC3E}">
        <p14:creationId xmlns:p14="http://schemas.microsoft.com/office/powerpoint/2010/main" val="340163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04308" y="6400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И</a:t>
            </a:r>
            <a:r>
              <a:rPr lang="en-US" dirty="0" smtClean="0"/>
              <a:t>C</a:t>
            </a:r>
            <a:r>
              <a:rPr lang="ru" dirty="0" smtClean="0"/>
              <a:t>пользованные</a:t>
            </a:r>
            <a:r>
              <a:rPr lang="en-US" dirty="0" smtClean="0"/>
              <a:t> </a:t>
            </a:r>
            <a:r>
              <a:rPr lang="ru-RU" dirty="0" smtClean="0"/>
              <a:t>ТЕХНОЛОГИИ</a:t>
            </a:r>
            <a:r>
              <a:rPr lang="en-US" dirty="0" smtClean="0"/>
              <a:t> </a:t>
            </a:r>
            <a:r>
              <a:rPr lang="ru-RU" dirty="0" smtClean="0"/>
              <a:t>И БИБЛИОТЕКИ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74374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err="1" smtClean="0"/>
              <a:t>Pygame</a:t>
            </a:r>
            <a:endParaRPr lang="en-US" dirty="0" smtClean="0"/>
          </a:p>
          <a:p>
            <a:pPr marL="285750" indent="-285750">
              <a:spcAft>
                <a:spcPts val="1200"/>
              </a:spcAft>
            </a:pPr>
            <a:r>
              <a:rPr lang="en-US" dirty="0" err="1" smtClean="0"/>
              <a:t>Pytmx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 smtClean="0"/>
              <a:t>Tiled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58" y="1245603"/>
            <a:ext cx="3485330" cy="3489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400" y="67651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49" y="1383968"/>
            <a:ext cx="8520600" cy="3416400"/>
          </a:xfrm>
        </p:spPr>
        <p:txBody>
          <a:bodyPr/>
          <a:lstStyle/>
          <a:p>
            <a:r>
              <a:rPr lang="en-US" dirty="0" smtClean="0"/>
              <a:t>Hero –</a:t>
            </a:r>
            <a:r>
              <a:rPr lang="ru-RU" dirty="0" smtClean="0"/>
              <a:t> главный герой</a:t>
            </a:r>
          </a:p>
          <a:p>
            <a:r>
              <a:rPr lang="en-US" dirty="0" smtClean="0"/>
              <a:t>Level – </a:t>
            </a:r>
            <a:r>
              <a:rPr lang="ru-RU" dirty="0" smtClean="0"/>
              <a:t>уровень</a:t>
            </a:r>
          </a:p>
          <a:p>
            <a:r>
              <a:rPr lang="en-US" dirty="0" smtClean="0"/>
              <a:t>Game – </a:t>
            </a:r>
            <a:r>
              <a:rPr lang="ru-RU" dirty="0" smtClean="0"/>
              <a:t>осуществление взаимодействий </a:t>
            </a:r>
            <a:r>
              <a:rPr lang="en-US" dirty="0" smtClean="0"/>
              <a:t>Hero </a:t>
            </a:r>
            <a:r>
              <a:rPr lang="ru-RU" dirty="0" smtClean="0"/>
              <a:t>и </a:t>
            </a:r>
            <a:r>
              <a:rPr lang="en-US" dirty="0" smtClean="0"/>
              <a:t>Level</a:t>
            </a:r>
            <a:r>
              <a:rPr lang="ru-RU" dirty="0" smtClean="0"/>
              <a:t> </a:t>
            </a:r>
          </a:p>
          <a:p>
            <a:r>
              <a:rPr lang="en-US" dirty="0" smtClean="0"/>
              <a:t>Ob</a:t>
            </a:r>
            <a:r>
              <a:rPr lang="en-US" dirty="0"/>
              <a:t>j</a:t>
            </a:r>
            <a:r>
              <a:rPr lang="en-US" dirty="0" smtClean="0"/>
              <a:t>ects – </a:t>
            </a:r>
            <a:r>
              <a:rPr lang="ru-RU" dirty="0" smtClean="0"/>
              <a:t>объекты для взаимодействия</a:t>
            </a:r>
          </a:p>
          <a:p>
            <a:r>
              <a:rPr lang="en-US" dirty="0" err="1" smtClean="0"/>
              <a:t>Minigame</a:t>
            </a:r>
            <a:r>
              <a:rPr lang="en-US" dirty="0" smtClean="0"/>
              <a:t> - </a:t>
            </a:r>
            <a:r>
              <a:rPr lang="ru-RU" dirty="0" smtClean="0"/>
              <a:t>пятнашки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62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8" y="1430269"/>
            <a:ext cx="4073580" cy="25977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330" y="1430269"/>
            <a:ext cx="4455138" cy="2597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550" y="3959470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Hero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966068" y="3982297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Level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0903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73" y="1366200"/>
            <a:ext cx="3986435" cy="25932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2" y="1537441"/>
            <a:ext cx="3766899" cy="23546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550" y="395947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Minigame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695534" y="3985907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Пятнашки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7156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92116" y="7132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Планы на будущее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92723" y="128594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ru-RU" dirty="0" smtClean="0"/>
              <a:t>Вставить больше </a:t>
            </a:r>
            <a:r>
              <a:rPr lang="ru-RU" dirty="0" err="1" smtClean="0"/>
              <a:t>анимаций</a:t>
            </a:r>
            <a:endParaRPr lang="ru-RU" dirty="0" smtClean="0"/>
          </a:p>
          <a:p>
            <a:pPr marL="285750" indent="-285750">
              <a:spcAft>
                <a:spcPts val="1200"/>
              </a:spcAft>
            </a:pPr>
            <a:r>
              <a:rPr lang="ru-RU" dirty="0" smtClean="0"/>
              <a:t>Добавить музыку при взаимодействиях</a:t>
            </a:r>
            <a:endParaRPr lang="ru-RU" dirty="0"/>
          </a:p>
          <a:p>
            <a:pPr marL="285750" indent="-285750">
              <a:spcAft>
                <a:spcPts val="1200"/>
              </a:spcAft>
            </a:pPr>
            <a:r>
              <a:rPr lang="ru-RU" dirty="0" smtClean="0"/>
              <a:t>Прописать диалоги</a:t>
            </a:r>
          </a:p>
          <a:p>
            <a:pPr marL="285750" indent="-285750">
              <a:spcAft>
                <a:spcPts val="1200"/>
              </a:spcAft>
            </a:pPr>
            <a:r>
              <a:rPr lang="ru-RU" dirty="0" smtClean="0"/>
              <a:t>Улучшить систему </a:t>
            </a:r>
            <a:r>
              <a:rPr lang="ru-RU" dirty="0" err="1" smtClean="0"/>
              <a:t>перешмещения</a:t>
            </a:r>
            <a:endParaRPr lang="ru-RU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</TotalTime>
  <Words>166</Words>
  <Application>Microsoft Office PowerPoint</Application>
  <PresentationFormat>Экран (16:9)</PresentationFormat>
  <Paragraphs>36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Интеграл</vt:lpstr>
      <vt:lpstr>Journey In The Dream</vt:lpstr>
      <vt:lpstr>Идея проекта</vt:lpstr>
      <vt:lpstr>Управление</vt:lpstr>
      <vt:lpstr>Правила и Особенности Геймплея</vt:lpstr>
      <vt:lpstr>ИCпользованные ТЕХНОЛОГИИ И БИБЛИОТЕКИ</vt:lpstr>
      <vt:lpstr>ОСНОВНЫЕ КЛАССЫ</vt:lpstr>
      <vt:lpstr>Презентация PowerPoint</vt:lpstr>
      <vt:lpstr>Презентация PowerPoint</vt:lpstr>
      <vt:lpstr>Планы на будущее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In The Dream</dc:title>
  <dc:creator>Ksenia</dc:creator>
  <cp:lastModifiedBy>Ksenia</cp:lastModifiedBy>
  <cp:revision>7</cp:revision>
  <dcterms:modified xsi:type="dcterms:W3CDTF">2024-01-18T15:49:15Z</dcterms:modified>
</cp:coreProperties>
</file>