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BE08F2-345B-4767-BD1A-B8ADBAC055A0}">
          <p14:sldIdLst>
            <p14:sldId id="256"/>
          </p14:sldIdLst>
        </p14:section>
        <p14:section name="Раздел без заголовка" id="{3E4969A9-85E0-4D99-BF3E-948A1B506EEF}">
          <p14:sldIdLst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534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462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4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39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5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61C2F3-E328-4266-86BA-A123038D1611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E0D774-D4B2-4B6A-89CA-A50A46A8C6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31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Экспедиции</a:t>
            </a:r>
            <a:br>
              <a:rPr lang="ru-RU" sz="4800" dirty="0" smtClean="0"/>
            </a:br>
            <a:r>
              <a:rPr lang="ru-RU" sz="4800" dirty="0" smtClean="0"/>
              <a:t>Санкт-Петербурга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Авторы проекта: Фурсова Ксения, </a:t>
            </a:r>
            <a:r>
              <a:rPr lang="ru-RU" dirty="0" err="1" smtClean="0"/>
              <a:t>Энгель</a:t>
            </a:r>
            <a:r>
              <a:rPr lang="ru-RU" dirty="0" smtClean="0"/>
              <a:t> Василиса</a:t>
            </a:r>
          </a:p>
        </p:txBody>
      </p:sp>
    </p:spTree>
    <p:extLst>
      <p:ext uri="{BB962C8B-B14F-4D97-AF65-F5344CB8AC3E}">
        <p14:creationId xmlns:p14="http://schemas.microsoft.com/office/powerpoint/2010/main" val="3524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сделали сайт, который отображает выставки, используя различные изучаемые технологии.</a:t>
            </a:r>
          </a:p>
          <a:p>
            <a:r>
              <a:rPr lang="ru-RU" dirty="0" smtClean="0"/>
              <a:t>В данном проекте данные на сайте занесены нами вручную. В дальнейшем можно сделать так, чтобы сайт сам собирал информацию </a:t>
            </a:r>
            <a:r>
              <a:rPr lang="ru-RU" dirty="0"/>
              <a:t>каких-либо ресурсов </a:t>
            </a:r>
            <a:r>
              <a:rPr lang="ru-RU" dirty="0" smtClean="0"/>
              <a:t>с о выставках и обновлялся</a:t>
            </a:r>
            <a:r>
              <a:rPr lang="ru-RU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3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показывает выставки, которые заинтересовали авторов проекта и которые проходили </a:t>
            </a:r>
            <a:r>
              <a:rPr lang="ru-RU" dirty="0"/>
              <a:t> в Санкт-Петербурге </a:t>
            </a:r>
            <a:r>
              <a:rPr lang="ru-RU" dirty="0" smtClean="0"/>
              <a:t>на момент его создания. Выставки разделены на 4 категории</a:t>
            </a:r>
            <a:r>
              <a:rPr lang="en-US" dirty="0" smtClean="0"/>
              <a:t>: </a:t>
            </a:r>
            <a:r>
              <a:rPr lang="ru-RU" dirty="0" smtClean="0"/>
              <a:t>живопись, искусство (литература, архитектура и пр.), исторические и естественно-научные.</a:t>
            </a:r>
          </a:p>
        </p:txBody>
      </p:sp>
    </p:spTree>
    <p:extLst>
      <p:ext uri="{BB962C8B-B14F-4D97-AF65-F5344CB8AC3E}">
        <p14:creationId xmlns:p14="http://schemas.microsoft.com/office/powerpoint/2010/main" val="33745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использовались: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ru-RU" dirty="0" smtClean="0"/>
              <a:t>Яндекс-карт</a:t>
            </a:r>
          </a:p>
          <a:p>
            <a:r>
              <a:rPr lang="en-US" dirty="0" smtClean="0"/>
              <a:t>Jinja2</a:t>
            </a:r>
          </a:p>
          <a:p>
            <a:r>
              <a:rPr lang="en-US" dirty="0" smtClean="0"/>
              <a:t>Glitch</a:t>
            </a:r>
          </a:p>
        </p:txBody>
      </p:sp>
    </p:spTree>
    <p:extLst>
      <p:ext uri="{BB962C8B-B14F-4D97-AF65-F5344CB8AC3E}">
        <p14:creationId xmlns:p14="http://schemas.microsoft.com/office/powerpoint/2010/main" val="17706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39112"/>
            <a:ext cx="65291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722095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 пользователей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133" y="4842815"/>
            <a:ext cx="2705478" cy="10860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9135"/>
            <a:ext cx="5830114" cy="2362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5024" y="447348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базы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10133" y="592881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317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оформления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32" y="1428750"/>
            <a:ext cx="7668695" cy="4667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9777" y="3964732"/>
            <a:ext cx="2978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 </a:t>
            </a:r>
            <a:r>
              <a:rPr lang="ru-RU" dirty="0" smtClean="0"/>
              <a:t>был использован для реализации кнопок</a:t>
            </a:r>
            <a:endParaRPr lang="ru-RU" dirty="0"/>
          </a:p>
        </p:txBody>
      </p:sp>
      <p:sp>
        <p:nvSpPr>
          <p:cNvPr id="19" name="Полилиния 18"/>
          <p:cNvSpPr/>
          <p:nvPr/>
        </p:nvSpPr>
        <p:spPr>
          <a:xfrm>
            <a:off x="5543550" y="4495800"/>
            <a:ext cx="1276350" cy="575831"/>
          </a:xfrm>
          <a:custGeom>
            <a:avLst/>
            <a:gdLst>
              <a:gd name="connsiteX0" fmla="*/ 1276350 w 1276350"/>
              <a:gd name="connsiteY0" fmla="*/ 314325 h 575831"/>
              <a:gd name="connsiteX1" fmla="*/ 1019175 w 1276350"/>
              <a:gd name="connsiteY1" fmla="*/ 561975 h 575831"/>
              <a:gd name="connsiteX2" fmla="*/ 466725 w 1276350"/>
              <a:gd name="connsiteY2" fmla="*/ 485775 h 575831"/>
              <a:gd name="connsiteX3" fmla="*/ 0 w 1276350"/>
              <a:gd name="connsiteY3" fmla="*/ 0 h 5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575831">
                <a:moveTo>
                  <a:pt x="1276350" y="314325"/>
                </a:moveTo>
                <a:cubicBezTo>
                  <a:pt x="1215231" y="423862"/>
                  <a:pt x="1154112" y="533400"/>
                  <a:pt x="1019175" y="561975"/>
                </a:cubicBezTo>
                <a:cubicBezTo>
                  <a:pt x="884238" y="590550"/>
                  <a:pt x="636587" y="579437"/>
                  <a:pt x="466725" y="485775"/>
                </a:cubicBezTo>
                <a:cubicBezTo>
                  <a:pt x="296863" y="392113"/>
                  <a:pt x="57150" y="63500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98"/>
            <a:ext cx="12192000" cy="5789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6150" y="170497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</a:t>
            </a:r>
            <a:r>
              <a:rPr lang="ru-RU" dirty="0" err="1" smtClean="0"/>
              <a:t>яндекс</a:t>
            </a:r>
            <a:r>
              <a:rPr lang="ru-RU" dirty="0" smtClean="0"/>
              <a:t>-карт</a:t>
            </a:r>
            <a:endParaRPr lang="ru-RU" dirty="0"/>
          </a:p>
        </p:txBody>
      </p:sp>
      <p:sp>
        <p:nvSpPr>
          <p:cNvPr id="6" name="Полилиния 5"/>
          <p:cNvSpPr/>
          <p:nvPr/>
        </p:nvSpPr>
        <p:spPr>
          <a:xfrm>
            <a:off x="9344025" y="1676818"/>
            <a:ext cx="940033" cy="820536"/>
          </a:xfrm>
          <a:custGeom>
            <a:avLst/>
            <a:gdLst>
              <a:gd name="connsiteX0" fmla="*/ 0 w 940033"/>
              <a:gd name="connsiteY0" fmla="*/ 180557 h 820536"/>
              <a:gd name="connsiteX1" fmla="*/ 447675 w 940033"/>
              <a:gd name="connsiteY1" fmla="*/ 9107 h 820536"/>
              <a:gd name="connsiteX2" fmla="*/ 781050 w 940033"/>
              <a:gd name="connsiteY2" fmla="*/ 428207 h 820536"/>
              <a:gd name="connsiteX3" fmla="*/ 876300 w 940033"/>
              <a:gd name="connsiteY3" fmla="*/ 818732 h 82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033" h="820536">
                <a:moveTo>
                  <a:pt x="0" y="180557"/>
                </a:moveTo>
                <a:cubicBezTo>
                  <a:pt x="158750" y="74194"/>
                  <a:pt x="317500" y="-32168"/>
                  <a:pt x="447675" y="9107"/>
                </a:cubicBezTo>
                <a:cubicBezTo>
                  <a:pt x="577850" y="50382"/>
                  <a:pt x="709613" y="293270"/>
                  <a:pt x="781050" y="428207"/>
                </a:cubicBezTo>
                <a:cubicBezTo>
                  <a:pt x="852488" y="563145"/>
                  <a:pt x="1036637" y="845719"/>
                  <a:pt x="876300" y="81873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848100" y="479107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нажать</a:t>
            </a:r>
            <a:endParaRPr lang="ru-RU" dirty="0"/>
          </a:p>
        </p:txBody>
      </p:sp>
      <p:sp>
        <p:nvSpPr>
          <p:cNvPr id="8" name="Полилиния 7"/>
          <p:cNvSpPr/>
          <p:nvPr/>
        </p:nvSpPr>
        <p:spPr>
          <a:xfrm>
            <a:off x="2590800" y="5228727"/>
            <a:ext cx="1924050" cy="428724"/>
          </a:xfrm>
          <a:custGeom>
            <a:avLst/>
            <a:gdLst>
              <a:gd name="connsiteX0" fmla="*/ 1924050 w 1924050"/>
              <a:gd name="connsiteY0" fmla="*/ 0 h 428724"/>
              <a:gd name="connsiteX1" fmla="*/ 981075 w 1924050"/>
              <a:gd name="connsiteY1" fmla="*/ 428625 h 428724"/>
              <a:gd name="connsiteX2" fmla="*/ 0 w 1924050"/>
              <a:gd name="connsiteY2" fmla="*/ 38100 h 42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050" h="428724">
                <a:moveTo>
                  <a:pt x="1924050" y="0"/>
                </a:moveTo>
                <a:cubicBezTo>
                  <a:pt x="1612900" y="211137"/>
                  <a:pt x="1301750" y="422275"/>
                  <a:pt x="981075" y="428625"/>
                </a:cubicBezTo>
                <a:cubicBezTo>
                  <a:pt x="660400" y="434975"/>
                  <a:pt x="187325" y="136525"/>
                  <a:pt x="0" y="381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62050" y="1065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0" y="578882"/>
            <a:ext cx="116530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247650"/>
            <a:ext cx="1019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наведении картинка увеличивается, а граница контейнера окрашивается в фиолетовый</a:t>
            </a:r>
            <a:endParaRPr lang="ru-RU" dirty="0"/>
          </a:p>
        </p:txBody>
      </p:sp>
      <p:sp>
        <p:nvSpPr>
          <p:cNvPr id="6" name="Полилиния 5"/>
          <p:cNvSpPr/>
          <p:nvPr/>
        </p:nvSpPr>
        <p:spPr>
          <a:xfrm>
            <a:off x="2404455" y="659249"/>
            <a:ext cx="329220" cy="817126"/>
          </a:xfrm>
          <a:custGeom>
            <a:avLst/>
            <a:gdLst>
              <a:gd name="connsiteX0" fmla="*/ 329220 w 329220"/>
              <a:gd name="connsiteY0" fmla="*/ 0 h 523875"/>
              <a:gd name="connsiteX1" fmla="*/ 5370 w 329220"/>
              <a:gd name="connsiteY1" fmla="*/ 209550 h 523875"/>
              <a:gd name="connsiteX2" fmla="*/ 157770 w 32922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220" h="523875">
                <a:moveTo>
                  <a:pt x="329220" y="0"/>
                </a:moveTo>
                <a:cubicBezTo>
                  <a:pt x="181582" y="61119"/>
                  <a:pt x="33945" y="122238"/>
                  <a:pt x="5370" y="209550"/>
                </a:cubicBezTo>
                <a:cubicBezTo>
                  <a:pt x="-23205" y="296862"/>
                  <a:pt x="67282" y="410368"/>
                  <a:pt x="157770" y="5238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0239375" y="561975"/>
            <a:ext cx="1546829" cy="1400175"/>
          </a:xfrm>
          <a:custGeom>
            <a:avLst/>
            <a:gdLst>
              <a:gd name="connsiteX0" fmla="*/ 0 w 1546829"/>
              <a:gd name="connsiteY0" fmla="*/ 0 h 1400175"/>
              <a:gd name="connsiteX1" fmla="*/ 1238250 w 1546829"/>
              <a:gd name="connsiteY1" fmla="*/ 447675 h 1400175"/>
              <a:gd name="connsiteX2" fmla="*/ 1543050 w 1546829"/>
              <a:gd name="connsiteY2" fmla="*/ 1038225 h 1400175"/>
              <a:gd name="connsiteX3" fmla="*/ 1381125 w 1546829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829" h="1400175">
                <a:moveTo>
                  <a:pt x="0" y="0"/>
                </a:moveTo>
                <a:cubicBezTo>
                  <a:pt x="490537" y="137319"/>
                  <a:pt x="981075" y="274638"/>
                  <a:pt x="1238250" y="447675"/>
                </a:cubicBezTo>
                <a:cubicBezTo>
                  <a:pt x="1495425" y="620712"/>
                  <a:pt x="1519238" y="879475"/>
                  <a:pt x="1543050" y="1038225"/>
                </a:cubicBezTo>
                <a:cubicBezTo>
                  <a:pt x="1566862" y="1196975"/>
                  <a:pt x="1473993" y="1298575"/>
                  <a:pt x="1381125" y="14001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86</TotalTime>
  <Words>143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Экспедиции Санкт-Петербурга</vt:lpstr>
      <vt:lpstr>Введение</vt:lpstr>
      <vt:lpstr>Технологии</vt:lpstr>
      <vt:lpstr>Регистрация</vt:lpstr>
      <vt:lpstr>Авторизация</vt:lpstr>
      <vt:lpstr>База данных пользователей</vt:lpstr>
      <vt:lpstr>Особенности оформления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Ksenia</dc:creator>
  <cp:lastModifiedBy>Ksenia</cp:lastModifiedBy>
  <cp:revision>9</cp:revision>
  <dcterms:created xsi:type="dcterms:W3CDTF">2024-04-29T17:43:11Z</dcterms:created>
  <dcterms:modified xsi:type="dcterms:W3CDTF">2024-04-29T19:09:27Z</dcterms:modified>
</cp:coreProperties>
</file>