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5E27A2-0AEF-41A6-B6EE-233574E372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Final-project-tableau-LHL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EE6961-919F-4C2F-BDE1-8EC72FBAB4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9/22/2023 12:45:27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027BB4C-4926-45FC-BBE1-9682869F2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0" y="0"/>
            <a:ext cx="1073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2023-09-22T18:45:29Z</dcterms:created>
  <dcterms:modified xsi:type="dcterms:W3CDTF">2023-09-22T18:45:29Z</dcterms:modified>
</cp:coreProperties>
</file>