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7" r:id="rId17"/>
    <p:sldId id="27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8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5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248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42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13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31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1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2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8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1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4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3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B32A-FF69-4811-A522-E39C586E4C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83C272-9E46-4008-8EA6-CAE2FF3AC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tado3g/tcc-unicesumar/tree/master/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tado3g/tcc-unicesumar/tree/master/backend/src/databa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4819" y="214111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2ª </a:t>
            </a:r>
            <a:r>
              <a:rPr lang="pt-BR" dirty="0" smtClean="0"/>
              <a:t>Avaliação</a:t>
            </a:r>
            <a:br>
              <a:rPr lang="pt-BR" dirty="0" smtClean="0"/>
            </a:br>
            <a:r>
              <a:rPr lang="pt-BR" dirty="0" smtClean="0"/>
              <a:t>Projeto Integrador Escola de T.I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7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1348" y="675782"/>
            <a:ext cx="9237931" cy="6031606"/>
          </a:xfrm>
        </p:spPr>
        <p:txBody>
          <a:bodyPr>
            <a:noAutofit/>
          </a:bodyPr>
          <a:lstStyle/>
          <a:p>
            <a:r>
              <a:rPr lang="pt-BR" sz="1400" dirty="0"/>
              <a:t>Caso de uso: Realizar </a:t>
            </a:r>
            <a:r>
              <a:rPr lang="pt-BR" sz="1400" dirty="0" smtClean="0"/>
              <a:t>Agendamento.</a:t>
            </a:r>
          </a:p>
          <a:p>
            <a:r>
              <a:rPr lang="pt-BR" sz="1400" dirty="0" smtClean="0"/>
              <a:t>Referências</a:t>
            </a:r>
            <a:r>
              <a:rPr lang="pt-BR" sz="1400" dirty="0"/>
              <a:t>: </a:t>
            </a:r>
            <a:r>
              <a:rPr lang="pt-BR" sz="1400" dirty="0" smtClean="0"/>
              <a:t>RF_C5 </a:t>
            </a:r>
          </a:p>
          <a:p>
            <a:r>
              <a:rPr lang="pt-BR" sz="1400" dirty="0" smtClean="0"/>
              <a:t>Descrição </a:t>
            </a:r>
            <a:r>
              <a:rPr lang="pt-BR" sz="1400" dirty="0"/>
              <a:t>Geral: O caso de uso de inicia quando o usuário deseja realizar o agendamento de um espaço da universidade. </a:t>
            </a:r>
            <a:endParaRPr lang="pt-BR" sz="1400" dirty="0" smtClean="0"/>
          </a:p>
          <a:p>
            <a:r>
              <a:rPr lang="pt-BR" sz="1400" dirty="0" smtClean="0"/>
              <a:t>Atores</a:t>
            </a:r>
            <a:r>
              <a:rPr lang="pt-BR" sz="1400" dirty="0"/>
              <a:t>: Coordenador, Professor, Gestor de Espaço. </a:t>
            </a:r>
            <a:endParaRPr lang="pt-BR" sz="1400" dirty="0" smtClean="0"/>
          </a:p>
          <a:p>
            <a:r>
              <a:rPr lang="pt-BR" sz="1400" dirty="0" smtClean="0"/>
              <a:t>Pré-Condições</a:t>
            </a:r>
            <a:r>
              <a:rPr lang="pt-BR" sz="1400" dirty="0"/>
              <a:t>: Usuário </a:t>
            </a:r>
            <a:r>
              <a:rPr lang="pt-BR" sz="1400" dirty="0" err="1"/>
              <a:t>logado</a:t>
            </a:r>
            <a:r>
              <a:rPr lang="pt-BR" sz="1400" dirty="0"/>
              <a:t> no sistema, agenda e espaço cadastrados, horário disponível. </a:t>
            </a:r>
            <a:endParaRPr lang="pt-BR" sz="1400" dirty="0" smtClean="0"/>
          </a:p>
          <a:p>
            <a:r>
              <a:rPr lang="pt-BR" sz="1400" dirty="0" smtClean="0"/>
              <a:t>Garantia </a:t>
            </a:r>
            <a:r>
              <a:rPr lang="pt-BR" sz="1400" dirty="0"/>
              <a:t>de sucesso (Pós-condições): Agendamento desejado realizado com sucesso. </a:t>
            </a:r>
            <a:endParaRPr lang="pt-BR" sz="1400" dirty="0" smtClean="0"/>
          </a:p>
          <a:p>
            <a:r>
              <a:rPr lang="pt-BR" sz="1400" dirty="0" smtClean="0"/>
              <a:t>Requisitos </a:t>
            </a:r>
            <a:r>
              <a:rPr lang="pt-BR" sz="1400" dirty="0"/>
              <a:t>Especiais: - </a:t>
            </a:r>
            <a:endParaRPr lang="pt-BR" sz="1400" dirty="0" smtClean="0"/>
          </a:p>
          <a:p>
            <a:r>
              <a:rPr lang="pt-BR" sz="1400" dirty="0" smtClean="0"/>
              <a:t>Fluxo </a:t>
            </a:r>
            <a:r>
              <a:rPr lang="pt-BR" sz="1400" dirty="0"/>
              <a:t>Básico: </a:t>
            </a:r>
            <a:endParaRPr lang="pt-BR" sz="1400" dirty="0" smtClean="0"/>
          </a:p>
          <a:p>
            <a:pPr lvl="1"/>
            <a:r>
              <a:rPr lang="pt-BR" sz="1400" dirty="0" smtClean="0"/>
              <a:t>1</a:t>
            </a:r>
            <a:r>
              <a:rPr lang="pt-BR" sz="1400" dirty="0"/>
              <a:t>. Usuário deseja realizar agendamento, sistema exibe agenda. </a:t>
            </a:r>
            <a:endParaRPr lang="pt-BR" sz="1400" dirty="0" smtClean="0"/>
          </a:p>
          <a:p>
            <a:pPr lvl="1"/>
            <a:r>
              <a:rPr lang="pt-BR" sz="1400" dirty="0" smtClean="0"/>
              <a:t>2</a:t>
            </a:r>
            <a:r>
              <a:rPr lang="pt-BR" sz="1400" dirty="0"/>
              <a:t>. Usuário seleciona data e horário desejado. </a:t>
            </a:r>
            <a:endParaRPr lang="pt-BR" sz="1400" dirty="0" smtClean="0"/>
          </a:p>
          <a:p>
            <a:pPr lvl="1"/>
            <a:r>
              <a:rPr lang="pt-BR" sz="1400" dirty="0" smtClean="0"/>
              <a:t>3</a:t>
            </a:r>
            <a:r>
              <a:rPr lang="pt-BR" sz="1400" dirty="0"/>
              <a:t>. Sistema verifica disponibilidade. </a:t>
            </a:r>
            <a:endParaRPr lang="pt-BR" sz="1400" dirty="0" smtClean="0"/>
          </a:p>
          <a:p>
            <a:pPr lvl="1"/>
            <a:r>
              <a:rPr lang="pt-BR" sz="1400" dirty="0" smtClean="0"/>
              <a:t>4</a:t>
            </a:r>
            <a:r>
              <a:rPr lang="pt-BR" sz="1400" dirty="0"/>
              <a:t>. Sistema solicita professor, turma, matéria, espaço e a descrição da aula que será aplicada. </a:t>
            </a:r>
            <a:endParaRPr lang="pt-BR" sz="1400" dirty="0" smtClean="0"/>
          </a:p>
          <a:p>
            <a:pPr lvl="1"/>
            <a:r>
              <a:rPr lang="pt-BR" sz="1400" dirty="0" smtClean="0"/>
              <a:t>5</a:t>
            </a:r>
            <a:r>
              <a:rPr lang="pt-BR" sz="1400" dirty="0"/>
              <a:t>. Reserva efetuada com sucesso. </a:t>
            </a:r>
            <a:endParaRPr lang="pt-BR" sz="1400" dirty="0" smtClean="0"/>
          </a:p>
          <a:p>
            <a:r>
              <a:rPr lang="pt-BR" sz="1400" dirty="0" smtClean="0"/>
              <a:t>Fluxo </a:t>
            </a:r>
            <a:r>
              <a:rPr lang="pt-BR" sz="1400" dirty="0"/>
              <a:t>Alternativo: </a:t>
            </a:r>
            <a:endParaRPr lang="pt-BR" sz="1400" dirty="0" smtClean="0"/>
          </a:p>
          <a:p>
            <a:pPr lvl="1"/>
            <a:r>
              <a:rPr lang="pt-BR" sz="1400" dirty="0" smtClean="0"/>
              <a:t>3</a:t>
            </a:r>
            <a:r>
              <a:rPr lang="pt-BR" sz="1400" dirty="0"/>
              <a:t>. Data e horário não estão disponível. </a:t>
            </a:r>
            <a:endParaRPr lang="pt-BR" sz="1400" dirty="0" smtClean="0"/>
          </a:p>
          <a:p>
            <a:pPr lvl="1"/>
            <a:r>
              <a:rPr lang="pt-BR" sz="1400" dirty="0" smtClean="0"/>
              <a:t>1</a:t>
            </a:r>
            <a:r>
              <a:rPr lang="pt-BR" sz="1400" dirty="0"/>
              <a:t>. Sistema não permite agendamento. Retorna ao passo 2.</a:t>
            </a:r>
          </a:p>
        </p:txBody>
      </p:sp>
    </p:spTree>
    <p:extLst>
      <p:ext uri="{BB962C8B-B14F-4D97-AF65-F5344CB8AC3E}">
        <p14:creationId xmlns:p14="http://schemas.microsoft.com/office/powerpoint/2010/main" val="11028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9207" y="807077"/>
            <a:ext cx="8915400" cy="3777622"/>
          </a:xfrm>
        </p:spPr>
        <p:txBody>
          <a:bodyPr>
            <a:noAutofit/>
          </a:bodyPr>
          <a:lstStyle/>
          <a:p>
            <a:r>
              <a:rPr lang="pt-BR" sz="1700" dirty="0"/>
              <a:t>Caso de uso: Gerar </a:t>
            </a:r>
            <a:r>
              <a:rPr lang="pt-BR" sz="1700" dirty="0" smtClean="0"/>
              <a:t>Relatório. </a:t>
            </a:r>
          </a:p>
          <a:p>
            <a:r>
              <a:rPr lang="pt-BR" sz="1700" dirty="0" smtClean="0"/>
              <a:t>Referências</a:t>
            </a:r>
            <a:r>
              <a:rPr lang="pt-BR" sz="1700" dirty="0"/>
              <a:t>: </a:t>
            </a:r>
            <a:r>
              <a:rPr lang="pt-BR" sz="1700" dirty="0" smtClean="0"/>
              <a:t>RF_C6 </a:t>
            </a:r>
          </a:p>
          <a:p>
            <a:r>
              <a:rPr lang="pt-BR" sz="1700" dirty="0" smtClean="0"/>
              <a:t>Descrição </a:t>
            </a:r>
            <a:r>
              <a:rPr lang="pt-BR" sz="1700" dirty="0"/>
              <a:t>Geral: O caso de uso se inicia quando o usuário deseja realizar a geração de relatórios para consulta ou demais fins. </a:t>
            </a:r>
            <a:endParaRPr lang="pt-BR" sz="1700" dirty="0" smtClean="0"/>
          </a:p>
          <a:p>
            <a:r>
              <a:rPr lang="pt-BR" sz="1700" dirty="0" smtClean="0"/>
              <a:t>Atores</a:t>
            </a:r>
            <a:r>
              <a:rPr lang="pt-BR" sz="1700" dirty="0"/>
              <a:t>: Coordenador, Professor, Gestor de Espaço. </a:t>
            </a:r>
            <a:endParaRPr lang="pt-BR" sz="1700" dirty="0" smtClean="0"/>
          </a:p>
          <a:p>
            <a:r>
              <a:rPr lang="pt-BR" sz="1700" dirty="0" smtClean="0"/>
              <a:t>Pré-Condições</a:t>
            </a:r>
            <a:r>
              <a:rPr lang="pt-BR" sz="1700" dirty="0"/>
              <a:t>: Usuário </a:t>
            </a:r>
            <a:r>
              <a:rPr lang="pt-BR" sz="1700" dirty="0" err="1"/>
              <a:t>logado</a:t>
            </a:r>
            <a:r>
              <a:rPr lang="pt-BR" sz="1700" dirty="0"/>
              <a:t> no sistema, sistema possuir histórico de reservas. </a:t>
            </a:r>
            <a:endParaRPr lang="pt-BR" sz="1700" dirty="0" smtClean="0"/>
          </a:p>
          <a:p>
            <a:r>
              <a:rPr lang="pt-BR" sz="1700" dirty="0" smtClean="0"/>
              <a:t>Garantia </a:t>
            </a:r>
            <a:r>
              <a:rPr lang="pt-BR" sz="1700" dirty="0"/>
              <a:t>de sucesso (Pós-condições): Relatório gerado com sucesso. </a:t>
            </a:r>
            <a:endParaRPr lang="pt-BR" sz="1700" dirty="0" smtClean="0"/>
          </a:p>
          <a:p>
            <a:r>
              <a:rPr lang="pt-BR" sz="1700" dirty="0" smtClean="0"/>
              <a:t>Requisitos </a:t>
            </a:r>
            <a:r>
              <a:rPr lang="pt-BR" sz="1700" dirty="0"/>
              <a:t>Especiais: - </a:t>
            </a:r>
            <a:endParaRPr lang="pt-BR" sz="1700" dirty="0" smtClean="0"/>
          </a:p>
          <a:p>
            <a:r>
              <a:rPr lang="pt-BR" sz="1700" dirty="0" smtClean="0"/>
              <a:t>Fluxo </a:t>
            </a:r>
            <a:r>
              <a:rPr lang="pt-BR" sz="1700" dirty="0"/>
              <a:t>Básico: </a:t>
            </a:r>
            <a:endParaRPr lang="pt-BR" sz="1700" dirty="0" smtClean="0"/>
          </a:p>
          <a:p>
            <a:pPr lvl="1"/>
            <a:r>
              <a:rPr lang="pt-BR" sz="1700" dirty="0" smtClean="0"/>
              <a:t>1</a:t>
            </a:r>
            <a:r>
              <a:rPr lang="pt-BR" sz="1700" dirty="0"/>
              <a:t>. Usuário deseja gerar relatório, sistema exibe histórico de reservas. </a:t>
            </a:r>
            <a:endParaRPr lang="pt-BR" sz="1700" dirty="0" smtClean="0"/>
          </a:p>
          <a:p>
            <a:pPr lvl="1"/>
            <a:r>
              <a:rPr lang="pt-BR" sz="1700" dirty="0" smtClean="0"/>
              <a:t>2</a:t>
            </a:r>
            <a:r>
              <a:rPr lang="pt-BR" sz="1700" dirty="0"/>
              <a:t>. Usuário visualiza relatório. </a:t>
            </a:r>
            <a:endParaRPr lang="pt-BR" sz="1700" dirty="0" smtClean="0"/>
          </a:p>
          <a:p>
            <a:pPr lvl="1"/>
            <a:r>
              <a:rPr lang="pt-BR" sz="1700" dirty="0" smtClean="0"/>
              <a:t>3</a:t>
            </a:r>
            <a:r>
              <a:rPr lang="pt-BR" sz="1700" dirty="0"/>
              <a:t>. Relatório gerado com sucesso. </a:t>
            </a:r>
            <a:endParaRPr lang="pt-BR" sz="1700" dirty="0" smtClean="0"/>
          </a:p>
          <a:p>
            <a:r>
              <a:rPr lang="pt-BR" sz="1700" dirty="0" smtClean="0"/>
              <a:t>Fluxo </a:t>
            </a:r>
            <a:r>
              <a:rPr lang="pt-BR" sz="1700" dirty="0"/>
              <a:t>Alternativo: </a:t>
            </a:r>
            <a:endParaRPr lang="pt-BR" sz="1700" dirty="0" smtClean="0"/>
          </a:p>
          <a:p>
            <a:r>
              <a:rPr lang="pt-BR" sz="1700" dirty="0" smtClean="0"/>
              <a:t>1</a:t>
            </a:r>
            <a:r>
              <a:rPr lang="pt-BR" sz="1700" dirty="0"/>
              <a:t>. Sistema não possui histórico de reservas. </a:t>
            </a:r>
            <a:endParaRPr lang="pt-BR" sz="1700" dirty="0" smtClean="0"/>
          </a:p>
          <a:p>
            <a:r>
              <a:rPr lang="pt-BR" sz="1700" dirty="0" smtClean="0"/>
              <a:t>1</a:t>
            </a:r>
            <a:r>
              <a:rPr lang="pt-BR" sz="1700" dirty="0"/>
              <a:t>. Sistema não permite geração de </a:t>
            </a:r>
            <a:r>
              <a:rPr lang="pt-BR" sz="1700" dirty="0" smtClean="0"/>
              <a:t>relatório.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0565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381" y="1264555"/>
            <a:ext cx="5456371" cy="525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55799" y="1364498"/>
            <a:ext cx="8585937" cy="43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38126" y="1103826"/>
            <a:ext cx="9218008" cy="46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79808"/>
            <a:ext cx="8915400" cy="3777622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github.com/furtado3g/tcc-unicesumar/tree/master/sql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5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 do Domínio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40970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1700" dirty="0">
                <a:hlinkClick r:id="rId2"/>
              </a:rPr>
              <a:t>https://</a:t>
            </a:r>
            <a:r>
              <a:rPr lang="pt-BR" sz="1700" dirty="0" smtClean="0">
                <a:hlinkClick r:id="rId2"/>
              </a:rPr>
              <a:t>github.com/furtado3g/tcc-unicesumar/tree/master/backend/src/database</a:t>
            </a:r>
            <a:endParaRPr lang="pt-BR" sz="1700" dirty="0" smtClean="0"/>
          </a:p>
          <a:p>
            <a:pPr>
              <a:lnSpc>
                <a:spcPct val="120000"/>
              </a:lnSpc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04384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2201" y="2605310"/>
            <a:ext cx="5791200" cy="899890"/>
          </a:xfrm>
        </p:spPr>
        <p:txBody>
          <a:bodyPr>
            <a:noAutofit/>
          </a:bodyPr>
          <a:lstStyle/>
          <a:p>
            <a:r>
              <a:rPr lang="pt-BR" sz="6600" dirty="0" smtClean="0"/>
              <a:t>OBRIGADO</a:t>
            </a:r>
            <a:r>
              <a:rPr lang="pt-BR" sz="4800" dirty="0" smtClean="0"/>
              <a:t>!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610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879600"/>
            <a:ext cx="8915400" cy="3777622"/>
          </a:xfrm>
        </p:spPr>
        <p:txBody>
          <a:bodyPr/>
          <a:lstStyle/>
          <a:p>
            <a:r>
              <a:rPr lang="pt-BR" dirty="0"/>
              <a:t>Lucas Antunes Almeida Furtado </a:t>
            </a:r>
            <a:endParaRPr lang="pt-BR" dirty="0" smtClean="0"/>
          </a:p>
          <a:p>
            <a:r>
              <a:rPr lang="pt-BR" dirty="0" smtClean="0"/>
              <a:t>Maria </a:t>
            </a:r>
            <a:r>
              <a:rPr lang="pt-BR" dirty="0"/>
              <a:t>Vitória Roza Francisco</a:t>
            </a:r>
          </a:p>
        </p:txBody>
      </p:sp>
    </p:spTree>
    <p:extLst>
      <p:ext uri="{BB962C8B-B14F-4D97-AF65-F5344CB8AC3E}">
        <p14:creationId xmlns:p14="http://schemas.microsoft.com/office/powerpoint/2010/main" val="346671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pt-BR" dirty="0" smtClean="0"/>
              <a:t>Principais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5499" y="17399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objetivo inicial do projeto é realizar o desenvolvimento de um sistema de gerenciamento de reservas de laboratórios e espaços gerais da </a:t>
            </a:r>
            <a:r>
              <a:rPr lang="pt-BR" dirty="0" err="1"/>
              <a:t>Unicesumar</a:t>
            </a:r>
            <a:r>
              <a:rPr lang="pt-BR" dirty="0"/>
              <a:t> – Polo Londrina. O sistema deverá realizar o cadastro dos laboratórios e espaços disponíveis na universidade, assim como incluir a quantidade de pessoas que os mesmos suportam. No momento em que for realizado o agendamento, permitir selecionar o espaço, horário, turma, incluir o professor, disciplina e uma breve descrição referente a aula que será aplicada. Não poderá permitir o agendamento sem a antecipação do período de 30 dias. Não permitir que uma reserva seja sobreposta a outra, exibindo o professor e turma que ocupa o espaço. Deverá exibir a agenda de disponibilidade de acordo com os horários de cada aula, considerando os períodos matutino, vespertino e noturno. Não poderá permitir que o local seja lotado por um número maior de pessoas do que sua capacidade. </a:t>
            </a:r>
          </a:p>
        </p:txBody>
      </p:sp>
    </p:spTree>
    <p:extLst>
      <p:ext uri="{BB962C8B-B14F-4D97-AF65-F5344CB8AC3E}">
        <p14:creationId xmlns:p14="http://schemas.microsoft.com/office/powerpoint/2010/main" val="2495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pt-BR" dirty="0"/>
              <a:t>Glossário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879600"/>
            <a:ext cx="8915400" cy="3777622"/>
          </a:xfrm>
        </p:spPr>
        <p:txBody>
          <a:bodyPr/>
          <a:lstStyle/>
          <a:p>
            <a:r>
              <a:rPr lang="pt-BR" dirty="0"/>
              <a:t>Espaço: Local onde será reservado. </a:t>
            </a:r>
            <a:endParaRPr lang="pt-BR" dirty="0" smtClean="0"/>
          </a:p>
          <a:p>
            <a:r>
              <a:rPr lang="pt-BR" dirty="0" smtClean="0"/>
              <a:t>Usuário</a:t>
            </a:r>
            <a:r>
              <a:rPr lang="pt-BR" dirty="0"/>
              <a:t>: Responsável pelo acesso ao sistema. </a:t>
            </a:r>
            <a:endParaRPr lang="pt-BR" dirty="0" smtClean="0"/>
          </a:p>
          <a:p>
            <a:r>
              <a:rPr lang="pt-BR" dirty="0" smtClean="0"/>
              <a:t>Sessão</a:t>
            </a:r>
            <a:r>
              <a:rPr lang="pt-BR" dirty="0"/>
              <a:t>: Tempo disponível para acesso ao sistema. </a:t>
            </a:r>
            <a:endParaRPr lang="pt-BR" dirty="0" smtClean="0"/>
          </a:p>
          <a:p>
            <a:r>
              <a:rPr lang="pt-BR" dirty="0" smtClean="0"/>
              <a:t>Permissão</a:t>
            </a:r>
            <a:r>
              <a:rPr lang="pt-BR" dirty="0"/>
              <a:t>: Autorização pertinente a cada </a:t>
            </a:r>
            <a:r>
              <a:rPr lang="pt-BR" dirty="0" smtClean="0"/>
              <a:t>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78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pt-BR" dirty="0"/>
              <a:t>Diagrama de </a:t>
            </a:r>
            <a:r>
              <a:rPr lang="pt-BR" dirty="0" smtClean="0"/>
              <a:t>Casos </a:t>
            </a:r>
            <a:r>
              <a:rPr lang="pt-BR" dirty="0"/>
              <a:t>de </a:t>
            </a:r>
            <a:r>
              <a:rPr lang="pt-BR" dirty="0" smtClean="0"/>
              <a:t>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824507"/>
            <a:ext cx="7559340" cy="40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7434" y="1429557"/>
            <a:ext cx="9559903" cy="477788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Caso de uso: Cadastrar Espaço </a:t>
            </a:r>
            <a:endParaRPr lang="pt-BR" dirty="0" smtClean="0"/>
          </a:p>
          <a:p>
            <a:r>
              <a:rPr lang="pt-BR" dirty="0" smtClean="0"/>
              <a:t>Referências</a:t>
            </a:r>
            <a:r>
              <a:rPr lang="pt-BR" dirty="0"/>
              <a:t>: </a:t>
            </a:r>
            <a:r>
              <a:rPr lang="pt-BR" dirty="0" smtClean="0"/>
              <a:t>RF_C1 </a:t>
            </a:r>
          </a:p>
          <a:p>
            <a:r>
              <a:rPr lang="pt-BR" dirty="0" smtClean="0"/>
              <a:t>Descrição </a:t>
            </a:r>
            <a:r>
              <a:rPr lang="pt-BR" dirty="0"/>
              <a:t>Geral: O caso de uso se inicia quando o usuário deseja realizar o cadastro de espaços que serão reservados futuramente, como laboratórios, auditórios, salas, etc. </a:t>
            </a:r>
            <a:endParaRPr lang="pt-BR" dirty="0" smtClean="0"/>
          </a:p>
          <a:p>
            <a:r>
              <a:rPr lang="pt-BR" dirty="0" smtClean="0"/>
              <a:t>Atores</a:t>
            </a:r>
            <a:r>
              <a:rPr lang="pt-BR" dirty="0"/>
              <a:t>: Coordenador. </a:t>
            </a:r>
            <a:endParaRPr lang="pt-BR" dirty="0" smtClean="0"/>
          </a:p>
          <a:p>
            <a:r>
              <a:rPr lang="pt-BR" dirty="0" smtClean="0"/>
              <a:t>Pré-Condições</a:t>
            </a:r>
            <a:r>
              <a:rPr lang="pt-BR" dirty="0"/>
              <a:t>: Usuário </a:t>
            </a:r>
            <a:r>
              <a:rPr lang="pt-BR" dirty="0" err="1"/>
              <a:t>logado</a:t>
            </a:r>
            <a:r>
              <a:rPr lang="pt-BR" dirty="0"/>
              <a:t> no sistema, usuário com permissão para cadastro do espaço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Garantia </a:t>
            </a:r>
            <a:r>
              <a:rPr lang="pt-BR" dirty="0"/>
              <a:t>de sucesso (Pós-condições): Espaço criado, sistema permitindo realizar reservas. </a:t>
            </a:r>
            <a:endParaRPr lang="pt-BR" dirty="0" smtClean="0"/>
          </a:p>
          <a:p>
            <a:r>
              <a:rPr lang="pt-BR" dirty="0" smtClean="0"/>
              <a:t>Requisitos </a:t>
            </a:r>
            <a:r>
              <a:rPr lang="pt-BR" dirty="0"/>
              <a:t>Especiais: - </a:t>
            </a:r>
            <a:endParaRPr lang="pt-BR" dirty="0" smtClean="0"/>
          </a:p>
          <a:p>
            <a:r>
              <a:rPr lang="pt-BR" dirty="0" smtClean="0"/>
              <a:t>Fluxo </a:t>
            </a:r>
            <a:r>
              <a:rPr lang="pt-BR" dirty="0"/>
              <a:t>Básico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1</a:t>
            </a:r>
            <a:r>
              <a:rPr lang="pt-BR" dirty="0"/>
              <a:t>. Usuário deseja cadastrar espaço, sistema exige que usuário possua permissão. </a:t>
            </a:r>
            <a:endParaRPr lang="pt-BR" dirty="0" smtClean="0"/>
          </a:p>
          <a:p>
            <a:pPr lvl="1"/>
            <a:r>
              <a:rPr lang="pt-BR" dirty="0" smtClean="0"/>
              <a:t>2</a:t>
            </a:r>
            <a:r>
              <a:rPr lang="pt-BR" dirty="0"/>
              <a:t>. Usuário inclui o tipo, descrição do espaço e quantidade de pessoas que suportam. </a:t>
            </a:r>
            <a:endParaRPr lang="pt-BR" dirty="0" smtClean="0"/>
          </a:p>
          <a:p>
            <a:pPr lvl="1"/>
            <a:r>
              <a:rPr lang="pt-BR" dirty="0" smtClean="0"/>
              <a:t>3</a:t>
            </a:r>
            <a:r>
              <a:rPr lang="pt-BR" dirty="0"/>
              <a:t>. Espaço cadastrado com sucesso. Fluxo Alternativo: -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91543" y="495323"/>
            <a:ext cx="8911687" cy="947112"/>
          </a:xfrm>
        </p:spPr>
        <p:txBody>
          <a:bodyPr/>
          <a:lstStyle/>
          <a:p>
            <a:r>
              <a:rPr lang="pt-BR" dirty="0"/>
              <a:t>Especificação dos </a:t>
            </a:r>
            <a:r>
              <a:rPr lang="pt-BR" dirty="0" smtClean="0"/>
              <a:t>Casos de Uso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9646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4558" y="824247"/>
            <a:ext cx="9208392" cy="44818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Caso de uso: Cadastrar </a:t>
            </a:r>
            <a:r>
              <a:rPr lang="pt-BR" dirty="0" smtClean="0"/>
              <a:t>Usuário. </a:t>
            </a:r>
          </a:p>
          <a:p>
            <a:r>
              <a:rPr lang="pt-BR" dirty="0" smtClean="0"/>
              <a:t>Referências</a:t>
            </a:r>
            <a:r>
              <a:rPr lang="pt-BR" dirty="0"/>
              <a:t>: </a:t>
            </a:r>
            <a:r>
              <a:rPr lang="pt-BR" dirty="0" smtClean="0"/>
              <a:t>RF_C2 </a:t>
            </a:r>
          </a:p>
          <a:p>
            <a:r>
              <a:rPr lang="pt-BR" dirty="0" smtClean="0"/>
              <a:t>Descrição </a:t>
            </a:r>
            <a:r>
              <a:rPr lang="pt-BR" dirty="0"/>
              <a:t>Geral: O caso de uso se inicia quando é necessário realizar a criação de um novo usuário que utilizará o sistema. </a:t>
            </a:r>
            <a:endParaRPr lang="pt-BR" dirty="0" smtClean="0"/>
          </a:p>
          <a:p>
            <a:r>
              <a:rPr lang="pt-BR" dirty="0" smtClean="0"/>
              <a:t>Atores</a:t>
            </a:r>
            <a:r>
              <a:rPr lang="pt-BR" dirty="0"/>
              <a:t>: Coordenador. Pré-Condições: Usuário </a:t>
            </a:r>
            <a:r>
              <a:rPr lang="pt-BR" dirty="0" err="1"/>
              <a:t>logado</a:t>
            </a:r>
            <a:r>
              <a:rPr lang="pt-BR" dirty="0"/>
              <a:t> no sistema, usuário com permissão para cadastro de usuário. </a:t>
            </a:r>
            <a:endParaRPr lang="pt-BR" dirty="0" smtClean="0"/>
          </a:p>
          <a:p>
            <a:r>
              <a:rPr lang="pt-BR" dirty="0" smtClean="0"/>
              <a:t>Garantia </a:t>
            </a:r>
            <a:r>
              <a:rPr lang="pt-BR" dirty="0"/>
              <a:t>de sucesso (Pós-condições): Usuário criado, sistema permitindo </a:t>
            </a:r>
            <a:r>
              <a:rPr lang="pt-BR" dirty="0" err="1"/>
              <a:t>login</a:t>
            </a:r>
            <a:r>
              <a:rPr lang="pt-BR" dirty="0"/>
              <a:t> e manipulação do usuário de acordo com suas devidas permissões. </a:t>
            </a:r>
            <a:endParaRPr lang="pt-BR" dirty="0" smtClean="0"/>
          </a:p>
          <a:p>
            <a:r>
              <a:rPr lang="pt-BR" dirty="0" smtClean="0"/>
              <a:t>Requisitos </a:t>
            </a:r>
            <a:r>
              <a:rPr lang="pt-BR" dirty="0"/>
              <a:t>Especiais: - </a:t>
            </a:r>
            <a:endParaRPr lang="pt-BR" dirty="0" smtClean="0"/>
          </a:p>
          <a:p>
            <a:r>
              <a:rPr lang="pt-BR" dirty="0" smtClean="0"/>
              <a:t>Fluxo </a:t>
            </a:r>
            <a:r>
              <a:rPr lang="pt-BR" dirty="0"/>
              <a:t>Básico: </a:t>
            </a:r>
            <a:endParaRPr lang="pt-BR" dirty="0" smtClean="0"/>
          </a:p>
          <a:p>
            <a:pPr lvl="1"/>
            <a:r>
              <a:rPr lang="pt-BR" dirty="0" smtClean="0"/>
              <a:t>1</a:t>
            </a:r>
            <a:r>
              <a:rPr lang="pt-BR" dirty="0"/>
              <a:t>. Usuário deseja cadastrar um novo usuário, sistema exige que usuário </a:t>
            </a:r>
            <a:r>
              <a:rPr lang="pt-BR" dirty="0" err="1"/>
              <a:t>logado</a:t>
            </a:r>
            <a:r>
              <a:rPr lang="pt-BR" dirty="0"/>
              <a:t> possua permissão para criar um novo </a:t>
            </a:r>
            <a:r>
              <a:rPr lang="pt-BR" dirty="0" err="1"/>
              <a:t>login</a:t>
            </a:r>
            <a:r>
              <a:rPr lang="pt-BR" dirty="0"/>
              <a:t>. </a:t>
            </a:r>
            <a:endParaRPr lang="pt-BR" dirty="0" smtClean="0"/>
          </a:p>
          <a:p>
            <a:pPr lvl="1"/>
            <a:r>
              <a:rPr lang="pt-BR" dirty="0" smtClean="0"/>
              <a:t>2</a:t>
            </a:r>
            <a:r>
              <a:rPr lang="pt-BR" dirty="0"/>
              <a:t>. Usuário inclui o </a:t>
            </a:r>
            <a:r>
              <a:rPr lang="pt-BR" dirty="0" err="1"/>
              <a:t>login</a:t>
            </a:r>
            <a:r>
              <a:rPr lang="pt-BR" dirty="0"/>
              <a:t>, senha, </a:t>
            </a:r>
            <a:r>
              <a:rPr lang="pt-BR" dirty="0" err="1"/>
              <a:t>email</a:t>
            </a:r>
            <a:r>
              <a:rPr lang="pt-BR" dirty="0"/>
              <a:t>, nome e o tipo de usuário. </a:t>
            </a:r>
            <a:endParaRPr lang="pt-BR" dirty="0" smtClean="0"/>
          </a:p>
          <a:p>
            <a:pPr lvl="1"/>
            <a:r>
              <a:rPr lang="pt-BR" dirty="0" smtClean="0"/>
              <a:t>3</a:t>
            </a:r>
            <a:r>
              <a:rPr lang="pt-BR" dirty="0"/>
              <a:t>. Usuário cadastrado com sucesso. Fluxo Alternativo: - </a:t>
            </a:r>
          </a:p>
        </p:txBody>
      </p:sp>
    </p:spTree>
    <p:extLst>
      <p:ext uri="{BB962C8B-B14F-4D97-AF65-F5344CB8AC3E}">
        <p14:creationId xmlns:p14="http://schemas.microsoft.com/office/powerpoint/2010/main" val="352567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116" y="897228"/>
            <a:ext cx="9684355" cy="500129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Caso de uso: Efetuar </a:t>
            </a:r>
            <a:r>
              <a:rPr lang="pt-BR" dirty="0" err="1" smtClean="0"/>
              <a:t>Login</a:t>
            </a:r>
            <a:r>
              <a:rPr lang="pt-BR" dirty="0" smtClean="0"/>
              <a:t>. </a:t>
            </a:r>
          </a:p>
          <a:p>
            <a:r>
              <a:rPr lang="pt-BR" dirty="0" smtClean="0"/>
              <a:t>Referências</a:t>
            </a:r>
            <a:r>
              <a:rPr lang="pt-BR" dirty="0"/>
              <a:t>: </a:t>
            </a:r>
            <a:r>
              <a:rPr lang="pt-BR" dirty="0" smtClean="0"/>
              <a:t>RF_C3 </a:t>
            </a:r>
          </a:p>
          <a:p>
            <a:r>
              <a:rPr lang="pt-BR" dirty="0" smtClean="0"/>
              <a:t>Descrição </a:t>
            </a:r>
            <a:r>
              <a:rPr lang="pt-BR" dirty="0"/>
              <a:t>Geral: O caso de uso se inicia quando um usuário deseja efetuar </a:t>
            </a:r>
            <a:r>
              <a:rPr lang="pt-BR" dirty="0" err="1"/>
              <a:t>login</a:t>
            </a:r>
            <a:r>
              <a:rPr lang="pt-BR" dirty="0"/>
              <a:t> do sistema para realizar manipulações. </a:t>
            </a:r>
            <a:endParaRPr lang="pt-BR" dirty="0" smtClean="0"/>
          </a:p>
          <a:p>
            <a:r>
              <a:rPr lang="pt-BR" dirty="0" smtClean="0"/>
              <a:t>Atores</a:t>
            </a:r>
            <a:r>
              <a:rPr lang="pt-BR" dirty="0"/>
              <a:t>: Coordenador, Professor, Gestor de Espaço. </a:t>
            </a:r>
            <a:endParaRPr lang="pt-BR" dirty="0" smtClean="0"/>
          </a:p>
          <a:p>
            <a:r>
              <a:rPr lang="pt-BR" dirty="0" smtClean="0"/>
              <a:t>Pré-Condições</a:t>
            </a:r>
            <a:r>
              <a:rPr lang="pt-BR" dirty="0"/>
              <a:t>: Usuário possuir cadastro. </a:t>
            </a:r>
            <a:endParaRPr lang="pt-BR" dirty="0" smtClean="0"/>
          </a:p>
          <a:p>
            <a:r>
              <a:rPr lang="pt-BR" dirty="0" smtClean="0"/>
              <a:t>Garantia </a:t>
            </a:r>
            <a:r>
              <a:rPr lang="pt-BR" dirty="0"/>
              <a:t>de sucesso (Pós-condições): </a:t>
            </a:r>
            <a:r>
              <a:rPr lang="pt-BR" dirty="0" err="1"/>
              <a:t>Login</a:t>
            </a:r>
            <a:r>
              <a:rPr lang="pt-BR" dirty="0"/>
              <a:t> efetuado com sucesso, usuário pronto para manipular o sistema. </a:t>
            </a:r>
            <a:endParaRPr lang="pt-BR" dirty="0" smtClean="0"/>
          </a:p>
          <a:p>
            <a:r>
              <a:rPr lang="pt-BR" dirty="0" smtClean="0"/>
              <a:t>Requisitos </a:t>
            </a:r>
            <a:r>
              <a:rPr lang="pt-BR" dirty="0"/>
              <a:t>Especiais: - </a:t>
            </a:r>
            <a:endParaRPr lang="pt-BR" dirty="0" smtClean="0"/>
          </a:p>
          <a:p>
            <a:r>
              <a:rPr lang="pt-BR" dirty="0" smtClean="0"/>
              <a:t>Fluxo </a:t>
            </a:r>
            <a:r>
              <a:rPr lang="pt-BR" dirty="0"/>
              <a:t>Básico: </a:t>
            </a:r>
            <a:endParaRPr lang="pt-BR" dirty="0" smtClean="0"/>
          </a:p>
          <a:p>
            <a:pPr lvl="1"/>
            <a:r>
              <a:rPr lang="pt-BR" dirty="0" smtClean="0"/>
              <a:t>1</a:t>
            </a:r>
            <a:r>
              <a:rPr lang="pt-BR" dirty="0"/>
              <a:t>. Usuário deseja realizar </a:t>
            </a:r>
            <a:r>
              <a:rPr lang="pt-BR" dirty="0" err="1"/>
              <a:t>login</a:t>
            </a:r>
            <a:r>
              <a:rPr lang="pt-BR" dirty="0"/>
              <a:t>, sistema solicita </a:t>
            </a:r>
            <a:r>
              <a:rPr lang="pt-BR" dirty="0" err="1"/>
              <a:t>login</a:t>
            </a:r>
            <a:r>
              <a:rPr lang="pt-BR" dirty="0"/>
              <a:t> e a senha. </a:t>
            </a:r>
            <a:endParaRPr lang="pt-BR" dirty="0" smtClean="0"/>
          </a:p>
          <a:p>
            <a:pPr lvl="1"/>
            <a:r>
              <a:rPr lang="pt-BR" dirty="0" smtClean="0"/>
              <a:t>2</a:t>
            </a:r>
            <a:r>
              <a:rPr lang="pt-BR" dirty="0"/>
              <a:t>. Sistema autentica se dados estão corretos. </a:t>
            </a:r>
            <a:endParaRPr lang="pt-BR" dirty="0" smtClean="0"/>
          </a:p>
          <a:p>
            <a:pPr lvl="1"/>
            <a:r>
              <a:rPr lang="pt-BR" dirty="0" smtClean="0"/>
              <a:t>3</a:t>
            </a:r>
            <a:r>
              <a:rPr lang="pt-BR" dirty="0"/>
              <a:t>. Usuário </a:t>
            </a:r>
            <a:r>
              <a:rPr lang="pt-BR" dirty="0" err="1"/>
              <a:t>logado</a:t>
            </a:r>
            <a:r>
              <a:rPr lang="pt-BR" dirty="0"/>
              <a:t> com sucesso. </a:t>
            </a:r>
            <a:endParaRPr lang="pt-BR" dirty="0" smtClean="0"/>
          </a:p>
          <a:p>
            <a:r>
              <a:rPr lang="pt-BR" dirty="0" smtClean="0"/>
              <a:t>Fluxo </a:t>
            </a:r>
            <a:r>
              <a:rPr lang="pt-BR" dirty="0"/>
              <a:t>Alternativo: </a:t>
            </a:r>
            <a:endParaRPr lang="pt-BR" dirty="0" smtClean="0"/>
          </a:p>
          <a:p>
            <a:pPr lvl="1"/>
            <a:r>
              <a:rPr lang="pt-BR" dirty="0" smtClean="0"/>
              <a:t>2</a:t>
            </a:r>
            <a:r>
              <a:rPr lang="pt-BR" dirty="0"/>
              <a:t>. Dados dos usuários estão incorretos. </a:t>
            </a:r>
            <a:endParaRPr lang="pt-BR" dirty="0" smtClean="0"/>
          </a:p>
          <a:p>
            <a:pPr lvl="1"/>
            <a:r>
              <a:rPr lang="pt-BR" dirty="0" smtClean="0"/>
              <a:t>1</a:t>
            </a:r>
            <a:r>
              <a:rPr lang="pt-BR" dirty="0"/>
              <a:t>. Sistema solicita que digite os dados novamente. Retorna ao passo 1.</a:t>
            </a:r>
          </a:p>
        </p:txBody>
      </p:sp>
    </p:spTree>
    <p:extLst>
      <p:ext uri="{BB962C8B-B14F-4D97-AF65-F5344CB8AC3E}">
        <p14:creationId xmlns:p14="http://schemas.microsoft.com/office/powerpoint/2010/main" val="18158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4786" y="540197"/>
            <a:ext cx="9388140" cy="5271752"/>
          </a:xfrm>
        </p:spPr>
        <p:txBody>
          <a:bodyPr>
            <a:noAutofit/>
          </a:bodyPr>
          <a:lstStyle/>
          <a:p>
            <a:r>
              <a:rPr lang="pt-BR" sz="1700" dirty="0"/>
              <a:t>Caso de uso: Verificar </a:t>
            </a:r>
            <a:r>
              <a:rPr lang="pt-BR" sz="1700" dirty="0" smtClean="0"/>
              <a:t>Agenda. </a:t>
            </a:r>
          </a:p>
          <a:p>
            <a:r>
              <a:rPr lang="pt-BR" sz="1700" dirty="0" smtClean="0"/>
              <a:t>Referências</a:t>
            </a:r>
            <a:r>
              <a:rPr lang="pt-BR" sz="1700" dirty="0"/>
              <a:t>: </a:t>
            </a:r>
            <a:r>
              <a:rPr lang="pt-BR" sz="1700" dirty="0" smtClean="0"/>
              <a:t>RF_C4 </a:t>
            </a:r>
          </a:p>
          <a:p>
            <a:r>
              <a:rPr lang="pt-BR" sz="1700" dirty="0" smtClean="0"/>
              <a:t>Descrição </a:t>
            </a:r>
            <a:r>
              <a:rPr lang="pt-BR" sz="1700" dirty="0"/>
              <a:t>Geral: O caso de uso se inicia quando o usuário deseja consultar a agenda para realizar a reserva de espaços. </a:t>
            </a:r>
            <a:endParaRPr lang="pt-BR" sz="1700" dirty="0" smtClean="0"/>
          </a:p>
          <a:p>
            <a:r>
              <a:rPr lang="pt-BR" sz="1700" dirty="0" smtClean="0"/>
              <a:t>Atores</a:t>
            </a:r>
            <a:r>
              <a:rPr lang="pt-BR" sz="1700" dirty="0"/>
              <a:t>: Coordenador, Professor, Gestor de Espaço. </a:t>
            </a:r>
            <a:endParaRPr lang="pt-BR" sz="1700" dirty="0" smtClean="0"/>
          </a:p>
          <a:p>
            <a:r>
              <a:rPr lang="pt-BR" sz="1700" dirty="0" smtClean="0"/>
              <a:t>Pré-Condições</a:t>
            </a:r>
            <a:r>
              <a:rPr lang="pt-BR" sz="1700" dirty="0"/>
              <a:t>: Usuário </a:t>
            </a:r>
            <a:r>
              <a:rPr lang="pt-BR" sz="1700" dirty="0" err="1"/>
              <a:t>logado</a:t>
            </a:r>
            <a:r>
              <a:rPr lang="pt-BR" sz="1700" dirty="0"/>
              <a:t> no sistema, agenda cadastrada. </a:t>
            </a:r>
            <a:endParaRPr lang="pt-BR" sz="1700" dirty="0" smtClean="0"/>
          </a:p>
          <a:p>
            <a:r>
              <a:rPr lang="pt-BR" sz="1700" dirty="0" smtClean="0"/>
              <a:t>Garantia </a:t>
            </a:r>
            <a:r>
              <a:rPr lang="pt-BR" sz="1700" dirty="0"/>
              <a:t>de sucesso (Pós-condições): Agenda com a possibilidade de ser visualizada, sistema aguardando reservas do espaço. </a:t>
            </a:r>
            <a:endParaRPr lang="pt-BR" sz="1700" dirty="0" smtClean="0"/>
          </a:p>
          <a:p>
            <a:r>
              <a:rPr lang="pt-BR" sz="1700" dirty="0" smtClean="0"/>
              <a:t>Requisitos </a:t>
            </a:r>
            <a:r>
              <a:rPr lang="pt-BR" sz="1700" dirty="0"/>
              <a:t>Especiais: - </a:t>
            </a:r>
            <a:endParaRPr lang="pt-BR" sz="1700" dirty="0" smtClean="0"/>
          </a:p>
          <a:p>
            <a:r>
              <a:rPr lang="pt-BR" sz="1700" dirty="0" smtClean="0"/>
              <a:t>Fluxo </a:t>
            </a:r>
            <a:r>
              <a:rPr lang="pt-BR" sz="1700" dirty="0"/>
              <a:t>Básico: </a:t>
            </a:r>
            <a:endParaRPr lang="pt-BR" sz="1700" dirty="0" smtClean="0"/>
          </a:p>
          <a:p>
            <a:pPr lvl="1"/>
            <a:r>
              <a:rPr lang="pt-BR" sz="1700" dirty="0" smtClean="0"/>
              <a:t>1</a:t>
            </a:r>
            <a:r>
              <a:rPr lang="pt-BR" sz="1700" dirty="0"/>
              <a:t>. Usuário deseja visualizar agenda, sistema exige que a agenda esteja cadastrada. </a:t>
            </a:r>
            <a:endParaRPr lang="pt-BR" sz="1700" dirty="0" smtClean="0"/>
          </a:p>
          <a:p>
            <a:pPr lvl="1"/>
            <a:r>
              <a:rPr lang="pt-BR" sz="1700" dirty="0" smtClean="0"/>
              <a:t>2</a:t>
            </a:r>
            <a:r>
              <a:rPr lang="pt-BR" sz="1700" dirty="0"/>
              <a:t>. Sistema exibe agenda. </a:t>
            </a:r>
            <a:endParaRPr lang="pt-BR" sz="1700" dirty="0" smtClean="0"/>
          </a:p>
          <a:p>
            <a:r>
              <a:rPr lang="pt-BR" sz="1700" dirty="0" smtClean="0"/>
              <a:t>Fluxo </a:t>
            </a:r>
            <a:r>
              <a:rPr lang="pt-BR" sz="1700" dirty="0"/>
              <a:t>Alternativo: </a:t>
            </a:r>
            <a:endParaRPr lang="pt-BR" sz="1700" dirty="0" smtClean="0"/>
          </a:p>
          <a:p>
            <a:pPr lvl="1"/>
            <a:r>
              <a:rPr lang="pt-BR" sz="1700" dirty="0" smtClean="0"/>
              <a:t>1</a:t>
            </a:r>
            <a:r>
              <a:rPr lang="pt-BR" sz="1700" dirty="0"/>
              <a:t>. Não foi realizado o cadastro da agenda. </a:t>
            </a:r>
            <a:endParaRPr lang="pt-BR" sz="1700" dirty="0" smtClean="0"/>
          </a:p>
          <a:p>
            <a:pPr lvl="1"/>
            <a:r>
              <a:rPr lang="pt-BR" sz="1700" dirty="0" smtClean="0"/>
              <a:t>1. </a:t>
            </a:r>
            <a:r>
              <a:rPr lang="pt-BR" sz="1700" dirty="0"/>
              <a:t>Sistema não exibe agenda para visualização.</a:t>
            </a:r>
          </a:p>
        </p:txBody>
      </p:sp>
    </p:spTree>
    <p:extLst>
      <p:ext uri="{BB962C8B-B14F-4D97-AF65-F5344CB8AC3E}">
        <p14:creationId xmlns:p14="http://schemas.microsoft.com/office/powerpoint/2010/main" val="26578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336</TotalTime>
  <Words>1026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Cacho</vt:lpstr>
      <vt:lpstr>2ª Avaliação Projeto Integrador Escola de T.I</vt:lpstr>
      <vt:lpstr>Equipe do Projeto</vt:lpstr>
      <vt:lpstr>Principais Objetivos</vt:lpstr>
      <vt:lpstr>Glossário</vt:lpstr>
      <vt:lpstr>Diagrama de Casos de Uso</vt:lpstr>
      <vt:lpstr>Especificação dos Casos de Uso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Classes</vt:lpstr>
      <vt:lpstr>Diagrama Entidade Relacionamento</vt:lpstr>
      <vt:lpstr>Apresentação do PowerPoint</vt:lpstr>
      <vt:lpstr>Scripts SQL</vt:lpstr>
      <vt:lpstr>Entidades do Domínio da Aplicação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1ª Entrega - Projeto Integrador</dc:title>
  <dc:creator>Viih Roza</dc:creator>
  <cp:lastModifiedBy>Viih Roza</cp:lastModifiedBy>
  <cp:revision>10</cp:revision>
  <dcterms:created xsi:type="dcterms:W3CDTF">2020-09-15T15:49:27Z</dcterms:created>
  <dcterms:modified xsi:type="dcterms:W3CDTF">2020-10-06T01:44:26Z</dcterms:modified>
</cp:coreProperties>
</file>