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付 志远" userId="dc4f241f4b284dd7" providerId="LiveId" clId="{358160FB-751F-4547-B55B-CA4F09ABE046}"/>
    <pc:docChg chg="undo custSel addSld modSld">
      <pc:chgData name="付 志远" userId="dc4f241f4b284dd7" providerId="LiveId" clId="{358160FB-751F-4547-B55B-CA4F09ABE046}" dt="2021-10-04T09:02:53.543" v="173" actId="20577"/>
      <pc:docMkLst>
        <pc:docMk/>
      </pc:docMkLst>
      <pc:sldChg chg="addSp delSp modSp new mod">
        <pc:chgData name="付 志远" userId="dc4f241f4b284dd7" providerId="LiveId" clId="{358160FB-751F-4547-B55B-CA4F09ABE046}" dt="2021-10-04T09:02:53.543" v="173" actId="20577"/>
        <pc:sldMkLst>
          <pc:docMk/>
          <pc:sldMk cId="3066403927" sldId="256"/>
        </pc:sldMkLst>
        <pc:spChg chg="del">
          <ac:chgData name="付 志远" userId="dc4f241f4b284dd7" providerId="LiveId" clId="{358160FB-751F-4547-B55B-CA4F09ABE046}" dt="2021-10-04T07:32:24.519" v="1" actId="478"/>
          <ac:spMkLst>
            <pc:docMk/>
            <pc:sldMk cId="3066403927" sldId="256"/>
            <ac:spMk id="2" creationId="{9D355505-1D88-4309-A51B-089A9F0B5DB8}"/>
          </ac:spMkLst>
        </pc:spChg>
        <pc:spChg chg="del">
          <ac:chgData name="付 志远" userId="dc4f241f4b284dd7" providerId="LiveId" clId="{358160FB-751F-4547-B55B-CA4F09ABE046}" dt="2021-10-04T07:32:24.519" v="1" actId="478"/>
          <ac:spMkLst>
            <pc:docMk/>
            <pc:sldMk cId="3066403927" sldId="256"/>
            <ac:spMk id="3" creationId="{BDA7AB0D-E2C3-4208-BD14-8DC24D9FEAF0}"/>
          </ac:spMkLst>
        </pc:spChg>
        <pc:spChg chg="add del mod">
          <ac:chgData name="付 志远" userId="dc4f241f4b284dd7" providerId="LiveId" clId="{358160FB-751F-4547-B55B-CA4F09ABE046}" dt="2021-10-04T07:35:19.093" v="31"/>
          <ac:spMkLst>
            <pc:docMk/>
            <pc:sldMk cId="3066403927" sldId="256"/>
            <ac:spMk id="11" creationId="{5A6161CA-1DD7-45D8-A16F-A23DE84ECBA9}"/>
          </ac:spMkLst>
        </pc:spChg>
        <pc:spChg chg="add del mod">
          <ac:chgData name="付 志远" userId="dc4f241f4b284dd7" providerId="LiveId" clId="{358160FB-751F-4547-B55B-CA4F09ABE046}" dt="2021-10-04T07:52:06.236" v="58" actId="478"/>
          <ac:spMkLst>
            <pc:docMk/>
            <pc:sldMk cId="3066403927" sldId="256"/>
            <ac:spMk id="12" creationId="{05628E96-ED59-43BC-986D-20E442D43B8F}"/>
          </ac:spMkLst>
        </pc:spChg>
        <pc:spChg chg="add del mod">
          <ac:chgData name="付 志远" userId="dc4f241f4b284dd7" providerId="LiveId" clId="{358160FB-751F-4547-B55B-CA4F09ABE046}" dt="2021-10-04T07:52:04.644" v="57" actId="478"/>
          <ac:spMkLst>
            <pc:docMk/>
            <pc:sldMk cId="3066403927" sldId="256"/>
            <ac:spMk id="13" creationId="{2E753AB7-09C1-465B-9B73-30F77CAE47F1}"/>
          </ac:spMkLst>
        </pc:spChg>
        <pc:spChg chg="add mod">
          <ac:chgData name="付 志远" userId="dc4f241f4b284dd7" providerId="LiveId" clId="{358160FB-751F-4547-B55B-CA4F09ABE046}" dt="2021-10-04T08:17:37.425" v="131" actId="1076"/>
          <ac:spMkLst>
            <pc:docMk/>
            <pc:sldMk cId="3066403927" sldId="256"/>
            <ac:spMk id="19" creationId="{CA3776CA-5F30-4A48-95C7-3E6D5D6FF44F}"/>
          </ac:spMkLst>
        </pc:spChg>
        <pc:spChg chg="add del mod">
          <ac:chgData name="付 志远" userId="dc4f241f4b284dd7" providerId="LiveId" clId="{358160FB-751F-4547-B55B-CA4F09ABE046}" dt="2021-10-04T08:16:23.320" v="105"/>
          <ac:spMkLst>
            <pc:docMk/>
            <pc:sldMk cId="3066403927" sldId="256"/>
            <ac:spMk id="20" creationId="{D3094EB9-9F59-48EA-823C-1D6F572583A8}"/>
          </ac:spMkLst>
        </pc:spChg>
        <pc:spChg chg="add mod">
          <ac:chgData name="付 志远" userId="dc4f241f4b284dd7" providerId="LiveId" clId="{358160FB-751F-4547-B55B-CA4F09ABE046}" dt="2021-10-04T08:17:34.040" v="130" actId="1076"/>
          <ac:spMkLst>
            <pc:docMk/>
            <pc:sldMk cId="3066403927" sldId="256"/>
            <ac:spMk id="21" creationId="{5D028691-D8DE-45C1-8CB1-D70C672AA4AC}"/>
          </ac:spMkLst>
        </pc:spChg>
        <pc:spChg chg="add mod">
          <ac:chgData name="付 志远" userId="dc4f241f4b284dd7" providerId="LiveId" clId="{358160FB-751F-4547-B55B-CA4F09ABE046}" dt="2021-10-04T08:40:31.190" v="154" actId="1076"/>
          <ac:spMkLst>
            <pc:docMk/>
            <pc:sldMk cId="3066403927" sldId="256"/>
            <ac:spMk id="22" creationId="{38E46F3C-B7F9-45E2-8D8C-692DD259B643}"/>
          </ac:spMkLst>
        </pc:spChg>
        <pc:spChg chg="add mod">
          <ac:chgData name="付 志远" userId="dc4f241f4b284dd7" providerId="LiveId" clId="{358160FB-751F-4547-B55B-CA4F09ABE046}" dt="2021-10-04T08:40:46.933" v="163" actId="20577"/>
          <ac:spMkLst>
            <pc:docMk/>
            <pc:sldMk cId="3066403927" sldId="256"/>
            <ac:spMk id="23" creationId="{9B3CF559-8F35-4C18-8A4A-183A4F1AF34E}"/>
          </ac:spMkLst>
        </pc:spChg>
        <pc:spChg chg="add mod">
          <ac:chgData name="付 志远" userId="dc4f241f4b284dd7" providerId="LiveId" clId="{358160FB-751F-4547-B55B-CA4F09ABE046}" dt="2021-10-04T08:40:39.403" v="159" actId="20577"/>
          <ac:spMkLst>
            <pc:docMk/>
            <pc:sldMk cId="3066403927" sldId="256"/>
            <ac:spMk id="24" creationId="{FAA447DB-FE7F-4570-B8EA-4E43AA2DE478}"/>
          </ac:spMkLst>
        </pc:spChg>
        <pc:spChg chg="add mod">
          <ac:chgData name="付 志远" userId="dc4f241f4b284dd7" providerId="LiveId" clId="{358160FB-751F-4547-B55B-CA4F09ABE046}" dt="2021-10-04T08:40:42.960" v="161" actId="20577"/>
          <ac:spMkLst>
            <pc:docMk/>
            <pc:sldMk cId="3066403927" sldId="256"/>
            <ac:spMk id="25" creationId="{3E2D2200-2B85-4E17-9D41-B4F07EB84C4C}"/>
          </ac:spMkLst>
        </pc:spChg>
        <pc:spChg chg="add mod">
          <ac:chgData name="付 志远" userId="dc4f241f4b284dd7" providerId="LiveId" clId="{358160FB-751F-4547-B55B-CA4F09ABE046}" dt="2021-10-04T09:02:45.157" v="170" actId="1076"/>
          <ac:spMkLst>
            <pc:docMk/>
            <pc:sldMk cId="3066403927" sldId="256"/>
            <ac:spMk id="26" creationId="{73D1DCD1-020D-43C6-855E-EC082C986255}"/>
          </ac:spMkLst>
        </pc:spChg>
        <pc:spChg chg="add mod">
          <ac:chgData name="付 志远" userId="dc4f241f4b284dd7" providerId="LiveId" clId="{358160FB-751F-4547-B55B-CA4F09ABE046}" dt="2021-10-04T09:02:53.543" v="173" actId="20577"/>
          <ac:spMkLst>
            <pc:docMk/>
            <pc:sldMk cId="3066403927" sldId="256"/>
            <ac:spMk id="27" creationId="{F678F2D4-D78D-4007-B708-F6457E9E230F}"/>
          </ac:spMkLst>
        </pc:spChg>
        <pc:graphicFrameChg chg="add mod modGraphic">
          <ac:chgData name="付 志远" userId="dc4f241f4b284dd7" providerId="LiveId" clId="{358160FB-751F-4547-B55B-CA4F09ABE046}" dt="2021-10-04T08:28:53.097" v="148"/>
          <ac:graphicFrameMkLst>
            <pc:docMk/>
            <pc:sldMk cId="3066403927" sldId="256"/>
            <ac:graphicFrameMk id="4" creationId="{C9B05B03-7E06-47FD-A137-F6A290CE45DA}"/>
          </ac:graphicFrameMkLst>
        </pc:graphicFrameChg>
        <pc:cxnChg chg="add del mod">
          <ac:chgData name="付 志远" userId="dc4f241f4b284dd7" providerId="LiveId" clId="{358160FB-751F-4547-B55B-CA4F09ABE046}" dt="2021-10-04T07:52:06.236" v="58" actId="478"/>
          <ac:cxnSpMkLst>
            <pc:docMk/>
            <pc:sldMk cId="3066403927" sldId="256"/>
            <ac:cxnSpMk id="6" creationId="{E624565C-102F-4A7A-9D4A-5F35E85B4F35}"/>
          </ac:cxnSpMkLst>
        </pc:cxnChg>
        <pc:cxnChg chg="add del mod">
          <ac:chgData name="付 志远" userId="dc4f241f4b284dd7" providerId="LiveId" clId="{358160FB-751F-4547-B55B-CA4F09ABE046}" dt="2021-10-04T07:52:04.644" v="57" actId="478"/>
          <ac:cxnSpMkLst>
            <pc:docMk/>
            <pc:sldMk cId="3066403927" sldId="256"/>
            <ac:cxnSpMk id="8" creationId="{9B9A26BE-8D9B-4AD7-84A1-953B38A5FD55}"/>
          </ac:cxnSpMkLst>
        </pc:cxnChg>
        <pc:cxnChg chg="add mod">
          <ac:chgData name="付 志远" userId="dc4f241f4b284dd7" providerId="LiveId" clId="{358160FB-751F-4547-B55B-CA4F09ABE046}" dt="2021-10-04T08:17:37.425" v="131" actId="1076"/>
          <ac:cxnSpMkLst>
            <pc:docMk/>
            <pc:sldMk cId="3066403927" sldId="256"/>
            <ac:cxnSpMk id="15" creationId="{330CAEE5-FE37-4901-BCD4-41DFFE23C9D8}"/>
          </ac:cxnSpMkLst>
        </pc:cxnChg>
        <pc:cxnChg chg="add mod">
          <ac:chgData name="付 志远" userId="dc4f241f4b284dd7" providerId="LiveId" clId="{358160FB-751F-4547-B55B-CA4F09ABE046}" dt="2021-10-04T08:17:31.254" v="129" actId="1076"/>
          <ac:cxnSpMkLst>
            <pc:docMk/>
            <pc:sldMk cId="3066403927" sldId="256"/>
            <ac:cxnSpMk id="17" creationId="{64F98426-87FE-4991-9CE7-4294725161F6}"/>
          </ac:cxnSpMkLst>
        </pc:cxnChg>
      </pc:sldChg>
      <pc:sldMasterChg chg="addSldLayout">
        <pc:chgData name="付 志远" userId="dc4f241f4b284dd7" providerId="LiveId" clId="{358160FB-751F-4547-B55B-CA4F09ABE046}" dt="2021-10-04T07:32:21.159" v="0" actId="680"/>
        <pc:sldMasterMkLst>
          <pc:docMk/>
          <pc:sldMasterMk cId="2759334649" sldId="2147483648"/>
        </pc:sldMasterMkLst>
        <pc:sldLayoutChg chg="add">
          <pc:chgData name="付 志远" userId="dc4f241f4b284dd7" providerId="LiveId" clId="{358160FB-751F-4547-B55B-CA4F09ABE046}" dt="2021-10-04T07:32:21.159" v="0" actId="680"/>
          <pc:sldLayoutMkLst>
            <pc:docMk/>
            <pc:sldMasterMk cId="2759334649" sldId="2147483648"/>
            <pc:sldLayoutMk cId="79343790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DDBC6-4990-4458-A88B-ECE22DD4F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9A2482-5733-4FD5-B96C-25E310E95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934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33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9B05B03-7E06-47FD-A137-F6A290CE4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148852"/>
              </p:ext>
            </p:extLst>
          </p:nvPr>
        </p:nvGraphicFramePr>
        <p:xfrm>
          <a:off x="2557658" y="798176"/>
          <a:ext cx="486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8003571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588123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04553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411809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342916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072983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069236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0310981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8137738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15710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8826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27591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5807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74626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74089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28011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373954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0CAEE5-FE37-4901-BCD4-41DFFE23C9D8}"/>
              </a:ext>
            </a:extLst>
          </p:cNvPr>
          <p:cNvCxnSpPr>
            <a:cxnSpLocks/>
          </p:cNvCxnSpPr>
          <p:nvPr/>
        </p:nvCxnSpPr>
        <p:spPr>
          <a:xfrm>
            <a:off x="2012284" y="4789382"/>
            <a:ext cx="544131" cy="32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4F98426-87FE-4991-9CE7-4294725161F6}"/>
              </a:ext>
            </a:extLst>
          </p:cNvPr>
          <p:cNvCxnSpPr>
            <a:cxnSpLocks/>
          </p:cNvCxnSpPr>
          <p:nvPr/>
        </p:nvCxnSpPr>
        <p:spPr>
          <a:xfrm flipH="1" flipV="1">
            <a:off x="7418901" y="798176"/>
            <a:ext cx="444116" cy="35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A3776CA-5F30-4A48-95C7-3E6D5D6FF44F}"/>
              </a:ext>
            </a:extLst>
          </p:cNvPr>
          <p:cNvSpPr txBox="1"/>
          <p:nvPr/>
        </p:nvSpPr>
        <p:spPr>
          <a:xfrm>
            <a:off x="1642015" y="45011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028691-D8DE-45C1-8CB1-D70C672AA4AC}"/>
              </a:ext>
            </a:extLst>
          </p:cNvPr>
          <p:cNvSpPr txBox="1"/>
          <p:nvPr/>
        </p:nvSpPr>
        <p:spPr>
          <a:xfrm>
            <a:off x="7640959" y="11508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end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E46F3C-B7F9-45E2-8D8C-692DD259B643}"/>
              </a:ext>
            </a:extLst>
          </p:cNvPr>
          <p:cNvSpPr txBox="1"/>
          <p:nvPr/>
        </p:nvSpPr>
        <p:spPr>
          <a:xfrm>
            <a:off x="4375979" y="3479048"/>
            <a:ext cx="33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3CF559-8F35-4C18-8A4A-183A4F1AF34E}"/>
              </a:ext>
            </a:extLst>
          </p:cNvPr>
          <p:cNvSpPr txBox="1"/>
          <p:nvPr/>
        </p:nvSpPr>
        <p:spPr>
          <a:xfrm>
            <a:off x="5216488" y="3494433"/>
            <a:ext cx="33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A447DB-FE7F-4570-B8EA-4E43AA2DE478}"/>
              </a:ext>
            </a:extLst>
          </p:cNvPr>
          <p:cNvSpPr txBox="1"/>
          <p:nvPr/>
        </p:nvSpPr>
        <p:spPr>
          <a:xfrm>
            <a:off x="4375979" y="2610830"/>
            <a:ext cx="33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E2D2200-2B85-4E17-9D41-B4F07EB84C4C}"/>
              </a:ext>
            </a:extLst>
          </p:cNvPr>
          <p:cNvSpPr txBox="1"/>
          <p:nvPr/>
        </p:nvSpPr>
        <p:spPr>
          <a:xfrm>
            <a:off x="5216488" y="2626215"/>
            <a:ext cx="33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3D1DCD1-020D-43C6-855E-EC082C986255}"/>
              </a:ext>
            </a:extLst>
          </p:cNvPr>
          <p:cNvSpPr txBox="1"/>
          <p:nvPr/>
        </p:nvSpPr>
        <p:spPr>
          <a:xfrm>
            <a:off x="3912532" y="2626215"/>
            <a:ext cx="33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678F2D4-D78D-4007-B708-F6457E9E230F}"/>
              </a:ext>
            </a:extLst>
          </p:cNvPr>
          <p:cNvSpPr txBox="1"/>
          <p:nvPr/>
        </p:nvSpPr>
        <p:spPr>
          <a:xfrm>
            <a:off x="5216488" y="3999494"/>
            <a:ext cx="33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6640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 志远</dc:creator>
  <cp:lastModifiedBy>付 志远</cp:lastModifiedBy>
  <cp:revision>5</cp:revision>
  <dcterms:created xsi:type="dcterms:W3CDTF">2021-10-04T07:32:19Z</dcterms:created>
  <dcterms:modified xsi:type="dcterms:W3CDTF">2021-10-04T10:04:54Z</dcterms:modified>
</cp:coreProperties>
</file>