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4" r:id="rId7"/>
    <p:sldId id="263" r:id="rId8"/>
    <p:sldId id="265" r:id="rId9"/>
    <p:sldId id="267" r:id="rId10"/>
    <p:sldId id="277" r:id="rId11"/>
    <p:sldId id="271" r:id="rId12"/>
    <p:sldId id="272" r:id="rId13"/>
    <p:sldId id="274" r:id="rId14"/>
    <p:sldId id="275" r:id="rId15"/>
    <p:sldId id="266" r:id="rId16"/>
    <p:sldId id="268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E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付 志远" userId="dc4f241f4b284dd7" providerId="LiveId" clId="{AA6C176A-C7CC-40BB-B8A5-270136CD5CB5}"/>
    <pc:docChg chg="undo redo custSel addSld delSld modSld sldOrd">
      <pc:chgData name="付 志远" userId="dc4f241f4b284dd7" providerId="LiveId" clId="{AA6C176A-C7CC-40BB-B8A5-270136CD5CB5}" dt="2021-10-12T03:24:45.689" v="1450" actId="1076"/>
      <pc:docMkLst>
        <pc:docMk/>
      </pc:docMkLst>
      <pc:sldChg chg="addSp delSp modSp new mod">
        <pc:chgData name="付 志远" userId="dc4f241f4b284dd7" providerId="LiveId" clId="{AA6C176A-C7CC-40BB-B8A5-270136CD5CB5}" dt="2021-09-24T04:03:53.768" v="236" actId="207"/>
        <pc:sldMkLst>
          <pc:docMk/>
          <pc:sldMk cId="4283814533" sldId="256"/>
        </pc:sldMkLst>
        <pc:spChg chg="del">
          <ac:chgData name="付 志远" userId="dc4f241f4b284dd7" providerId="LiveId" clId="{AA6C176A-C7CC-40BB-B8A5-270136CD5CB5}" dt="2021-09-24T02:36:41.092" v="1" actId="478"/>
          <ac:spMkLst>
            <pc:docMk/>
            <pc:sldMk cId="4283814533" sldId="256"/>
            <ac:spMk id="2" creationId="{F2C808BC-DFF2-4FC4-8E4B-CEACAD501F2D}"/>
          </ac:spMkLst>
        </pc:spChg>
        <pc:spChg chg="del">
          <ac:chgData name="付 志远" userId="dc4f241f4b284dd7" providerId="LiveId" clId="{AA6C176A-C7CC-40BB-B8A5-270136CD5CB5}" dt="2021-09-24T02:36:41.092" v="1" actId="478"/>
          <ac:spMkLst>
            <pc:docMk/>
            <pc:sldMk cId="4283814533" sldId="256"/>
            <ac:spMk id="3" creationId="{57FCB51F-6156-418A-BAEB-DC7402A715C6}"/>
          </ac:spMkLst>
        </pc:spChg>
        <pc:spChg chg="add del">
          <ac:chgData name="付 志远" userId="dc4f241f4b284dd7" providerId="LiveId" clId="{AA6C176A-C7CC-40BB-B8A5-270136CD5CB5}" dt="2021-09-24T02:42:31.147" v="56" actId="478"/>
          <ac:spMkLst>
            <pc:docMk/>
            <pc:sldMk cId="4283814533" sldId="256"/>
            <ac:spMk id="5" creationId="{FA73D61D-D73E-48FE-8752-A654B31D22A2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6" creationId="{96F8AB77-7707-4A5F-923B-204E55A1D32D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7" creationId="{B9DDBD03-3A58-4E97-B264-3DF91A475DD8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8" creationId="{088B4E7D-4A47-4FD4-B04B-90E197C4898B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9" creationId="{1B878D84-1D9C-4F19-9F4B-8F93EDDD3BEC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10" creationId="{5296E325-9A91-4517-B29C-D5616AEE2D5C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11" creationId="{21BE32E7-28BA-4C0C-B178-6CCF6FBAD280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12" creationId="{0A864253-3965-4427-8D6C-E004F63A72BC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13" creationId="{F15D3A01-BD57-42C0-B8A6-B2DA3593D674}"/>
          </ac:spMkLst>
        </pc:spChg>
        <pc:grpChg chg="add mod">
          <ac:chgData name="付 志远" userId="dc4f241f4b284dd7" providerId="LiveId" clId="{AA6C176A-C7CC-40BB-B8A5-270136CD5CB5}" dt="2021-09-24T03:00:13.523" v="171" actId="1076"/>
          <ac:grpSpMkLst>
            <pc:docMk/>
            <pc:sldMk cId="4283814533" sldId="256"/>
            <ac:grpSpMk id="14" creationId="{1E384F46-8942-486D-84C1-4AF6E603CE8A}"/>
          </ac:grpSpMkLst>
        </pc:grpChg>
        <pc:graphicFrameChg chg="add mod modGraphic">
          <ac:chgData name="付 志远" userId="dc4f241f4b284dd7" providerId="LiveId" clId="{AA6C176A-C7CC-40BB-B8A5-270136CD5CB5}" dt="2021-09-24T04:03:53.768" v="236" actId="207"/>
          <ac:graphicFrameMkLst>
            <pc:docMk/>
            <pc:sldMk cId="4283814533" sldId="256"/>
            <ac:graphicFrameMk id="4" creationId="{7DDA0D36-AA09-446B-90B9-34F33BF5B1EB}"/>
          </ac:graphicFrameMkLst>
        </pc:graphicFrameChg>
      </pc:sldChg>
      <pc:sldChg chg="addSp delSp modSp add mod">
        <pc:chgData name="付 志远" userId="dc4f241f4b284dd7" providerId="LiveId" clId="{AA6C176A-C7CC-40BB-B8A5-270136CD5CB5}" dt="2021-09-24T05:00:25.682" v="298" actId="1076"/>
        <pc:sldMkLst>
          <pc:docMk/>
          <pc:sldMk cId="1530315867" sldId="257"/>
        </pc:sldMkLst>
        <pc:spChg chg="add mod">
          <ac:chgData name="付 志远" userId="dc4f241f4b284dd7" providerId="LiveId" clId="{AA6C176A-C7CC-40BB-B8A5-270136CD5CB5}" dt="2021-09-24T05:00:20.730" v="297" actId="1076"/>
          <ac:spMkLst>
            <pc:docMk/>
            <pc:sldMk cId="1530315867" sldId="257"/>
            <ac:spMk id="18" creationId="{2CADE491-9460-4886-AFF5-D3E8A2089679}"/>
          </ac:spMkLst>
        </pc:spChg>
        <pc:spChg chg="add mod">
          <ac:chgData name="付 志远" userId="dc4f241f4b284dd7" providerId="LiveId" clId="{AA6C176A-C7CC-40BB-B8A5-270136CD5CB5}" dt="2021-09-24T05:00:25.682" v="298" actId="1076"/>
          <ac:spMkLst>
            <pc:docMk/>
            <pc:sldMk cId="1530315867" sldId="257"/>
            <ac:spMk id="19" creationId="{B15D6692-D600-403D-A1FD-754D3F8EE7D9}"/>
          </ac:spMkLst>
        </pc:spChg>
        <pc:grpChg chg="del mod">
          <ac:chgData name="付 志远" userId="dc4f241f4b284dd7" providerId="LiveId" clId="{AA6C176A-C7CC-40BB-B8A5-270136CD5CB5}" dt="2021-09-24T04:08:01.251" v="249" actId="478"/>
          <ac:grpSpMkLst>
            <pc:docMk/>
            <pc:sldMk cId="1530315867" sldId="257"/>
            <ac:grpSpMk id="14" creationId="{1E384F46-8942-486D-84C1-4AF6E603CE8A}"/>
          </ac:grpSpMkLst>
        </pc:grpChg>
        <pc:graphicFrameChg chg="mod modGraphic">
          <ac:chgData name="付 志远" userId="dc4f241f4b284dd7" providerId="LiveId" clId="{AA6C176A-C7CC-40BB-B8A5-270136CD5CB5}" dt="2021-09-24T04:59:26.647" v="272"/>
          <ac:graphicFrameMkLst>
            <pc:docMk/>
            <pc:sldMk cId="1530315867" sldId="257"/>
            <ac:graphicFrameMk id="4" creationId="{7DDA0D36-AA09-446B-90B9-34F33BF5B1EB}"/>
          </ac:graphicFrameMkLst>
        </pc:graphicFrameChg>
        <pc:cxnChg chg="add mod">
          <ac:chgData name="付 志远" userId="dc4f241f4b284dd7" providerId="LiveId" clId="{AA6C176A-C7CC-40BB-B8A5-270136CD5CB5}" dt="2021-09-24T04:59:42.484" v="276" actId="1076"/>
          <ac:cxnSpMkLst>
            <pc:docMk/>
            <pc:sldMk cId="1530315867" sldId="257"/>
            <ac:cxnSpMk id="3" creationId="{6FC9D397-E9BA-486E-9DCF-40A7DB6D7C26}"/>
          </ac:cxnSpMkLst>
        </pc:cxnChg>
        <pc:cxnChg chg="add mod">
          <ac:chgData name="付 志远" userId="dc4f241f4b284dd7" providerId="LiveId" clId="{AA6C176A-C7CC-40BB-B8A5-270136CD5CB5}" dt="2021-09-24T04:59:39.315" v="275" actId="1076"/>
          <ac:cxnSpMkLst>
            <pc:docMk/>
            <pc:sldMk cId="1530315867" sldId="257"/>
            <ac:cxnSpMk id="15" creationId="{6E30914E-32CE-4B11-8145-1342E9D14C50}"/>
          </ac:cxnSpMkLst>
        </pc:cxnChg>
      </pc:sldChg>
      <pc:sldChg chg="new del">
        <pc:chgData name="付 志远" userId="dc4f241f4b284dd7" providerId="LiveId" clId="{AA6C176A-C7CC-40BB-B8A5-270136CD5CB5}" dt="2021-09-24T02:36:51.875" v="3" actId="47"/>
        <pc:sldMkLst>
          <pc:docMk/>
          <pc:sldMk cId="2530115236" sldId="257"/>
        </pc:sldMkLst>
      </pc:sldChg>
      <pc:sldChg chg="delSp new del mod">
        <pc:chgData name="付 志远" userId="dc4f241f4b284dd7" providerId="LiveId" clId="{AA6C176A-C7CC-40BB-B8A5-270136CD5CB5}" dt="2021-09-25T03:35:55.945" v="449" actId="47"/>
        <pc:sldMkLst>
          <pc:docMk/>
          <pc:sldMk cId="330664697" sldId="258"/>
        </pc:sldMkLst>
        <pc:spChg chg="del">
          <ac:chgData name="付 志远" userId="dc4f241f4b284dd7" providerId="LiveId" clId="{AA6C176A-C7CC-40BB-B8A5-270136CD5CB5}" dt="2021-09-24T10:38:16.271" v="300" actId="478"/>
          <ac:spMkLst>
            <pc:docMk/>
            <pc:sldMk cId="330664697" sldId="258"/>
            <ac:spMk id="2" creationId="{EB12BA4C-158F-418B-AD90-A8D12E8483FF}"/>
          </ac:spMkLst>
        </pc:spChg>
        <pc:spChg chg="del">
          <ac:chgData name="付 志远" userId="dc4f241f4b284dd7" providerId="LiveId" clId="{AA6C176A-C7CC-40BB-B8A5-270136CD5CB5}" dt="2021-09-24T10:38:16.271" v="300" actId="478"/>
          <ac:spMkLst>
            <pc:docMk/>
            <pc:sldMk cId="330664697" sldId="258"/>
            <ac:spMk id="3" creationId="{AF8699CB-62CB-4A2C-BA7A-6E74FB4C417A}"/>
          </ac:spMkLst>
        </pc:spChg>
      </pc:sldChg>
      <pc:sldChg chg="addSp delSp modSp add mod">
        <pc:chgData name="付 志远" userId="dc4f241f4b284dd7" providerId="LiveId" clId="{AA6C176A-C7CC-40BB-B8A5-270136CD5CB5}" dt="2021-09-24T10:48:45.702" v="360" actId="20577"/>
        <pc:sldMkLst>
          <pc:docMk/>
          <pc:sldMk cId="2635415352" sldId="259"/>
        </pc:sldMkLst>
        <pc:spChg chg="add mod">
          <ac:chgData name="付 志远" userId="dc4f241f4b284dd7" providerId="LiveId" clId="{AA6C176A-C7CC-40BB-B8A5-270136CD5CB5}" dt="2021-09-24T10:48:28.091" v="353" actId="20577"/>
          <ac:spMkLst>
            <pc:docMk/>
            <pc:sldMk cId="2635415352" sldId="259"/>
            <ac:spMk id="6" creationId="{B4B83B14-0CC8-43F4-9B92-FCB5661DA429}"/>
          </ac:spMkLst>
        </pc:spChg>
        <pc:spChg chg="add mod">
          <ac:chgData name="付 志远" userId="dc4f241f4b284dd7" providerId="LiveId" clId="{AA6C176A-C7CC-40BB-B8A5-270136CD5CB5}" dt="2021-09-24T10:47:46.949" v="343" actId="1076"/>
          <ac:spMkLst>
            <pc:docMk/>
            <pc:sldMk cId="2635415352" sldId="259"/>
            <ac:spMk id="11" creationId="{DFA1465A-397C-4185-BDA0-4AEC349BEE08}"/>
          </ac:spMkLst>
        </pc:spChg>
        <pc:spChg chg="add mod">
          <ac:chgData name="付 志远" userId="dc4f241f4b284dd7" providerId="LiveId" clId="{AA6C176A-C7CC-40BB-B8A5-270136CD5CB5}" dt="2021-09-24T10:47:57.786" v="345" actId="14100"/>
          <ac:spMkLst>
            <pc:docMk/>
            <pc:sldMk cId="2635415352" sldId="259"/>
            <ac:spMk id="12" creationId="{CEE8DEF7-0E01-4D5C-8A98-85AB908DAE90}"/>
          </ac:spMkLst>
        </pc:spChg>
        <pc:spChg chg="add mod">
          <ac:chgData name="付 志远" userId="dc4f241f4b284dd7" providerId="LiveId" clId="{AA6C176A-C7CC-40BB-B8A5-270136CD5CB5}" dt="2021-09-24T10:48:45.702" v="360" actId="20577"/>
          <ac:spMkLst>
            <pc:docMk/>
            <pc:sldMk cId="2635415352" sldId="259"/>
            <ac:spMk id="14" creationId="{2BB7CA29-DEF4-41FC-ACB4-2660A238F321}"/>
          </ac:spMkLst>
        </pc:spChg>
        <pc:spChg chg="add del mod">
          <ac:chgData name="付 志远" userId="dc4f241f4b284dd7" providerId="LiveId" clId="{AA6C176A-C7CC-40BB-B8A5-270136CD5CB5}" dt="2021-09-24T10:48:40.547" v="357" actId="478"/>
          <ac:spMkLst>
            <pc:docMk/>
            <pc:sldMk cId="2635415352" sldId="259"/>
            <ac:spMk id="16" creationId="{2B9F5E11-F863-430D-A988-3F4B85F48764}"/>
          </ac:spMkLst>
        </pc:spChg>
        <pc:spChg chg="del">
          <ac:chgData name="付 志远" userId="dc4f241f4b284dd7" providerId="LiveId" clId="{AA6C176A-C7CC-40BB-B8A5-270136CD5CB5}" dt="2021-09-24T10:38:31.771" v="302" actId="478"/>
          <ac:spMkLst>
            <pc:docMk/>
            <pc:sldMk cId="2635415352" sldId="259"/>
            <ac:spMk id="18" creationId="{2CADE491-9460-4886-AFF5-D3E8A2089679}"/>
          </ac:spMkLst>
        </pc:spChg>
        <pc:spChg chg="del">
          <ac:chgData name="付 志远" userId="dc4f241f4b284dd7" providerId="LiveId" clId="{AA6C176A-C7CC-40BB-B8A5-270136CD5CB5}" dt="2021-09-24T10:38:33.967" v="303" actId="478"/>
          <ac:spMkLst>
            <pc:docMk/>
            <pc:sldMk cId="2635415352" sldId="259"/>
            <ac:spMk id="19" creationId="{B15D6692-D600-403D-A1FD-754D3F8EE7D9}"/>
          </ac:spMkLst>
        </pc:spChg>
        <pc:graphicFrameChg chg="mod modGraphic">
          <ac:chgData name="付 志远" userId="dc4f241f4b284dd7" providerId="LiveId" clId="{AA6C176A-C7CC-40BB-B8A5-270136CD5CB5}" dt="2021-09-24T10:46:41.131" v="337" actId="207"/>
          <ac:graphicFrameMkLst>
            <pc:docMk/>
            <pc:sldMk cId="2635415352" sldId="259"/>
            <ac:graphicFrameMk id="4" creationId="{7DDA0D36-AA09-446B-90B9-34F33BF5B1EB}"/>
          </ac:graphicFrameMkLst>
        </pc:graphicFrameChg>
        <pc:graphicFrameChg chg="add mod modGraphic">
          <ac:chgData name="付 志远" userId="dc4f241f4b284dd7" providerId="LiveId" clId="{AA6C176A-C7CC-40BB-B8A5-270136CD5CB5}" dt="2021-09-24T10:46:46.801" v="338" actId="207"/>
          <ac:graphicFrameMkLst>
            <pc:docMk/>
            <pc:sldMk cId="2635415352" sldId="259"/>
            <ac:graphicFrameMk id="9" creationId="{B32D37AB-57D6-4886-BF9D-9FEA3C714202}"/>
          </ac:graphicFrameMkLst>
        </pc:graphicFrameChg>
        <pc:cxnChg chg="del">
          <ac:chgData name="付 志远" userId="dc4f241f4b284dd7" providerId="LiveId" clId="{AA6C176A-C7CC-40BB-B8A5-270136CD5CB5}" dt="2021-09-24T10:38:31.771" v="302" actId="478"/>
          <ac:cxnSpMkLst>
            <pc:docMk/>
            <pc:sldMk cId="2635415352" sldId="259"/>
            <ac:cxnSpMk id="3" creationId="{6FC9D397-E9BA-486E-9DCF-40A7DB6D7C26}"/>
          </ac:cxnSpMkLst>
        </pc:cxnChg>
        <pc:cxnChg chg="add mod">
          <ac:chgData name="付 志远" userId="dc4f241f4b284dd7" providerId="LiveId" clId="{AA6C176A-C7CC-40BB-B8A5-270136CD5CB5}" dt="2021-09-24T10:43:23.182" v="328" actId="692"/>
          <ac:cxnSpMkLst>
            <pc:docMk/>
            <pc:sldMk cId="2635415352" sldId="259"/>
            <ac:cxnSpMk id="5" creationId="{103EC9BB-C237-440A-9F2C-0E291707AEA4}"/>
          </ac:cxnSpMkLst>
        </pc:cxnChg>
        <pc:cxnChg chg="add mod">
          <ac:chgData name="付 志远" userId="dc4f241f4b284dd7" providerId="LiveId" clId="{AA6C176A-C7CC-40BB-B8A5-270136CD5CB5}" dt="2021-09-24T10:44:25.647" v="330" actId="1076"/>
          <ac:cxnSpMkLst>
            <pc:docMk/>
            <pc:sldMk cId="2635415352" sldId="259"/>
            <ac:cxnSpMk id="10" creationId="{C544CDBA-5292-4698-BFDF-ADD9408CD7B0}"/>
          </ac:cxnSpMkLst>
        </pc:cxnChg>
        <pc:cxnChg chg="del">
          <ac:chgData name="付 志远" userId="dc4f241f4b284dd7" providerId="LiveId" clId="{AA6C176A-C7CC-40BB-B8A5-270136CD5CB5}" dt="2021-09-24T10:38:33.967" v="303" actId="478"/>
          <ac:cxnSpMkLst>
            <pc:docMk/>
            <pc:sldMk cId="2635415352" sldId="259"/>
            <ac:cxnSpMk id="15" creationId="{6E30914E-32CE-4B11-8145-1342E9D14C50}"/>
          </ac:cxnSpMkLst>
        </pc:cxnChg>
      </pc:sldChg>
      <pc:sldChg chg="new del">
        <pc:chgData name="付 志远" userId="dc4f241f4b284dd7" providerId="LiveId" clId="{AA6C176A-C7CC-40BB-B8A5-270136CD5CB5}" dt="2021-09-24T12:09:47.762" v="362" actId="47"/>
        <pc:sldMkLst>
          <pc:docMk/>
          <pc:sldMk cId="1301985742" sldId="260"/>
        </pc:sldMkLst>
      </pc:sldChg>
      <pc:sldChg chg="addSp delSp modSp add mod">
        <pc:chgData name="付 志远" userId="dc4f241f4b284dd7" providerId="LiveId" clId="{AA6C176A-C7CC-40BB-B8A5-270136CD5CB5}" dt="2021-09-24T12:37:15.938" v="434" actId="1076"/>
        <pc:sldMkLst>
          <pc:docMk/>
          <pc:sldMk cId="2105083032" sldId="260"/>
        </pc:sldMkLst>
        <pc:spChg chg="del">
          <ac:chgData name="付 志远" userId="dc4f241f4b284dd7" providerId="LiveId" clId="{AA6C176A-C7CC-40BB-B8A5-270136CD5CB5}" dt="2021-09-24T12:09:58.847" v="365" actId="478"/>
          <ac:spMkLst>
            <pc:docMk/>
            <pc:sldMk cId="2105083032" sldId="260"/>
            <ac:spMk id="6" creationId="{B4B83B14-0CC8-43F4-9B92-FCB5661DA429}"/>
          </ac:spMkLst>
        </pc:spChg>
        <pc:spChg chg="del">
          <ac:chgData name="付 志远" userId="dc4f241f4b284dd7" providerId="LiveId" clId="{AA6C176A-C7CC-40BB-B8A5-270136CD5CB5}" dt="2021-09-24T12:09:58.847" v="365" actId="478"/>
          <ac:spMkLst>
            <pc:docMk/>
            <pc:sldMk cId="2105083032" sldId="260"/>
            <ac:spMk id="11" creationId="{DFA1465A-397C-4185-BDA0-4AEC349BEE08}"/>
          </ac:spMkLst>
        </pc:spChg>
        <pc:spChg chg="del">
          <ac:chgData name="付 志远" userId="dc4f241f4b284dd7" providerId="LiveId" clId="{AA6C176A-C7CC-40BB-B8A5-270136CD5CB5}" dt="2021-09-24T12:10:02.887" v="366" actId="478"/>
          <ac:spMkLst>
            <pc:docMk/>
            <pc:sldMk cId="2105083032" sldId="260"/>
            <ac:spMk id="12" creationId="{CEE8DEF7-0E01-4D5C-8A98-85AB908DAE90}"/>
          </ac:spMkLst>
        </pc:spChg>
        <pc:spChg chg="del">
          <ac:chgData name="付 志远" userId="dc4f241f4b284dd7" providerId="LiveId" clId="{AA6C176A-C7CC-40BB-B8A5-270136CD5CB5}" dt="2021-09-24T12:10:02.887" v="366" actId="478"/>
          <ac:spMkLst>
            <pc:docMk/>
            <pc:sldMk cId="2105083032" sldId="260"/>
            <ac:spMk id="14" creationId="{2BB7CA29-DEF4-41FC-ACB4-2660A238F321}"/>
          </ac:spMkLst>
        </pc:spChg>
        <pc:spChg chg="add mod">
          <ac:chgData name="付 志远" userId="dc4f241f4b284dd7" providerId="LiveId" clId="{AA6C176A-C7CC-40BB-B8A5-270136CD5CB5}" dt="2021-09-24T12:37:15.938" v="434" actId="1076"/>
          <ac:spMkLst>
            <pc:docMk/>
            <pc:sldMk cId="2105083032" sldId="260"/>
            <ac:spMk id="18" creationId="{F789CA03-D471-4EEE-B487-83431838F78D}"/>
          </ac:spMkLst>
        </pc:spChg>
        <pc:spChg chg="add mod">
          <ac:chgData name="付 志远" userId="dc4f241f4b284dd7" providerId="LiveId" clId="{AA6C176A-C7CC-40BB-B8A5-270136CD5CB5}" dt="2021-09-24T12:37:15.938" v="434" actId="1076"/>
          <ac:spMkLst>
            <pc:docMk/>
            <pc:sldMk cId="2105083032" sldId="260"/>
            <ac:spMk id="19" creationId="{2A6BD31A-179A-488E-ACA4-E73A88F65CF1}"/>
          </ac:spMkLst>
        </pc:spChg>
        <pc:spChg chg="add mod">
          <ac:chgData name="付 志远" userId="dc4f241f4b284dd7" providerId="LiveId" clId="{AA6C176A-C7CC-40BB-B8A5-270136CD5CB5}" dt="2021-09-24T12:37:15.938" v="434" actId="1076"/>
          <ac:spMkLst>
            <pc:docMk/>
            <pc:sldMk cId="2105083032" sldId="260"/>
            <ac:spMk id="20" creationId="{AD7C1EAF-4EB8-4082-A788-EBA7575C2CF7}"/>
          </ac:spMkLst>
        </pc:spChg>
        <pc:graphicFrameChg chg="add del mod">
          <ac:chgData name="付 志远" userId="dc4f241f4b284dd7" providerId="LiveId" clId="{AA6C176A-C7CC-40BB-B8A5-270136CD5CB5}" dt="2021-09-24T12:10:38.707" v="374"/>
          <ac:graphicFrameMkLst>
            <pc:docMk/>
            <pc:sldMk cId="2105083032" sldId="260"/>
            <ac:graphicFrameMk id="2" creationId="{77C9593F-BF3D-473C-9D12-CC58A5ABA201}"/>
          </ac:graphicFrameMkLst>
        </pc:graphicFrameChg>
        <pc:graphicFrameChg chg="add del mod">
          <ac:chgData name="付 志远" userId="dc4f241f4b284dd7" providerId="LiveId" clId="{AA6C176A-C7CC-40BB-B8A5-270136CD5CB5}" dt="2021-09-24T12:10:44.765" v="377"/>
          <ac:graphicFrameMkLst>
            <pc:docMk/>
            <pc:sldMk cId="2105083032" sldId="260"/>
            <ac:graphicFrameMk id="3" creationId="{2440147F-CC88-4617-8199-F5C9A82C5A05}"/>
          </ac:graphicFrameMkLst>
        </pc:graphicFrameChg>
        <pc:graphicFrameChg chg="mod modGraphic">
          <ac:chgData name="付 志远" userId="dc4f241f4b284dd7" providerId="LiveId" clId="{AA6C176A-C7CC-40BB-B8A5-270136CD5CB5}" dt="2021-09-24T12:36:29.617" v="428" actId="2166"/>
          <ac:graphicFrameMkLst>
            <pc:docMk/>
            <pc:sldMk cId="2105083032" sldId="260"/>
            <ac:graphicFrameMk id="4" creationId="{7DDA0D36-AA09-446B-90B9-34F33BF5B1EB}"/>
          </ac:graphicFrameMkLst>
        </pc:graphicFrameChg>
        <pc:graphicFrameChg chg="add del mod">
          <ac:chgData name="付 志远" userId="dc4f241f4b284dd7" providerId="LiveId" clId="{AA6C176A-C7CC-40BB-B8A5-270136CD5CB5}" dt="2021-09-24T12:10:52.182" v="380"/>
          <ac:graphicFrameMkLst>
            <pc:docMk/>
            <pc:sldMk cId="2105083032" sldId="260"/>
            <ac:graphicFrameMk id="7" creationId="{63DB41B1-661D-4D20-8C2A-1CE7E8A968B8}"/>
          </ac:graphicFrameMkLst>
        </pc:graphicFrameChg>
        <pc:graphicFrameChg chg="add del mod">
          <ac:chgData name="付 志远" userId="dc4f241f4b284dd7" providerId="LiveId" clId="{AA6C176A-C7CC-40BB-B8A5-270136CD5CB5}" dt="2021-09-24T12:10:59.542" v="383"/>
          <ac:graphicFrameMkLst>
            <pc:docMk/>
            <pc:sldMk cId="2105083032" sldId="260"/>
            <ac:graphicFrameMk id="8" creationId="{C8ACBCD1-5B0E-485F-9060-0A047D1670DA}"/>
          </ac:graphicFrameMkLst>
        </pc:graphicFrameChg>
        <pc:graphicFrameChg chg="del">
          <ac:chgData name="付 志远" userId="dc4f241f4b284dd7" providerId="LiveId" clId="{AA6C176A-C7CC-40BB-B8A5-270136CD5CB5}" dt="2021-09-24T12:10:02.887" v="366" actId="478"/>
          <ac:graphicFrameMkLst>
            <pc:docMk/>
            <pc:sldMk cId="2105083032" sldId="260"/>
            <ac:graphicFrameMk id="9" creationId="{B32D37AB-57D6-4886-BF9D-9FEA3C714202}"/>
          </ac:graphicFrameMkLst>
        </pc:graphicFrameChg>
        <pc:graphicFrameChg chg="add del mod">
          <ac:chgData name="付 志远" userId="dc4f241f4b284dd7" providerId="LiveId" clId="{AA6C176A-C7CC-40BB-B8A5-270136CD5CB5}" dt="2021-09-24T12:11:03.462" v="384" actId="478"/>
          <ac:graphicFrameMkLst>
            <pc:docMk/>
            <pc:sldMk cId="2105083032" sldId="260"/>
            <ac:graphicFrameMk id="13" creationId="{7F67FE5D-3462-4AE1-A512-D9D838FF48BB}"/>
          </ac:graphicFrameMkLst>
        </pc:graphicFrameChg>
        <pc:graphicFrameChg chg="add del mod">
          <ac:chgData name="付 志远" userId="dc4f241f4b284dd7" providerId="LiveId" clId="{AA6C176A-C7CC-40BB-B8A5-270136CD5CB5}" dt="2021-09-24T12:11:03.462" v="384" actId="478"/>
          <ac:graphicFrameMkLst>
            <pc:docMk/>
            <pc:sldMk cId="2105083032" sldId="260"/>
            <ac:graphicFrameMk id="15" creationId="{0A1B59EE-F986-492F-89AF-58A3362F74C5}"/>
          </ac:graphicFrameMkLst>
        </pc:graphicFrameChg>
        <pc:graphicFrameChg chg="add mod modGraphic">
          <ac:chgData name="付 志远" userId="dc4f241f4b284dd7" providerId="LiveId" clId="{AA6C176A-C7CC-40BB-B8A5-270136CD5CB5}" dt="2021-09-24T12:36:55.879" v="432" actId="2166"/>
          <ac:graphicFrameMkLst>
            <pc:docMk/>
            <pc:sldMk cId="2105083032" sldId="260"/>
            <ac:graphicFrameMk id="16" creationId="{A169278F-ACB8-4364-A90B-7DA87F3EE19E}"/>
          </ac:graphicFrameMkLst>
        </pc:graphicFrameChg>
        <pc:graphicFrameChg chg="add mod modGraphic">
          <ac:chgData name="付 志远" userId="dc4f241f4b284dd7" providerId="LiveId" clId="{AA6C176A-C7CC-40BB-B8A5-270136CD5CB5}" dt="2021-09-24T12:37:01.625" v="433" actId="2166"/>
          <ac:graphicFrameMkLst>
            <pc:docMk/>
            <pc:sldMk cId="2105083032" sldId="260"/>
            <ac:graphicFrameMk id="17" creationId="{91AFFE1C-39D9-416E-B053-7AF6A0CE782C}"/>
          </ac:graphicFrameMkLst>
        </pc:graphicFrameChg>
        <pc:cxnChg chg="del">
          <ac:chgData name="付 志远" userId="dc4f241f4b284dd7" providerId="LiveId" clId="{AA6C176A-C7CC-40BB-B8A5-270136CD5CB5}" dt="2021-09-24T12:09:56.330" v="364" actId="478"/>
          <ac:cxnSpMkLst>
            <pc:docMk/>
            <pc:sldMk cId="2105083032" sldId="260"/>
            <ac:cxnSpMk id="5" creationId="{103EC9BB-C237-440A-9F2C-0E291707AEA4}"/>
          </ac:cxnSpMkLst>
        </pc:cxnChg>
        <pc:cxnChg chg="del">
          <ac:chgData name="付 志远" userId="dc4f241f4b284dd7" providerId="LiveId" clId="{AA6C176A-C7CC-40BB-B8A5-270136CD5CB5}" dt="2021-09-24T12:10:02.887" v="366" actId="478"/>
          <ac:cxnSpMkLst>
            <pc:docMk/>
            <pc:sldMk cId="2105083032" sldId="260"/>
            <ac:cxnSpMk id="10" creationId="{C544CDBA-5292-4698-BFDF-ADD9408CD7B0}"/>
          </ac:cxnSpMkLst>
        </pc:cxnChg>
      </pc:sldChg>
      <pc:sldChg chg="delSp modSp add del mod ord">
        <pc:chgData name="付 志远" userId="dc4f241f4b284dd7" providerId="LiveId" clId="{AA6C176A-C7CC-40BB-B8A5-270136CD5CB5}" dt="2021-09-25T03:35:54.897" v="448" actId="47"/>
        <pc:sldMkLst>
          <pc:docMk/>
          <pc:sldMk cId="1108176621" sldId="261"/>
        </pc:sldMkLst>
        <pc:grpChg chg="del">
          <ac:chgData name="付 志远" userId="dc4f241f4b284dd7" providerId="LiveId" clId="{AA6C176A-C7CC-40BB-B8A5-270136CD5CB5}" dt="2021-09-25T01:51:58.032" v="438" actId="478"/>
          <ac:grpSpMkLst>
            <pc:docMk/>
            <pc:sldMk cId="1108176621" sldId="261"/>
            <ac:grpSpMk id="14" creationId="{1E384F46-8942-486D-84C1-4AF6E603CE8A}"/>
          </ac:grpSpMkLst>
        </pc:grpChg>
        <pc:graphicFrameChg chg="del mod modGraphic">
          <ac:chgData name="付 志远" userId="dc4f241f4b284dd7" providerId="LiveId" clId="{AA6C176A-C7CC-40BB-B8A5-270136CD5CB5}" dt="2021-09-25T02:42:21.105" v="444" actId="478"/>
          <ac:graphicFrameMkLst>
            <pc:docMk/>
            <pc:sldMk cId="1108176621" sldId="261"/>
            <ac:graphicFrameMk id="4" creationId="{7DDA0D36-AA09-446B-90B9-34F33BF5B1EB}"/>
          </ac:graphicFrameMkLst>
        </pc:graphicFrameChg>
      </pc:sldChg>
      <pc:sldChg chg="addSp delSp modSp add mod ord">
        <pc:chgData name="付 志远" userId="dc4f241f4b284dd7" providerId="LiveId" clId="{AA6C176A-C7CC-40BB-B8A5-270136CD5CB5}" dt="2021-09-25T03:37:39.029" v="470" actId="1076"/>
        <pc:sldMkLst>
          <pc:docMk/>
          <pc:sldMk cId="3360560740" sldId="262"/>
        </pc:sldMkLst>
        <pc:spChg chg="add del">
          <ac:chgData name="付 志远" userId="dc4f241f4b284dd7" providerId="LiveId" clId="{AA6C176A-C7CC-40BB-B8A5-270136CD5CB5}" dt="2021-09-25T03:36:04.180" v="452" actId="478"/>
          <ac:spMkLst>
            <pc:docMk/>
            <pc:sldMk cId="3360560740" sldId="262"/>
            <ac:spMk id="18" creationId="{2CADE491-9460-4886-AFF5-D3E8A2089679}"/>
          </ac:spMkLst>
        </pc:spChg>
        <pc:spChg chg="add del">
          <ac:chgData name="付 志远" userId="dc4f241f4b284dd7" providerId="LiveId" clId="{AA6C176A-C7CC-40BB-B8A5-270136CD5CB5}" dt="2021-09-25T03:36:06.249" v="453" actId="478"/>
          <ac:spMkLst>
            <pc:docMk/>
            <pc:sldMk cId="3360560740" sldId="262"/>
            <ac:spMk id="19" creationId="{B15D6692-D600-403D-A1FD-754D3F8EE7D9}"/>
          </ac:spMkLst>
        </pc:spChg>
        <pc:graphicFrameChg chg="add del mod modGraphic">
          <ac:chgData name="付 志远" userId="dc4f241f4b284dd7" providerId="LiveId" clId="{AA6C176A-C7CC-40BB-B8A5-270136CD5CB5}" dt="2021-09-25T03:37:39.029" v="470" actId="1076"/>
          <ac:graphicFrameMkLst>
            <pc:docMk/>
            <pc:sldMk cId="3360560740" sldId="262"/>
            <ac:graphicFrameMk id="4" creationId="{7DDA0D36-AA09-446B-90B9-34F33BF5B1EB}"/>
          </ac:graphicFrameMkLst>
        </pc:graphicFrameChg>
        <pc:cxnChg chg="add del">
          <ac:chgData name="付 志远" userId="dc4f241f4b284dd7" providerId="LiveId" clId="{AA6C176A-C7CC-40BB-B8A5-270136CD5CB5}" dt="2021-09-25T03:36:04.180" v="452" actId="478"/>
          <ac:cxnSpMkLst>
            <pc:docMk/>
            <pc:sldMk cId="3360560740" sldId="262"/>
            <ac:cxnSpMk id="3" creationId="{6FC9D397-E9BA-486E-9DCF-40A7DB6D7C26}"/>
          </ac:cxnSpMkLst>
        </pc:cxnChg>
        <pc:cxnChg chg="add del">
          <ac:chgData name="付 志远" userId="dc4f241f4b284dd7" providerId="LiveId" clId="{AA6C176A-C7CC-40BB-B8A5-270136CD5CB5}" dt="2021-09-25T03:36:06.249" v="453" actId="478"/>
          <ac:cxnSpMkLst>
            <pc:docMk/>
            <pc:sldMk cId="3360560740" sldId="262"/>
            <ac:cxnSpMk id="15" creationId="{6E30914E-32CE-4B11-8145-1342E9D14C50}"/>
          </ac:cxnSpMkLst>
        </pc:cxnChg>
      </pc:sldChg>
      <pc:sldChg chg="delSp modSp add mod ord">
        <pc:chgData name="付 志远" userId="dc4f241f4b284dd7" providerId="LiveId" clId="{AA6C176A-C7CC-40BB-B8A5-270136CD5CB5}" dt="2021-09-25T10:16:18.460" v="648" actId="20577"/>
        <pc:sldMkLst>
          <pc:docMk/>
          <pc:sldMk cId="3550586531" sldId="263"/>
        </pc:sldMkLst>
        <pc:grpChg chg="del">
          <ac:chgData name="付 志远" userId="dc4f241f4b284dd7" providerId="LiveId" clId="{AA6C176A-C7CC-40BB-B8A5-270136CD5CB5}" dt="2021-09-25T10:10:52.940" v="474" actId="478"/>
          <ac:grpSpMkLst>
            <pc:docMk/>
            <pc:sldMk cId="3550586531" sldId="263"/>
            <ac:grpSpMk id="14" creationId="{1E384F46-8942-486D-84C1-4AF6E603CE8A}"/>
          </ac:grpSpMkLst>
        </pc:grpChg>
        <pc:graphicFrameChg chg="modGraphic">
          <ac:chgData name="付 志远" userId="dc4f241f4b284dd7" providerId="LiveId" clId="{AA6C176A-C7CC-40BB-B8A5-270136CD5CB5}" dt="2021-09-25T10:16:18.460" v="648" actId="20577"/>
          <ac:graphicFrameMkLst>
            <pc:docMk/>
            <pc:sldMk cId="3550586531" sldId="263"/>
            <ac:graphicFrameMk id="4" creationId="{7DDA0D36-AA09-446B-90B9-34F33BF5B1EB}"/>
          </ac:graphicFrameMkLst>
        </pc:graphicFrameChg>
      </pc:sldChg>
      <pc:sldChg chg="modSp add mod ord">
        <pc:chgData name="付 志远" userId="dc4f241f4b284dd7" providerId="LiveId" clId="{AA6C176A-C7CC-40BB-B8A5-270136CD5CB5}" dt="2021-09-25T10:19:38.600" v="758" actId="20577"/>
        <pc:sldMkLst>
          <pc:docMk/>
          <pc:sldMk cId="3199827894" sldId="264"/>
        </pc:sldMkLst>
        <pc:graphicFrameChg chg="modGraphic">
          <ac:chgData name="付 志远" userId="dc4f241f4b284dd7" providerId="LiveId" clId="{AA6C176A-C7CC-40BB-B8A5-270136CD5CB5}" dt="2021-09-25T10:19:38.600" v="758" actId="20577"/>
          <ac:graphicFrameMkLst>
            <pc:docMk/>
            <pc:sldMk cId="3199827894" sldId="264"/>
            <ac:graphicFrameMk id="4" creationId="{7DDA0D36-AA09-446B-90B9-34F33BF5B1EB}"/>
          </ac:graphicFrameMkLst>
        </pc:graphicFrameChg>
      </pc:sldChg>
      <pc:sldChg chg="addSp delSp modSp add mod">
        <pc:chgData name="付 志远" userId="dc4f241f4b284dd7" providerId="LiveId" clId="{AA6C176A-C7CC-40BB-B8A5-270136CD5CB5}" dt="2021-09-25T12:52:07.417" v="903" actId="571"/>
        <pc:sldMkLst>
          <pc:docMk/>
          <pc:sldMk cId="1393300375" sldId="265"/>
        </pc:sldMkLst>
        <pc:spChg chg="add mod">
          <ac:chgData name="付 志远" userId="dc4f241f4b284dd7" providerId="LiveId" clId="{AA6C176A-C7CC-40BB-B8A5-270136CD5CB5}" dt="2021-09-25T12:41:00.514" v="810" actId="1076"/>
          <ac:spMkLst>
            <pc:docMk/>
            <pc:sldMk cId="1393300375" sldId="265"/>
            <ac:spMk id="3" creationId="{8489BFBE-0FE1-4A51-AC35-D41EB950420D}"/>
          </ac:spMkLst>
        </pc:spChg>
        <pc:spChg chg="add mod">
          <ac:chgData name="付 志远" userId="dc4f241f4b284dd7" providerId="LiveId" clId="{AA6C176A-C7CC-40BB-B8A5-270136CD5CB5}" dt="2021-09-25T12:40:26.194" v="801" actId="1076"/>
          <ac:spMkLst>
            <pc:docMk/>
            <pc:sldMk cId="1393300375" sldId="265"/>
            <ac:spMk id="5" creationId="{72974BCC-76E1-4435-B02D-293373507071}"/>
          </ac:spMkLst>
        </pc:spChg>
        <pc:spChg chg="add mod">
          <ac:chgData name="付 志远" userId="dc4f241f4b284dd7" providerId="LiveId" clId="{AA6C176A-C7CC-40BB-B8A5-270136CD5CB5}" dt="2021-09-25T12:40:02.042" v="797" actId="1076"/>
          <ac:spMkLst>
            <pc:docMk/>
            <pc:sldMk cId="1393300375" sldId="265"/>
            <ac:spMk id="6" creationId="{D7DDBD8F-C2A2-4327-A77C-556F72A7CFDC}"/>
          </ac:spMkLst>
        </pc:spChg>
        <pc:spChg chg="add mod">
          <ac:chgData name="付 志远" userId="dc4f241f4b284dd7" providerId="LiveId" clId="{AA6C176A-C7CC-40BB-B8A5-270136CD5CB5}" dt="2021-09-25T12:40:57.146" v="809" actId="1076"/>
          <ac:spMkLst>
            <pc:docMk/>
            <pc:sldMk cId="1393300375" sldId="265"/>
            <ac:spMk id="7" creationId="{63EC2B88-AE98-4877-8577-FF847F4C54D5}"/>
          </ac:spMkLst>
        </pc:spChg>
        <pc:spChg chg="add mod">
          <ac:chgData name="付 志远" userId="dc4f241f4b284dd7" providerId="LiveId" clId="{AA6C176A-C7CC-40BB-B8A5-270136CD5CB5}" dt="2021-09-25T12:42:12.722" v="846" actId="14100"/>
          <ac:spMkLst>
            <pc:docMk/>
            <pc:sldMk cId="1393300375" sldId="265"/>
            <ac:spMk id="11" creationId="{D238552A-7644-4961-BB6E-D6557B0BCBB5}"/>
          </ac:spMkLst>
        </pc:spChg>
        <pc:spChg chg="add del">
          <ac:chgData name="付 志远" userId="dc4f241f4b284dd7" providerId="LiveId" clId="{AA6C176A-C7CC-40BB-B8A5-270136CD5CB5}" dt="2021-09-25T12:49:18.067" v="870" actId="11529"/>
          <ac:spMkLst>
            <pc:docMk/>
            <pc:sldMk cId="1393300375" sldId="265"/>
            <ac:spMk id="33" creationId="{C71BADD7-7EEB-4209-97F4-3AA231EC174F}"/>
          </ac:spMkLst>
        </pc:spChg>
        <pc:spChg chg="add del mod">
          <ac:chgData name="付 志远" userId="dc4f241f4b284dd7" providerId="LiveId" clId="{AA6C176A-C7CC-40BB-B8A5-270136CD5CB5}" dt="2021-09-25T12:50:50.011" v="882" actId="478"/>
          <ac:spMkLst>
            <pc:docMk/>
            <pc:sldMk cId="1393300375" sldId="265"/>
            <ac:spMk id="34" creationId="{D40886D1-B35F-40ED-8912-B3F27557799E}"/>
          </ac:spMkLst>
        </pc:spChg>
        <pc:spChg chg="add mod">
          <ac:chgData name="付 志远" userId="dc4f241f4b284dd7" providerId="LiveId" clId="{AA6C176A-C7CC-40BB-B8A5-270136CD5CB5}" dt="2021-09-25T12:51:32.057" v="888" actId="1076"/>
          <ac:spMkLst>
            <pc:docMk/>
            <pc:sldMk cId="1393300375" sldId="265"/>
            <ac:spMk id="35" creationId="{F2422466-D757-4A82-B7C9-ADC089BEA156}"/>
          </ac:spMkLst>
        </pc:spChg>
        <pc:spChg chg="add mod">
          <ac:chgData name="付 志远" userId="dc4f241f4b284dd7" providerId="LiveId" clId="{AA6C176A-C7CC-40BB-B8A5-270136CD5CB5}" dt="2021-09-25T12:51:45.041" v="891" actId="1076"/>
          <ac:spMkLst>
            <pc:docMk/>
            <pc:sldMk cId="1393300375" sldId="265"/>
            <ac:spMk id="36" creationId="{4C5885AF-7EF5-46B0-B9EC-CE0D58CCE9C7}"/>
          </ac:spMkLst>
        </pc:spChg>
        <pc:spChg chg="add mod">
          <ac:chgData name="付 志远" userId="dc4f241f4b284dd7" providerId="LiveId" clId="{AA6C176A-C7CC-40BB-B8A5-270136CD5CB5}" dt="2021-09-25T12:52:03.041" v="902" actId="14100"/>
          <ac:spMkLst>
            <pc:docMk/>
            <pc:sldMk cId="1393300375" sldId="265"/>
            <ac:spMk id="37" creationId="{B10E829B-2B89-4784-9F75-4ECE4C2F784B}"/>
          </ac:spMkLst>
        </pc:spChg>
        <pc:spChg chg="add mod">
          <ac:chgData name="付 志远" userId="dc4f241f4b284dd7" providerId="LiveId" clId="{AA6C176A-C7CC-40BB-B8A5-270136CD5CB5}" dt="2021-09-25T12:52:07.417" v="903" actId="571"/>
          <ac:spMkLst>
            <pc:docMk/>
            <pc:sldMk cId="1393300375" sldId="265"/>
            <ac:spMk id="38" creationId="{26CED543-E5DD-4CA7-8D31-C151041DCCC0}"/>
          </ac:spMkLst>
        </pc:spChg>
        <pc:graphicFrameChg chg="add del mod">
          <ac:chgData name="付 志远" userId="dc4f241f4b284dd7" providerId="LiveId" clId="{AA6C176A-C7CC-40BB-B8A5-270136CD5CB5}" dt="2021-09-25T12:36:09.096" v="768"/>
          <ac:graphicFrameMkLst>
            <pc:docMk/>
            <pc:sldMk cId="1393300375" sldId="265"/>
            <ac:graphicFrameMk id="2" creationId="{64BA460E-2D5C-4BEB-8637-9C7E70F1A179}"/>
          </ac:graphicFrameMkLst>
        </pc:graphicFrameChg>
        <pc:graphicFrameChg chg="mod modGraphic">
          <ac:chgData name="付 志远" userId="dc4f241f4b284dd7" providerId="LiveId" clId="{AA6C176A-C7CC-40BB-B8A5-270136CD5CB5}" dt="2021-09-25T12:38:27.851" v="790" actId="207"/>
          <ac:graphicFrameMkLst>
            <pc:docMk/>
            <pc:sldMk cId="1393300375" sldId="265"/>
            <ac:graphicFrameMk id="4" creationId="{7DDA0D36-AA09-446B-90B9-34F33BF5B1EB}"/>
          </ac:graphicFrameMkLst>
        </pc:graphicFrameChg>
        <pc:cxnChg chg="add del">
          <ac:chgData name="付 志远" userId="dc4f241f4b284dd7" providerId="LiveId" clId="{AA6C176A-C7CC-40BB-B8A5-270136CD5CB5}" dt="2021-09-25T12:41:17.563" v="812" actId="478"/>
          <ac:cxnSpMkLst>
            <pc:docMk/>
            <pc:sldMk cId="1393300375" sldId="265"/>
            <ac:cxnSpMk id="9" creationId="{DBE38D41-57D9-46C1-A2A3-B9861ABFF7F6}"/>
          </ac:cxnSpMkLst>
        </pc:cxnChg>
        <pc:cxnChg chg="add mod">
          <ac:chgData name="付 志远" userId="dc4f241f4b284dd7" providerId="LiveId" clId="{AA6C176A-C7CC-40BB-B8A5-270136CD5CB5}" dt="2021-09-25T12:41:35.035" v="814" actId="1076"/>
          <ac:cxnSpMkLst>
            <pc:docMk/>
            <pc:sldMk cId="1393300375" sldId="265"/>
            <ac:cxnSpMk id="10" creationId="{827ADD17-296A-4167-A84F-1FCD60D0A3B1}"/>
          </ac:cxnSpMkLst>
        </pc:cxnChg>
        <pc:cxnChg chg="add del mod">
          <ac:chgData name="付 志远" userId="dc4f241f4b284dd7" providerId="LiveId" clId="{AA6C176A-C7CC-40BB-B8A5-270136CD5CB5}" dt="2021-09-25T12:47:18.867" v="851" actId="478"/>
          <ac:cxnSpMkLst>
            <pc:docMk/>
            <pc:sldMk cId="1393300375" sldId="265"/>
            <ac:cxnSpMk id="13" creationId="{A2ACC185-98EF-4614-962C-C0C50534C1CD}"/>
          </ac:cxnSpMkLst>
        </pc:cxnChg>
        <pc:cxnChg chg="add del mod">
          <ac:chgData name="付 志远" userId="dc4f241f4b284dd7" providerId="LiveId" clId="{AA6C176A-C7CC-40BB-B8A5-270136CD5CB5}" dt="2021-09-25T12:47:54.507" v="855" actId="478"/>
          <ac:cxnSpMkLst>
            <pc:docMk/>
            <pc:sldMk cId="1393300375" sldId="265"/>
            <ac:cxnSpMk id="18" creationId="{5FC5AA3E-0345-4A89-BC7A-A59D9F7068EB}"/>
          </ac:cxnSpMkLst>
        </pc:cxnChg>
        <pc:cxnChg chg="add del mod">
          <ac:chgData name="付 志远" userId="dc4f241f4b284dd7" providerId="LiveId" clId="{AA6C176A-C7CC-40BB-B8A5-270136CD5CB5}" dt="2021-09-25T12:48:47.170" v="864" actId="478"/>
          <ac:cxnSpMkLst>
            <pc:docMk/>
            <pc:sldMk cId="1393300375" sldId="265"/>
            <ac:cxnSpMk id="22" creationId="{3CE8CE61-D9E2-4959-B93B-4A441322C89E}"/>
          </ac:cxnSpMkLst>
        </pc:cxnChg>
        <pc:cxnChg chg="add del mod">
          <ac:chgData name="付 志远" userId="dc4f241f4b284dd7" providerId="LiveId" clId="{AA6C176A-C7CC-40BB-B8A5-270136CD5CB5}" dt="2021-09-25T12:49:03.243" v="868" actId="478"/>
          <ac:cxnSpMkLst>
            <pc:docMk/>
            <pc:sldMk cId="1393300375" sldId="265"/>
            <ac:cxnSpMk id="30" creationId="{91D0F0D8-C5B4-4377-B3AD-B2B818D77276}"/>
          </ac:cxnSpMkLst>
        </pc:cxnChg>
      </pc:sldChg>
      <pc:sldChg chg="new del">
        <pc:chgData name="付 志远" userId="dc4f241f4b284dd7" providerId="LiveId" clId="{AA6C176A-C7CC-40BB-B8A5-270136CD5CB5}" dt="2021-09-26T07:00:37.473" v="905" actId="47"/>
        <pc:sldMkLst>
          <pc:docMk/>
          <pc:sldMk cId="455977230" sldId="266"/>
        </pc:sldMkLst>
      </pc:sldChg>
      <pc:sldChg chg="modSp add mod ord">
        <pc:chgData name="付 志远" userId="dc4f241f4b284dd7" providerId="LiveId" clId="{AA6C176A-C7CC-40BB-B8A5-270136CD5CB5}" dt="2021-09-26T07:02:16.798" v="951" actId="20577"/>
        <pc:sldMkLst>
          <pc:docMk/>
          <pc:sldMk cId="2755192057" sldId="266"/>
        </pc:sldMkLst>
        <pc:graphicFrameChg chg="modGraphic">
          <ac:chgData name="付 志远" userId="dc4f241f4b284dd7" providerId="LiveId" clId="{AA6C176A-C7CC-40BB-B8A5-270136CD5CB5}" dt="2021-09-26T07:02:16.798" v="951" actId="20577"/>
          <ac:graphicFrameMkLst>
            <pc:docMk/>
            <pc:sldMk cId="2755192057" sldId="266"/>
            <ac:graphicFrameMk id="4" creationId="{7DDA0D36-AA09-446B-90B9-34F33BF5B1EB}"/>
          </ac:graphicFrameMkLst>
        </pc:graphicFrameChg>
      </pc:sldChg>
      <pc:sldChg chg="addSp delSp modSp add del mod ord">
        <pc:chgData name="付 志远" userId="dc4f241f4b284dd7" providerId="LiveId" clId="{AA6C176A-C7CC-40BB-B8A5-270136CD5CB5}" dt="2021-09-29T10:41:17.270" v="1023" actId="47"/>
        <pc:sldMkLst>
          <pc:docMk/>
          <pc:sldMk cId="544195443" sldId="273"/>
        </pc:sldMkLst>
        <pc:grpChg chg="del">
          <ac:chgData name="付 志远" userId="dc4f241f4b284dd7" providerId="LiveId" clId="{AA6C176A-C7CC-40BB-B8A5-270136CD5CB5}" dt="2021-09-29T10:25:51.492" v="955" actId="478"/>
          <ac:grpSpMkLst>
            <pc:docMk/>
            <pc:sldMk cId="544195443" sldId="273"/>
            <ac:grpSpMk id="14" creationId="{1E384F46-8942-486D-84C1-4AF6E603CE8A}"/>
          </ac:grpSpMkLst>
        </pc:grpChg>
        <pc:graphicFrameChg chg="add del mod">
          <ac:chgData name="付 志远" userId="dc4f241f4b284dd7" providerId="LiveId" clId="{AA6C176A-C7CC-40BB-B8A5-270136CD5CB5}" dt="2021-09-29T10:36:09.767" v="979" actId="478"/>
          <ac:graphicFrameMkLst>
            <pc:docMk/>
            <pc:sldMk cId="544195443" sldId="273"/>
            <ac:graphicFrameMk id="2" creationId="{D793F939-0FAE-474C-9766-0362E41E6795}"/>
          </ac:graphicFrameMkLst>
        </pc:graphicFrameChg>
        <pc:graphicFrameChg chg="add del mod modGraphic">
          <ac:chgData name="付 志远" userId="dc4f241f4b284dd7" providerId="LiveId" clId="{AA6C176A-C7CC-40BB-B8A5-270136CD5CB5}" dt="2021-09-29T10:37:08.748" v="990" actId="478"/>
          <ac:graphicFrameMkLst>
            <pc:docMk/>
            <pc:sldMk cId="544195443" sldId="273"/>
            <ac:graphicFrameMk id="3" creationId="{B27F06E7-BB38-4746-91C9-F5614B523DD6}"/>
          </ac:graphicFrameMkLst>
        </pc:graphicFrameChg>
        <pc:graphicFrameChg chg="del mod modGraphic">
          <ac:chgData name="付 志远" userId="dc4f241f4b284dd7" providerId="LiveId" clId="{AA6C176A-C7CC-40BB-B8A5-270136CD5CB5}" dt="2021-09-29T10:36:39.364" v="983" actId="478"/>
          <ac:graphicFrameMkLst>
            <pc:docMk/>
            <pc:sldMk cId="544195443" sldId="273"/>
            <ac:graphicFrameMk id="4" creationId="{7DDA0D36-AA09-446B-90B9-34F33BF5B1EB}"/>
          </ac:graphicFrameMkLst>
        </pc:graphicFrameChg>
        <pc:graphicFrameChg chg="add del mod modGraphic">
          <ac:chgData name="付 志远" userId="dc4f241f4b284dd7" providerId="LiveId" clId="{AA6C176A-C7CC-40BB-B8A5-270136CD5CB5}" dt="2021-09-29T10:41:04.587" v="1019" actId="478"/>
          <ac:graphicFrameMkLst>
            <pc:docMk/>
            <pc:sldMk cId="544195443" sldId="273"/>
            <ac:graphicFrameMk id="5" creationId="{3ECDC47E-82F6-41C3-91AB-F1C92DCF5625}"/>
          </ac:graphicFrameMkLst>
        </pc:graphicFrameChg>
        <pc:graphicFrameChg chg="add del mod">
          <ac:chgData name="付 志远" userId="dc4f241f4b284dd7" providerId="LiveId" clId="{AA6C176A-C7CC-40BB-B8A5-270136CD5CB5}" dt="2021-09-29T10:37:53.626" v="997" actId="478"/>
          <ac:graphicFrameMkLst>
            <pc:docMk/>
            <pc:sldMk cId="544195443" sldId="273"/>
            <ac:graphicFrameMk id="15" creationId="{855DA607-A2CD-4F48-8BDD-5A176F86E9B4}"/>
          </ac:graphicFrameMkLst>
        </pc:graphicFrameChg>
      </pc:sldChg>
      <pc:sldChg chg="delSp modSp add mod ord">
        <pc:chgData name="付 志远" userId="dc4f241f4b284dd7" providerId="LiveId" clId="{AA6C176A-C7CC-40BB-B8A5-270136CD5CB5}" dt="2021-09-30T02:04:03.461" v="1088" actId="207"/>
        <pc:sldMkLst>
          <pc:docMk/>
          <pc:sldMk cId="1549019301" sldId="274"/>
        </pc:sldMkLst>
        <pc:grpChg chg="del">
          <ac:chgData name="付 志远" userId="dc4f241f4b284dd7" providerId="LiveId" clId="{AA6C176A-C7CC-40BB-B8A5-270136CD5CB5}" dt="2021-09-29T10:41:20.251" v="1024" actId="478"/>
          <ac:grpSpMkLst>
            <pc:docMk/>
            <pc:sldMk cId="1549019301" sldId="274"/>
            <ac:grpSpMk id="14" creationId="{1E384F46-8942-486D-84C1-4AF6E603CE8A}"/>
          </ac:grpSpMkLst>
        </pc:grpChg>
        <pc:graphicFrameChg chg="mod modGraphic">
          <ac:chgData name="付 志远" userId="dc4f241f4b284dd7" providerId="LiveId" clId="{AA6C176A-C7CC-40BB-B8A5-270136CD5CB5}" dt="2021-09-30T02:04:03.461" v="1088" actId="207"/>
          <ac:graphicFrameMkLst>
            <pc:docMk/>
            <pc:sldMk cId="1549019301" sldId="274"/>
            <ac:graphicFrameMk id="4" creationId="{7DDA0D36-AA09-446B-90B9-34F33BF5B1EB}"/>
          </ac:graphicFrameMkLst>
        </pc:graphicFrameChg>
      </pc:sldChg>
      <pc:sldChg chg="addSp delSp modSp add mod ord">
        <pc:chgData name="付 志远" userId="dc4f241f4b284dd7" providerId="LiveId" clId="{AA6C176A-C7CC-40BB-B8A5-270136CD5CB5}" dt="2021-09-30T09:51:21.727" v="1142" actId="20577"/>
        <pc:sldMkLst>
          <pc:docMk/>
          <pc:sldMk cId="1478280585" sldId="275"/>
        </pc:sldMkLst>
        <pc:spChg chg="add mod">
          <ac:chgData name="付 志远" userId="dc4f241f4b284dd7" providerId="LiveId" clId="{AA6C176A-C7CC-40BB-B8A5-270136CD5CB5}" dt="2021-09-30T09:51:21.727" v="1142" actId="20577"/>
          <ac:spMkLst>
            <pc:docMk/>
            <pc:sldMk cId="1478280585" sldId="275"/>
            <ac:spMk id="8" creationId="{04F040C6-8E62-46D7-97D0-9D333AB500EC}"/>
          </ac:spMkLst>
        </pc:spChg>
        <pc:spChg chg="del">
          <ac:chgData name="付 志远" userId="dc4f241f4b284dd7" providerId="LiveId" clId="{AA6C176A-C7CC-40BB-B8A5-270136CD5CB5}" dt="2021-09-30T02:28:26.849" v="1094" actId="478"/>
          <ac:spMkLst>
            <pc:docMk/>
            <pc:sldMk cId="1478280585" sldId="275"/>
            <ac:spMk id="18" creationId="{2CADE491-9460-4886-AFF5-D3E8A2089679}"/>
          </ac:spMkLst>
        </pc:spChg>
        <pc:spChg chg="del">
          <ac:chgData name="付 志远" userId="dc4f241f4b284dd7" providerId="LiveId" clId="{AA6C176A-C7CC-40BB-B8A5-270136CD5CB5}" dt="2021-09-30T02:28:27.832" v="1095" actId="478"/>
          <ac:spMkLst>
            <pc:docMk/>
            <pc:sldMk cId="1478280585" sldId="275"/>
            <ac:spMk id="19" creationId="{B15D6692-D600-403D-A1FD-754D3F8EE7D9}"/>
          </ac:spMkLst>
        </pc:spChg>
        <pc:graphicFrameChg chg="add del mod modGraphic">
          <ac:chgData name="付 志远" userId="dc4f241f4b284dd7" providerId="LiveId" clId="{AA6C176A-C7CC-40BB-B8A5-270136CD5CB5}" dt="2021-09-30T09:50:48.137" v="1119" actId="207"/>
          <ac:graphicFrameMkLst>
            <pc:docMk/>
            <pc:sldMk cId="1478280585" sldId="275"/>
            <ac:graphicFrameMk id="4" creationId="{7DDA0D36-AA09-446B-90B9-34F33BF5B1EB}"/>
          </ac:graphicFrameMkLst>
        </pc:graphicFrameChg>
        <pc:cxnChg chg="del">
          <ac:chgData name="付 志远" userId="dc4f241f4b284dd7" providerId="LiveId" clId="{AA6C176A-C7CC-40BB-B8A5-270136CD5CB5}" dt="2021-09-30T02:28:26.849" v="1094" actId="478"/>
          <ac:cxnSpMkLst>
            <pc:docMk/>
            <pc:sldMk cId="1478280585" sldId="275"/>
            <ac:cxnSpMk id="3" creationId="{6FC9D397-E9BA-486E-9DCF-40A7DB6D7C26}"/>
          </ac:cxnSpMkLst>
        </pc:cxnChg>
        <pc:cxnChg chg="add mod">
          <ac:chgData name="付 志远" userId="dc4f241f4b284dd7" providerId="LiveId" clId="{AA6C176A-C7CC-40BB-B8A5-270136CD5CB5}" dt="2021-09-30T09:51:09.981" v="1121" actId="1076"/>
          <ac:cxnSpMkLst>
            <pc:docMk/>
            <pc:sldMk cId="1478280585" sldId="275"/>
            <ac:cxnSpMk id="7" creationId="{87FB3A06-BE8F-4733-B6EC-D5D967194BAB}"/>
          </ac:cxnSpMkLst>
        </pc:cxnChg>
        <pc:cxnChg chg="del">
          <ac:chgData name="付 志远" userId="dc4f241f4b284dd7" providerId="LiveId" clId="{AA6C176A-C7CC-40BB-B8A5-270136CD5CB5}" dt="2021-09-30T02:28:27.832" v="1095" actId="478"/>
          <ac:cxnSpMkLst>
            <pc:docMk/>
            <pc:sldMk cId="1478280585" sldId="275"/>
            <ac:cxnSpMk id="15" creationId="{6E30914E-32CE-4B11-8145-1342E9D14C50}"/>
          </ac:cxnSpMkLst>
        </pc:cxnChg>
      </pc:sldChg>
      <pc:sldChg chg="addSp delSp modSp new mod">
        <pc:chgData name="付 志远" userId="dc4f241f4b284dd7" providerId="LiveId" clId="{AA6C176A-C7CC-40BB-B8A5-270136CD5CB5}" dt="2021-10-12T03:24:45.689" v="1450" actId="1076"/>
        <pc:sldMkLst>
          <pc:docMk/>
          <pc:sldMk cId="1888423015" sldId="276"/>
        </pc:sldMkLst>
        <pc:spChg chg="del">
          <ac:chgData name="付 志远" userId="dc4f241f4b284dd7" providerId="LiveId" clId="{AA6C176A-C7CC-40BB-B8A5-270136CD5CB5}" dt="2021-09-30T10:09:21.297" v="1144" actId="478"/>
          <ac:spMkLst>
            <pc:docMk/>
            <pc:sldMk cId="1888423015" sldId="276"/>
            <ac:spMk id="2" creationId="{0CC306FB-5446-4D7B-8B17-AB68B1EAAD43}"/>
          </ac:spMkLst>
        </pc:spChg>
        <pc:spChg chg="del">
          <ac:chgData name="付 志远" userId="dc4f241f4b284dd7" providerId="LiveId" clId="{AA6C176A-C7CC-40BB-B8A5-270136CD5CB5}" dt="2021-09-30T10:09:21.297" v="1144" actId="478"/>
          <ac:spMkLst>
            <pc:docMk/>
            <pc:sldMk cId="1888423015" sldId="276"/>
            <ac:spMk id="3" creationId="{E8977064-10BB-4276-926C-25005FF472EB}"/>
          </ac:spMkLst>
        </pc:spChg>
        <pc:spChg chg="add del mod">
          <ac:chgData name="付 志远" userId="dc4f241f4b284dd7" providerId="LiveId" clId="{AA6C176A-C7CC-40BB-B8A5-270136CD5CB5}" dt="2021-09-30T10:09:45.155" v="1149" actId="478"/>
          <ac:spMkLst>
            <pc:docMk/>
            <pc:sldMk cId="1888423015" sldId="276"/>
            <ac:spMk id="4" creationId="{1E8ABC89-E9FD-4E85-BF68-2FA81D42C6CC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5" creationId="{1EBFF385-E978-4264-8EE1-2F202843F2F0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6" creationId="{D91C80B8-DE79-4358-BA5E-6B78AEA9D419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7" creationId="{5974F5AF-6233-4ECE-BCC7-80AC62C7584F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8" creationId="{70C0B5B6-4FCA-4637-87F1-683C6C362273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9" creationId="{1541694C-12F1-45CB-BCA9-9335A004C687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10" creationId="{A98D6EE7-9707-4591-AE0D-FDCAC4774F8B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11" creationId="{C3B3D0D3-57F2-4623-8703-94673255D2AB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12" creationId="{0AEBE4D2-5A2D-4D40-A953-D99002FE4BB8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13" creationId="{F3D5B971-BABC-4643-90E5-F65DF20AA1E0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16" creationId="{3D7AEC1A-89BB-4E69-9707-A61754BDFA76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17" creationId="{DCBD093A-0452-48FB-8F65-D801E74B1320}"/>
          </ac:spMkLst>
        </pc:spChg>
        <pc:spChg chg="mod topLvl">
          <ac:chgData name="付 志远" userId="dc4f241f4b284dd7" providerId="LiveId" clId="{AA6C176A-C7CC-40BB-B8A5-270136CD5CB5}" dt="2021-09-30T10:26:54.343" v="1372" actId="164"/>
          <ac:spMkLst>
            <pc:docMk/>
            <pc:sldMk cId="1888423015" sldId="276"/>
            <ac:spMk id="18" creationId="{697EF778-2058-49C2-BC47-5FA520227D3E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19" creationId="{838DC51E-7CA0-4ADB-921B-0EF1125F91CA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20" creationId="{197CE5C5-B848-427A-A1C9-D0E3C49A8FEF}"/>
          </ac:spMkLst>
        </pc:spChg>
        <pc:spChg chg="mod ord topLvl">
          <ac:chgData name="付 志远" userId="dc4f241f4b284dd7" providerId="LiveId" clId="{AA6C176A-C7CC-40BB-B8A5-270136CD5CB5}" dt="2021-09-30T10:26:54.343" v="1372" actId="164"/>
          <ac:spMkLst>
            <pc:docMk/>
            <pc:sldMk cId="1888423015" sldId="276"/>
            <ac:spMk id="21" creationId="{E09E420D-7DD7-4D06-8F18-3829FAAA4F1D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22" creationId="{2AB7CEC7-FB67-4F72-AA9C-3ADB3A21C2A3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23" creationId="{F832B035-8D9F-4F9F-9A74-23E58D920112}"/>
          </ac:spMkLst>
        </pc:spChg>
        <pc:spChg chg="mod topLvl">
          <ac:chgData name="付 志远" userId="dc4f241f4b284dd7" providerId="LiveId" clId="{AA6C176A-C7CC-40BB-B8A5-270136CD5CB5}" dt="2021-09-30T10:26:54.343" v="1372" actId="164"/>
          <ac:spMkLst>
            <pc:docMk/>
            <pc:sldMk cId="1888423015" sldId="276"/>
            <ac:spMk id="24" creationId="{38455606-5B38-4F15-9A98-469CA0A59D90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26" creationId="{76C6DC3D-8B30-4E68-A6B4-C58AEF57399A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27" creationId="{B42B5EC3-501E-44E5-8153-3F6BF271BB24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28" creationId="{1EE9DB76-85E7-42BD-B2E3-E5F3F4C9A157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29" creationId="{BAC75EAA-10FA-473B-97EC-B08AB64DCCF5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0" creationId="{E3290E7F-C50A-4FFF-9FC0-1AC6CE1F9E2D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1" creationId="{06984796-9179-44C0-BA60-717E3C7D9932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2" creationId="{A49734CE-AB8E-4BB7-83A8-1FE52B3514B7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3" creationId="{CFC1F73D-51DB-4D37-ABF5-FDDB8A6F8D34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4" creationId="{47862B54-42B9-4BEC-A7A0-C3890FA6329B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36" creationId="{4F07F144-1B6E-41DB-B0FF-F8D44BD3C2A9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37" creationId="{720D86A2-83E8-4EAA-8FEB-C56C26287FD3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38" creationId="{C7409AFD-D5EF-441B-A34A-AADB19AC33E3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39" creationId="{4FE89778-7158-4128-B2C1-D86D5547DF4F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0" creationId="{D0B44339-6B5F-4C17-93DD-C00FBFDD3CC7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41" creationId="{2AB5CE81-0FC5-4949-8420-B7B291D5AF14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2" creationId="{520B7ACD-0DAB-46F8-9436-150F33D78594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3" creationId="{4EADC424-73C0-4CCB-BB27-44BE44B010C2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44" creationId="{A89C1766-E607-431E-99FA-71EC12128EFB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6" creationId="{815831B6-436F-46F1-9371-32A46BA55076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7" creationId="{33A789DA-A167-4568-BA27-0B1AE567566A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48" creationId="{9A912BF7-539F-4B77-A832-0A922631AE5B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9" creationId="{863ABCE3-6A1B-4F54-89D9-C557D0AA80D8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50" creationId="{A37920CA-AAA3-44CE-891A-691DC04C9B42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51" creationId="{8AA41CB3-9A08-4729-836B-FEE9F68DBDF7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52" creationId="{E8160B87-D43B-4742-BDC8-4A4F16B2E390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53" creationId="{B65B17B3-BB85-46AD-BE86-C4003A6CEA81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54" creationId="{A36194A6-C12B-4396-9844-14CD5A27D94E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57" creationId="{AB7EBC2C-5A69-454B-B473-AF37FC168A37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58" creationId="{4078655D-5F2A-4815-816E-C3096C887F4C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59" creationId="{CFAE4D08-9136-4B69-B015-0B279C53B071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60" creationId="{5BFCC6BF-66AB-47D5-87BB-C826925E1C36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61" creationId="{B384F86E-B19F-4E99-8133-0D983DA477C1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62" creationId="{CE873F04-9BA4-4A92-B805-8905AB7A8D34}"/>
          </ac:spMkLst>
        </pc:spChg>
        <pc:spChg chg="mod topLvl">
          <ac:chgData name="付 志远" userId="dc4f241f4b284dd7" providerId="LiveId" clId="{AA6C176A-C7CC-40BB-B8A5-270136CD5CB5}" dt="2021-09-30T10:24:58.577" v="1356" actId="207"/>
          <ac:spMkLst>
            <pc:docMk/>
            <pc:sldMk cId="1888423015" sldId="276"/>
            <ac:spMk id="63" creationId="{AAF73975-2987-4A61-9BA9-7A41B43FC61B}"/>
          </ac:spMkLst>
        </pc:spChg>
        <pc:spChg chg="mod topLvl">
          <ac:chgData name="付 志远" userId="dc4f241f4b284dd7" providerId="LiveId" clId="{AA6C176A-C7CC-40BB-B8A5-270136CD5CB5}" dt="2021-09-30T10:24:58.577" v="1356" actId="207"/>
          <ac:spMkLst>
            <pc:docMk/>
            <pc:sldMk cId="1888423015" sldId="276"/>
            <ac:spMk id="64" creationId="{3B7166F5-24A7-471D-A97B-69A935BC10AE}"/>
          </ac:spMkLst>
        </pc:spChg>
        <pc:spChg chg="mod topLvl">
          <ac:chgData name="付 志远" userId="dc4f241f4b284dd7" providerId="LiveId" clId="{AA6C176A-C7CC-40BB-B8A5-270136CD5CB5}" dt="2021-09-30T10:24:58.577" v="1356" actId="207"/>
          <ac:spMkLst>
            <pc:docMk/>
            <pc:sldMk cId="1888423015" sldId="276"/>
            <ac:spMk id="65" creationId="{F2EBB6B8-98D0-4D83-830E-9FF23853AD4C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67" creationId="{7ADF149A-88FD-48CD-BF59-A44FA888592A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68" creationId="{5F411075-5EB4-4DC0-B1DE-6228D0678664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69" creationId="{06B33545-CE74-4E47-BEC4-2B4E87806313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0" creationId="{0DD93F75-B804-47E2-AB6A-2C51A864E3CF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1" creationId="{2EA61FDC-030D-42F2-85C4-C28DCDA9D800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2" creationId="{6F73586B-912E-4436-93B7-0E4515349FCC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3" creationId="{C1B6BA0E-2B57-4D1C-AAB3-9745E9BF842C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4" creationId="{6DD3D45F-CF0C-4957-BCE0-9A27191D25AB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5" creationId="{01E00C57-4A53-44C2-9F63-0ED78E9E93FF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77" creationId="{1F6B77C8-7BAE-40B2-84C2-EBE5C9CE8BC7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78" creationId="{A52AC9D6-C3CC-4998-AD70-01EA8B032183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79" creationId="{A6BCD52B-195D-40BA-9021-C9657E8CAD46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80" creationId="{37FB5765-5BC8-42C1-8520-0C2E9D88EC86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81" creationId="{1AB3A3F0-E961-46FA-881F-9821C8584B12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82" creationId="{65463498-DAC5-442F-B00A-45B28A912C03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83" creationId="{BC06498F-588B-4BD0-AEC9-FB70335FFDFF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84" creationId="{EEDCC1CB-9499-4C96-A93B-10378EB485E9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85" creationId="{A9F8C683-EFC9-42C6-8041-6C3BD19A4644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91" creationId="{CFBC5ED6-802C-4A33-8060-0496577F6F01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92" creationId="{5C81C1DF-F202-41FD-A659-C917AF1576A5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93" creationId="{3FFEC508-ECDD-4B9A-A925-5439AD3E4DD7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94" creationId="{75288063-C81C-4792-9073-F7E136E5CF85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95" creationId="{0F3DE4A1-0FDC-4DD3-BE7C-5E94AABCE5C4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96" creationId="{88CE1C40-B1F0-4EF5-ACB0-4694177A2753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98" creationId="{9008F467-6EE1-4111-A19A-56A25A68FC2C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99" creationId="{13C32DF2-1C22-42A5-84C1-A66CD1C143E8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100" creationId="{3B89435E-DB8C-4842-A29F-B74C22E2A035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101" creationId="{D0F6302C-99D1-426F-AFBF-381C9AA52DA3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102" creationId="{B46B0AE7-0084-4638-B5EF-C6A5644170E3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103" creationId="{AE657261-905C-4596-ACCF-2B3FDFF3A176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09" creationId="{21E8B63B-E8CF-4467-93CA-72FC784BBAB4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0" creationId="{09235BA9-AE39-49EB-A4EB-EAA9DD752B94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1" creationId="{99103662-E997-4C85-ACBE-56C6D2D2773F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2" creationId="{C0FECF54-2747-4CDB-B7E1-9375BD36DF8B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3" creationId="{20D74522-CC94-4A1A-AC26-DAF054BBAD96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4" creationId="{A5ECF1DD-E4AA-43CC-8E46-A9161D65412C}"/>
          </ac:spMkLst>
        </pc:spChg>
        <pc:spChg chg="mod">
          <ac:chgData name="付 志远" userId="dc4f241f4b284dd7" providerId="LiveId" clId="{AA6C176A-C7CC-40BB-B8A5-270136CD5CB5}" dt="2021-09-30T10:27:03.701" v="1375" actId="571"/>
          <ac:spMkLst>
            <pc:docMk/>
            <pc:sldMk cId="1888423015" sldId="276"/>
            <ac:spMk id="117" creationId="{5EC529EB-B2FF-4FEB-9FFA-7A4B43F67996}"/>
          </ac:spMkLst>
        </pc:spChg>
        <pc:spChg chg="mod">
          <ac:chgData name="付 志远" userId="dc4f241f4b284dd7" providerId="LiveId" clId="{AA6C176A-C7CC-40BB-B8A5-270136CD5CB5}" dt="2021-09-30T10:27:03.701" v="1375" actId="571"/>
          <ac:spMkLst>
            <pc:docMk/>
            <pc:sldMk cId="1888423015" sldId="276"/>
            <ac:spMk id="118" creationId="{D6BCA57F-16FF-462C-B938-5305C7313587}"/>
          </ac:spMkLst>
        </pc:spChg>
        <pc:spChg chg="mod">
          <ac:chgData name="付 志远" userId="dc4f241f4b284dd7" providerId="LiveId" clId="{AA6C176A-C7CC-40BB-B8A5-270136CD5CB5}" dt="2021-09-30T10:27:03.701" v="1375" actId="571"/>
          <ac:spMkLst>
            <pc:docMk/>
            <pc:sldMk cId="1888423015" sldId="276"/>
            <ac:spMk id="119" creationId="{E1BAC9AA-8D98-4D7E-A3BB-5D2FD35A3789}"/>
          </ac:spMkLst>
        </pc:spChg>
        <pc:spChg chg="mod">
          <ac:chgData name="付 志远" userId="dc4f241f4b284dd7" providerId="LiveId" clId="{AA6C176A-C7CC-40BB-B8A5-270136CD5CB5}" dt="2021-09-30T10:27:14.711" v="1377" actId="571"/>
          <ac:spMkLst>
            <pc:docMk/>
            <pc:sldMk cId="1888423015" sldId="276"/>
            <ac:spMk id="121" creationId="{97C69A85-8ED4-44B1-84BD-4886FDA03829}"/>
          </ac:spMkLst>
        </pc:spChg>
        <pc:spChg chg="mod">
          <ac:chgData name="付 志远" userId="dc4f241f4b284dd7" providerId="LiveId" clId="{AA6C176A-C7CC-40BB-B8A5-270136CD5CB5}" dt="2021-09-30T10:27:14.711" v="1377" actId="571"/>
          <ac:spMkLst>
            <pc:docMk/>
            <pc:sldMk cId="1888423015" sldId="276"/>
            <ac:spMk id="122" creationId="{3E4DCB81-1054-4F36-8F01-ED108BBC64A6}"/>
          </ac:spMkLst>
        </pc:spChg>
        <pc:spChg chg="mod">
          <ac:chgData name="付 志远" userId="dc4f241f4b284dd7" providerId="LiveId" clId="{AA6C176A-C7CC-40BB-B8A5-270136CD5CB5}" dt="2021-09-30T10:27:14.711" v="1377" actId="571"/>
          <ac:spMkLst>
            <pc:docMk/>
            <pc:sldMk cId="1888423015" sldId="276"/>
            <ac:spMk id="123" creationId="{3D562FB2-B7C1-4A31-8D8A-A4E82C58E43B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28" creationId="{3C4FF031-404F-4731-B7C9-AA70D4625820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29" creationId="{8D18D0ED-420D-4B51-9CA5-B179DAA252C2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30" creationId="{3B156083-F696-4637-9753-76F4012E0016}"/>
          </ac:spMkLst>
        </pc:spChg>
        <pc:spChg chg="mod">
          <ac:chgData name="付 志远" userId="dc4f241f4b284dd7" providerId="LiveId" clId="{AA6C176A-C7CC-40BB-B8A5-270136CD5CB5}" dt="2021-09-30T10:32:03.231" v="1442" actId="165"/>
          <ac:spMkLst>
            <pc:docMk/>
            <pc:sldMk cId="1888423015" sldId="276"/>
            <ac:spMk id="131" creationId="{10840096-E2BF-4E50-B8A8-88BB6827F97C}"/>
          </ac:spMkLst>
        </pc:spChg>
        <pc:spChg chg="mod">
          <ac:chgData name="付 志远" userId="dc4f241f4b284dd7" providerId="LiveId" clId="{AA6C176A-C7CC-40BB-B8A5-270136CD5CB5}" dt="2021-09-30T10:32:03.231" v="1442" actId="165"/>
          <ac:spMkLst>
            <pc:docMk/>
            <pc:sldMk cId="1888423015" sldId="276"/>
            <ac:spMk id="132" creationId="{5E24E1C9-0813-4F24-99DE-4D5C1DD92FDA}"/>
          </ac:spMkLst>
        </pc:spChg>
        <pc:spChg chg="mod">
          <ac:chgData name="付 志远" userId="dc4f241f4b284dd7" providerId="LiveId" clId="{AA6C176A-C7CC-40BB-B8A5-270136CD5CB5}" dt="2021-09-30T10:32:03.231" v="1442" actId="165"/>
          <ac:spMkLst>
            <pc:docMk/>
            <pc:sldMk cId="1888423015" sldId="276"/>
            <ac:spMk id="133" creationId="{5231AFD0-FF6B-46A0-B54D-F9356AFF8649}"/>
          </ac:spMkLst>
        </pc:spChg>
        <pc:spChg chg="mod topLvl">
          <ac:chgData name="付 志远" userId="dc4f241f4b284dd7" providerId="LiveId" clId="{AA6C176A-C7CC-40BB-B8A5-270136CD5CB5}" dt="2021-09-30T10:33:21.012" v="1449" actId="207"/>
          <ac:spMkLst>
            <pc:docMk/>
            <pc:sldMk cId="1888423015" sldId="276"/>
            <ac:spMk id="135" creationId="{91BCA919-688F-47D0-82B5-B0A2798F3828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36" creationId="{D324FBD7-77FA-49EA-BEF4-F226DE93B815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37" creationId="{05ABDB43-7AFE-4CA1-9F34-44F9B74385FA}"/>
          </ac:spMkLst>
        </pc:spChg>
        <pc:spChg chg="del mod topLvl">
          <ac:chgData name="付 志远" userId="dc4f241f4b284dd7" providerId="LiveId" clId="{AA6C176A-C7CC-40BB-B8A5-270136CD5CB5}" dt="2021-09-30T10:32:44.308" v="1448" actId="478"/>
          <ac:spMkLst>
            <pc:docMk/>
            <pc:sldMk cId="1888423015" sldId="276"/>
            <ac:spMk id="139" creationId="{9D879F05-8615-43C2-8C33-FF0AD953972F}"/>
          </ac:spMkLst>
        </pc:spChg>
        <pc:spChg chg="del mod topLvl">
          <ac:chgData name="付 志远" userId="dc4f241f4b284dd7" providerId="LiveId" clId="{AA6C176A-C7CC-40BB-B8A5-270136CD5CB5}" dt="2021-09-30T10:32:44.308" v="1448" actId="478"/>
          <ac:spMkLst>
            <pc:docMk/>
            <pc:sldMk cId="1888423015" sldId="276"/>
            <ac:spMk id="140" creationId="{61DF231D-9437-4242-85FA-D7EC55012731}"/>
          </ac:spMkLst>
        </pc:spChg>
        <pc:spChg chg="del mod topLvl">
          <ac:chgData name="付 志远" userId="dc4f241f4b284dd7" providerId="LiveId" clId="{AA6C176A-C7CC-40BB-B8A5-270136CD5CB5}" dt="2021-09-30T10:32:44.308" v="1448" actId="478"/>
          <ac:spMkLst>
            <pc:docMk/>
            <pc:sldMk cId="1888423015" sldId="276"/>
            <ac:spMk id="141" creationId="{F83412BE-7197-4C48-A447-DCDA41C2BA3C}"/>
          </ac:spMkLst>
        </pc:spChg>
        <pc:spChg chg="mod">
          <ac:chgData name="付 志远" userId="dc4f241f4b284dd7" providerId="LiveId" clId="{AA6C176A-C7CC-40BB-B8A5-270136CD5CB5}" dt="2021-09-30T10:28:55.767" v="1390" actId="571"/>
          <ac:spMkLst>
            <pc:docMk/>
            <pc:sldMk cId="1888423015" sldId="276"/>
            <ac:spMk id="143" creationId="{574537F4-084D-4AE1-AEE4-3263A0677DB6}"/>
          </ac:spMkLst>
        </pc:spChg>
        <pc:spChg chg="mod">
          <ac:chgData name="付 志远" userId="dc4f241f4b284dd7" providerId="LiveId" clId="{AA6C176A-C7CC-40BB-B8A5-270136CD5CB5}" dt="2021-09-30T10:28:55.767" v="1390" actId="571"/>
          <ac:spMkLst>
            <pc:docMk/>
            <pc:sldMk cId="1888423015" sldId="276"/>
            <ac:spMk id="144" creationId="{FC760146-9DC8-4B5D-8807-832B1CD02C24}"/>
          </ac:spMkLst>
        </pc:spChg>
        <pc:spChg chg="mod">
          <ac:chgData name="付 志远" userId="dc4f241f4b284dd7" providerId="LiveId" clId="{AA6C176A-C7CC-40BB-B8A5-270136CD5CB5}" dt="2021-09-30T10:28:55.767" v="1390" actId="571"/>
          <ac:spMkLst>
            <pc:docMk/>
            <pc:sldMk cId="1888423015" sldId="276"/>
            <ac:spMk id="145" creationId="{89FAC628-BAA0-4439-8228-0DA1A366DB4A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47" creationId="{1CC3B60F-BF4F-42BD-BA30-32B615210AA3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48" creationId="{B82C4FB7-3EF5-43FB-9671-0D3721FD91A7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49" creationId="{80519BDF-6398-4521-B294-FBBE5181E3C5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51" creationId="{229AFE48-C25D-4FC6-B5E5-EDCAC6217FA6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52" creationId="{6FA3B663-8A15-4617-A301-6CB382A50C69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53" creationId="{1E6C7841-57F8-4690-84BE-0F533EC2D238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58" creationId="{E7A06B32-EC22-42B2-87DC-16C6477DB59A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59" creationId="{8B0786C4-2F1A-4A4D-A93D-3C8841FE4207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60" creationId="{3481B4EB-C296-4143-BC5D-2EA29931D9A5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61" creationId="{D8326AB5-7C3C-4648-8302-6C40F0813A9D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62" creationId="{16DD7EFC-DB1A-422B-A0C9-235F3A948A46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63" creationId="{C0DADECF-DE45-4DCE-9B4B-C775CDB2FBBA}"/>
          </ac:spMkLst>
        </pc:spChg>
        <pc:spChg chg="add mod">
          <ac:chgData name="付 志远" userId="dc4f241f4b284dd7" providerId="LiveId" clId="{AA6C176A-C7CC-40BB-B8A5-270136CD5CB5}" dt="2021-09-30T10:30:49.160" v="1419" actId="207"/>
          <ac:spMkLst>
            <pc:docMk/>
            <pc:sldMk cId="1888423015" sldId="276"/>
            <ac:spMk id="164" creationId="{A0689B3F-8F48-4AB4-BF41-C3FE673AAF43}"/>
          </ac:spMkLst>
        </pc:spChg>
        <pc:spChg chg="add mod">
          <ac:chgData name="付 志远" userId="dc4f241f4b284dd7" providerId="LiveId" clId="{AA6C176A-C7CC-40BB-B8A5-270136CD5CB5}" dt="2021-09-30T10:30:49.160" v="1419" actId="207"/>
          <ac:spMkLst>
            <pc:docMk/>
            <pc:sldMk cId="1888423015" sldId="276"/>
            <ac:spMk id="165" creationId="{7F93FF70-04DA-4209-BBA5-4EC3C8D355A1}"/>
          </ac:spMkLst>
        </pc:spChg>
        <pc:spChg chg="add mod">
          <ac:chgData name="付 志远" userId="dc4f241f4b284dd7" providerId="LiveId" clId="{AA6C176A-C7CC-40BB-B8A5-270136CD5CB5}" dt="2021-09-30T10:30:49.160" v="1419" actId="207"/>
          <ac:spMkLst>
            <pc:docMk/>
            <pc:sldMk cId="1888423015" sldId="276"/>
            <ac:spMk id="166" creationId="{D514891F-720C-4F4C-9A5E-773384FC9450}"/>
          </ac:spMkLst>
        </pc:spChg>
        <pc:spChg chg="mod">
          <ac:chgData name="付 志远" userId="dc4f241f4b284dd7" providerId="LiveId" clId="{AA6C176A-C7CC-40BB-B8A5-270136CD5CB5}" dt="2021-09-30T10:32:24.096" v="1444" actId="207"/>
          <ac:spMkLst>
            <pc:docMk/>
            <pc:sldMk cId="1888423015" sldId="276"/>
            <ac:spMk id="169" creationId="{E52170FB-C08D-4EF6-A578-C86A66CB5CA3}"/>
          </ac:spMkLst>
        </pc:spChg>
        <pc:spChg chg="mod">
          <ac:chgData name="付 志远" userId="dc4f241f4b284dd7" providerId="LiveId" clId="{AA6C176A-C7CC-40BB-B8A5-270136CD5CB5}" dt="2021-09-30T10:32:24.096" v="1444" actId="207"/>
          <ac:spMkLst>
            <pc:docMk/>
            <pc:sldMk cId="1888423015" sldId="276"/>
            <ac:spMk id="170" creationId="{23B2B580-6FAF-41CE-84AD-BF29DA8939BB}"/>
          </ac:spMkLst>
        </pc:spChg>
        <pc:spChg chg="mod">
          <ac:chgData name="付 志远" userId="dc4f241f4b284dd7" providerId="LiveId" clId="{AA6C176A-C7CC-40BB-B8A5-270136CD5CB5}" dt="2021-09-30T10:32:24.096" v="1444" actId="207"/>
          <ac:spMkLst>
            <pc:docMk/>
            <pc:sldMk cId="1888423015" sldId="276"/>
            <ac:spMk id="171" creationId="{130DFD72-76E2-4FCE-8507-555DE9FD770A}"/>
          </ac:spMkLst>
        </pc:spChg>
        <pc:spChg chg="mod">
          <ac:chgData name="付 志远" userId="dc4f241f4b284dd7" providerId="LiveId" clId="{AA6C176A-C7CC-40BB-B8A5-270136CD5CB5}" dt="2021-09-30T10:31:43.816" v="1438" actId="165"/>
          <ac:spMkLst>
            <pc:docMk/>
            <pc:sldMk cId="1888423015" sldId="276"/>
            <ac:spMk id="173" creationId="{7365D4E5-3500-42B6-BD84-97373F3B02EA}"/>
          </ac:spMkLst>
        </pc:spChg>
        <pc:spChg chg="mod">
          <ac:chgData name="付 志远" userId="dc4f241f4b284dd7" providerId="LiveId" clId="{AA6C176A-C7CC-40BB-B8A5-270136CD5CB5}" dt="2021-09-30T10:31:43.816" v="1438" actId="165"/>
          <ac:spMkLst>
            <pc:docMk/>
            <pc:sldMk cId="1888423015" sldId="276"/>
            <ac:spMk id="174" creationId="{6C75EFA8-1163-43D4-A8A3-5A9CA8C43402}"/>
          </ac:spMkLst>
        </pc:spChg>
        <pc:spChg chg="mod">
          <ac:chgData name="付 志远" userId="dc4f241f4b284dd7" providerId="LiveId" clId="{AA6C176A-C7CC-40BB-B8A5-270136CD5CB5}" dt="2021-09-30T10:31:43.816" v="1438" actId="165"/>
          <ac:spMkLst>
            <pc:docMk/>
            <pc:sldMk cId="1888423015" sldId="276"/>
            <ac:spMk id="175" creationId="{EF8E2B23-2B2F-4196-94A1-B0D79BECD85A}"/>
          </ac:spMkLst>
        </pc:spChg>
        <pc:grpChg chg="add del mod">
          <ac:chgData name="付 志远" userId="dc4f241f4b284dd7" providerId="LiveId" clId="{AA6C176A-C7CC-40BB-B8A5-270136CD5CB5}" dt="2021-09-30T10:12:17.273" v="1247" actId="478"/>
          <ac:grpSpMkLst>
            <pc:docMk/>
            <pc:sldMk cId="1888423015" sldId="276"/>
            <ac:grpSpMk id="14" creationId="{567CF7E9-FB4D-4D77-912E-38ADEE7F5C1C}"/>
          </ac:grpSpMkLst>
        </pc:grpChg>
        <pc:grpChg chg="add del mod topLvl">
          <ac:chgData name="付 志远" userId="dc4f241f4b284dd7" providerId="LiveId" clId="{AA6C176A-C7CC-40BB-B8A5-270136CD5CB5}" dt="2021-09-30T10:15:25.080" v="1274" actId="165"/>
          <ac:grpSpMkLst>
            <pc:docMk/>
            <pc:sldMk cId="1888423015" sldId="276"/>
            <ac:grpSpMk id="15" creationId="{2DEED6B8-89FF-4824-B2AE-353DEC96DF24}"/>
          </ac:grpSpMkLst>
        </pc:grpChg>
        <pc:grpChg chg="add del mod">
          <ac:chgData name="付 志远" userId="dc4f241f4b284dd7" providerId="LiveId" clId="{AA6C176A-C7CC-40BB-B8A5-270136CD5CB5}" dt="2021-09-30T10:12:17.273" v="1247" actId="478"/>
          <ac:grpSpMkLst>
            <pc:docMk/>
            <pc:sldMk cId="1888423015" sldId="276"/>
            <ac:grpSpMk id="25" creationId="{82565932-06E7-4A53-B3F5-0CB04C816A68}"/>
          </ac:grpSpMkLst>
        </pc:grpChg>
        <pc:grpChg chg="add mod topLvl">
          <ac:chgData name="付 志远" userId="dc4f241f4b284dd7" providerId="LiveId" clId="{AA6C176A-C7CC-40BB-B8A5-270136CD5CB5}" dt="2021-09-30T10:13:20.934" v="1261" actId="164"/>
          <ac:grpSpMkLst>
            <pc:docMk/>
            <pc:sldMk cId="1888423015" sldId="276"/>
            <ac:grpSpMk id="35" creationId="{38D38DBE-0332-4401-86A2-35CACF6850F5}"/>
          </ac:grpSpMkLst>
        </pc:grpChg>
        <pc:grpChg chg="add mod topLvl">
          <ac:chgData name="付 志远" userId="dc4f241f4b284dd7" providerId="LiveId" clId="{AA6C176A-C7CC-40BB-B8A5-270136CD5CB5}" dt="2021-09-30T10:13:20.934" v="1261" actId="164"/>
          <ac:grpSpMkLst>
            <pc:docMk/>
            <pc:sldMk cId="1888423015" sldId="276"/>
            <ac:grpSpMk id="45" creationId="{8E11F097-6681-4DE1-9796-CEE8BF8663E7}"/>
          </ac:grpSpMkLst>
        </pc:grpChg>
        <pc:grpChg chg="add del mod">
          <ac:chgData name="付 志远" userId="dc4f241f4b284dd7" providerId="LiveId" clId="{AA6C176A-C7CC-40BB-B8A5-270136CD5CB5}" dt="2021-09-30T10:12:48.345" v="1253" actId="165"/>
          <ac:grpSpMkLst>
            <pc:docMk/>
            <pc:sldMk cId="1888423015" sldId="276"/>
            <ac:grpSpMk id="55" creationId="{C32FAAC1-068C-4623-9041-E1EE98002F18}"/>
          </ac:grpSpMkLst>
        </pc:grpChg>
        <pc:grpChg chg="add del mod topLvl">
          <ac:chgData name="付 志远" userId="dc4f241f4b284dd7" providerId="LiveId" clId="{AA6C176A-C7CC-40BB-B8A5-270136CD5CB5}" dt="2021-09-30T10:19:48.912" v="1332" actId="165"/>
          <ac:grpSpMkLst>
            <pc:docMk/>
            <pc:sldMk cId="1888423015" sldId="276"/>
            <ac:grpSpMk id="56" creationId="{0667533B-2DC9-4B9D-8B01-D0BAB4F8A1A6}"/>
          </ac:grpSpMkLst>
        </pc:grpChg>
        <pc:grpChg chg="add del mod topLvl">
          <ac:chgData name="付 志远" userId="dc4f241f4b284dd7" providerId="LiveId" clId="{AA6C176A-C7CC-40BB-B8A5-270136CD5CB5}" dt="2021-09-30T10:29:37.334" v="1410" actId="478"/>
          <ac:grpSpMkLst>
            <pc:docMk/>
            <pc:sldMk cId="1888423015" sldId="276"/>
            <ac:grpSpMk id="66" creationId="{86ED501F-3AAC-4806-99A4-55BA89CD9D6D}"/>
          </ac:grpSpMkLst>
        </pc:grpChg>
        <pc:grpChg chg="mod">
          <ac:chgData name="付 志远" userId="dc4f241f4b284dd7" providerId="LiveId" clId="{AA6C176A-C7CC-40BB-B8A5-270136CD5CB5}" dt="2021-10-12T03:24:45.689" v="1450" actId="1076"/>
          <ac:grpSpMkLst>
            <pc:docMk/>
            <pc:sldMk cId="1888423015" sldId="276"/>
            <ac:grpSpMk id="67" creationId="{223375B6-3CE0-4A0A-A72D-C2B6DA60062F}"/>
          </ac:grpSpMkLst>
        </pc:grpChg>
        <pc:grpChg chg="mod">
          <ac:chgData name="付 志远" userId="dc4f241f4b284dd7" providerId="LiveId" clId="{AA6C176A-C7CC-40BB-B8A5-270136CD5CB5}" dt="2021-10-12T03:24:45.689" v="1450" actId="1076"/>
          <ac:grpSpMkLst>
            <pc:docMk/>
            <pc:sldMk cId="1888423015" sldId="276"/>
            <ac:grpSpMk id="68" creationId="{0BEE5733-2FDA-412A-AA8F-C13DED5F1125}"/>
          </ac:grpSpMkLst>
        </pc:grpChg>
        <pc:grpChg chg="mod">
          <ac:chgData name="付 志远" userId="dc4f241f4b284dd7" providerId="LiveId" clId="{AA6C176A-C7CC-40BB-B8A5-270136CD5CB5}" dt="2021-10-12T03:24:45.689" v="1450" actId="1076"/>
          <ac:grpSpMkLst>
            <pc:docMk/>
            <pc:sldMk cId="1888423015" sldId="276"/>
            <ac:grpSpMk id="69" creationId="{C8C7D521-BD3A-43D4-AD0F-8E41A5CC4755}"/>
          </ac:grpSpMkLst>
        </pc:grpChg>
        <pc:grpChg chg="mod">
          <ac:chgData name="付 志远" userId="dc4f241f4b284dd7" providerId="LiveId" clId="{AA6C176A-C7CC-40BB-B8A5-270136CD5CB5}" dt="2021-10-12T03:24:45.689" v="1450" actId="1076"/>
          <ac:grpSpMkLst>
            <pc:docMk/>
            <pc:sldMk cId="1888423015" sldId="276"/>
            <ac:grpSpMk id="70" creationId="{969D8C17-39D7-4AA5-B3BB-837F5E6C85F1}"/>
          </ac:grpSpMkLst>
        </pc:grpChg>
        <pc:grpChg chg="add mod">
          <ac:chgData name="付 志远" userId="dc4f241f4b284dd7" providerId="LiveId" clId="{AA6C176A-C7CC-40BB-B8A5-270136CD5CB5}" dt="2021-09-30T10:13:20.934" v="1261" actId="164"/>
          <ac:grpSpMkLst>
            <pc:docMk/>
            <pc:sldMk cId="1888423015" sldId="276"/>
            <ac:grpSpMk id="76" creationId="{F992BCDF-21DB-4D6F-9133-C1D78DBC4AFD}"/>
          </ac:grpSpMkLst>
        </pc:grpChg>
        <pc:grpChg chg="add mod">
          <ac:chgData name="付 志远" userId="dc4f241f4b284dd7" providerId="LiveId" clId="{AA6C176A-C7CC-40BB-B8A5-270136CD5CB5}" dt="2021-09-30T10:13:20.934" v="1261" actId="164"/>
          <ac:grpSpMkLst>
            <pc:docMk/>
            <pc:sldMk cId="1888423015" sldId="276"/>
            <ac:grpSpMk id="86" creationId="{45A1375D-B1B8-4334-ADDE-ED36A0A9EA90}"/>
          </ac:grpSpMkLst>
        </pc:grpChg>
        <pc:grpChg chg="add del mod">
          <ac:chgData name="付 志远" userId="dc4f241f4b284dd7" providerId="LiveId" clId="{AA6C176A-C7CC-40BB-B8A5-270136CD5CB5}" dt="2021-09-30T10:14:58.409" v="1270" actId="165"/>
          <ac:grpSpMkLst>
            <pc:docMk/>
            <pc:sldMk cId="1888423015" sldId="276"/>
            <ac:grpSpMk id="87" creationId="{38E58A95-D329-4A8A-957E-A3A26F3F2AE5}"/>
          </ac:grpSpMkLst>
        </pc:grpChg>
        <pc:grpChg chg="add del mod">
          <ac:chgData name="付 志远" userId="dc4f241f4b284dd7" providerId="LiveId" clId="{AA6C176A-C7CC-40BB-B8A5-270136CD5CB5}" dt="2021-09-30T10:25:46.560" v="1359" actId="165"/>
          <ac:grpSpMkLst>
            <pc:docMk/>
            <pc:sldMk cId="1888423015" sldId="276"/>
            <ac:grpSpMk id="88" creationId="{4F0861AC-C9CA-4E04-9988-9005B5A4A153}"/>
          </ac:grpSpMkLst>
        </pc:grpChg>
        <pc:grpChg chg="add del mod ord topLvl">
          <ac:chgData name="付 志远" userId="dc4f241f4b284dd7" providerId="LiveId" clId="{AA6C176A-C7CC-40BB-B8A5-270136CD5CB5}" dt="2021-09-30T10:19:37.376" v="1329" actId="165"/>
          <ac:grpSpMkLst>
            <pc:docMk/>
            <pc:sldMk cId="1888423015" sldId="276"/>
            <ac:grpSpMk id="89" creationId="{740924E8-292C-4CCE-8C9E-4859E5BCAED3}"/>
          </ac:grpSpMkLst>
        </pc:grpChg>
        <pc:grpChg chg="add del mod topLvl">
          <ac:chgData name="付 志远" userId="dc4f241f4b284dd7" providerId="LiveId" clId="{AA6C176A-C7CC-40BB-B8A5-270136CD5CB5}" dt="2021-09-30T10:19:45.472" v="1331" actId="165"/>
          <ac:grpSpMkLst>
            <pc:docMk/>
            <pc:sldMk cId="1888423015" sldId="276"/>
            <ac:grpSpMk id="90" creationId="{13459060-EC1F-472C-AE9F-002AD18A3D3C}"/>
          </ac:grpSpMkLst>
        </pc:grpChg>
        <pc:grpChg chg="add del mod topLvl">
          <ac:chgData name="付 志远" userId="dc4f241f4b284dd7" providerId="LiveId" clId="{AA6C176A-C7CC-40BB-B8A5-270136CD5CB5}" dt="2021-09-30T10:19:41.552" v="1330" actId="165"/>
          <ac:grpSpMkLst>
            <pc:docMk/>
            <pc:sldMk cId="1888423015" sldId="276"/>
            <ac:grpSpMk id="97" creationId="{A5E7DD3E-1790-4A16-9E22-BE8C03F13048}"/>
          </ac:grpSpMkLst>
        </pc:grpChg>
        <pc:grpChg chg="add del mod">
          <ac:chgData name="付 志远" userId="dc4f241f4b284dd7" providerId="LiveId" clId="{AA6C176A-C7CC-40BB-B8A5-270136CD5CB5}" dt="2021-09-30T10:19:26.320" v="1328" actId="165"/>
          <ac:grpSpMkLst>
            <pc:docMk/>
            <pc:sldMk cId="1888423015" sldId="276"/>
            <ac:grpSpMk id="104" creationId="{6B65A978-A56A-4909-8ECF-54DE4BF1CAFB}"/>
          </ac:grpSpMkLst>
        </pc:grpChg>
        <pc:grpChg chg="add del mod">
          <ac:chgData name="付 志远" userId="dc4f241f4b284dd7" providerId="LiveId" clId="{AA6C176A-C7CC-40BB-B8A5-270136CD5CB5}" dt="2021-09-30T10:20:55.689" v="1338" actId="165"/>
          <ac:grpSpMkLst>
            <pc:docMk/>
            <pc:sldMk cId="1888423015" sldId="276"/>
            <ac:grpSpMk id="105" creationId="{EA81B7EA-0106-46A1-B95C-3D0A51AB3551}"/>
          </ac:grpSpMkLst>
        </pc:grpChg>
        <pc:grpChg chg="add mod">
          <ac:chgData name="付 志远" userId="dc4f241f4b284dd7" providerId="LiveId" clId="{AA6C176A-C7CC-40BB-B8A5-270136CD5CB5}" dt="2021-09-30T10:23:33.522" v="1355" actId="207"/>
          <ac:grpSpMkLst>
            <pc:docMk/>
            <pc:sldMk cId="1888423015" sldId="276"/>
            <ac:grpSpMk id="106" creationId="{F418C831-D8D7-4E5E-AB6C-345C64BB8A63}"/>
          </ac:grpSpMkLst>
        </pc:grpChg>
        <pc:grpChg chg="add mod ord">
          <ac:chgData name="付 志远" userId="dc4f241f4b284dd7" providerId="LiveId" clId="{AA6C176A-C7CC-40BB-B8A5-270136CD5CB5}" dt="2021-09-30T10:22:12.720" v="1351" actId="1076"/>
          <ac:grpSpMkLst>
            <pc:docMk/>
            <pc:sldMk cId="1888423015" sldId="276"/>
            <ac:grpSpMk id="107" creationId="{7A3CB730-4DDC-4825-AE1E-2ADC6FFBEE48}"/>
          </ac:grpSpMkLst>
        </pc:grpChg>
        <pc:grpChg chg="add mod">
          <ac:chgData name="付 志远" userId="dc4f241f4b284dd7" providerId="LiveId" clId="{AA6C176A-C7CC-40BB-B8A5-270136CD5CB5}" dt="2021-09-30T10:22:28.353" v="1354" actId="207"/>
          <ac:grpSpMkLst>
            <pc:docMk/>
            <pc:sldMk cId="1888423015" sldId="276"/>
            <ac:grpSpMk id="108" creationId="{D7652337-095D-482F-82CA-63F220D2A3FD}"/>
          </ac:grpSpMkLst>
        </pc:grpChg>
        <pc:grpChg chg="add mod">
          <ac:chgData name="付 志远" userId="dc4f241f4b284dd7" providerId="LiveId" clId="{AA6C176A-C7CC-40BB-B8A5-270136CD5CB5}" dt="2021-09-30T10:27:18.607" v="1378" actId="164"/>
          <ac:grpSpMkLst>
            <pc:docMk/>
            <pc:sldMk cId="1888423015" sldId="276"/>
            <ac:grpSpMk id="115" creationId="{C310E2B1-243C-4ABD-A3D4-896D1733D7A8}"/>
          </ac:grpSpMkLst>
        </pc:grpChg>
        <pc:grpChg chg="add del mod">
          <ac:chgData name="付 志远" userId="dc4f241f4b284dd7" providerId="LiveId" clId="{AA6C176A-C7CC-40BB-B8A5-270136CD5CB5}" dt="2021-09-30T10:27:54.477" v="1386" actId="478"/>
          <ac:grpSpMkLst>
            <pc:docMk/>
            <pc:sldMk cId="1888423015" sldId="276"/>
            <ac:grpSpMk id="116" creationId="{0598092B-ACF4-4CC0-91F0-6C6295FC85ED}"/>
          </ac:grpSpMkLst>
        </pc:grpChg>
        <pc:grpChg chg="add mod">
          <ac:chgData name="付 志远" userId="dc4f241f4b284dd7" providerId="LiveId" clId="{AA6C176A-C7CC-40BB-B8A5-270136CD5CB5}" dt="2021-09-30T10:27:18.607" v="1378" actId="164"/>
          <ac:grpSpMkLst>
            <pc:docMk/>
            <pc:sldMk cId="1888423015" sldId="276"/>
            <ac:grpSpMk id="120" creationId="{61CA7775-A8DE-44D0-8CD9-E989ECDABB6D}"/>
          </ac:grpSpMkLst>
        </pc:grpChg>
        <pc:grpChg chg="add mod">
          <ac:chgData name="付 志远" userId="dc4f241f4b284dd7" providerId="LiveId" clId="{AA6C176A-C7CC-40BB-B8A5-270136CD5CB5}" dt="2021-09-30T10:32:37.848" v="1445" actId="164"/>
          <ac:grpSpMkLst>
            <pc:docMk/>
            <pc:sldMk cId="1888423015" sldId="276"/>
            <ac:grpSpMk id="124" creationId="{79DCDDBB-C5A1-463F-B920-E08AB5C283E7}"/>
          </ac:grpSpMkLst>
        </pc:grpChg>
        <pc:grpChg chg="add del mod">
          <ac:chgData name="付 志远" userId="dc4f241f4b284dd7" providerId="LiveId" clId="{AA6C176A-C7CC-40BB-B8A5-270136CD5CB5}" dt="2021-09-30T10:32:03.231" v="1442" actId="165"/>
          <ac:grpSpMkLst>
            <pc:docMk/>
            <pc:sldMk cId="1888423015" sldId="276"/>
            <ac:grpSpMk id="125" creationId="{2ED20A9C-7A9A-4E12-B5A4-5A0C171FBE09}"/>
          </ac:grpSpMkLst>
        </pc:grpChg>
        <pc:grpChg chg="mod topLvl">
          <ac:chgData name="付 志远" userId="dc4f241f4b284dd7" providerId="LiveId" clId="{AA6C176A-C7CC-40BB-B8A5-270136CD5CB5}" dt="2021-09-30T10:32:37.848" v="1445" actId="164"/>
          <ac:grpSpMkLst>
            <pc:docMk/>
            <pc:sldMk cId="1888423015" sldId="276"/>
            <ac:grpSpMk id="126" creationId="{D474E244-1BBF-42C6-87B5-46754A845C4D}"/>
          </ac:grpSpMkLst>
        </pc:grpChg>
        <pc:grpChg chg="del mod topLvl">
          <ac:chgData name="付 志远" userId="dc4f241f4b284dd7" providerId="LiveId" clId="{AA6C176A-C7CC-40BB-B8A5-270136CD5CB5}" dt="2021-09-30T10:32:12.663" v="1443" actId="165"/>
          <ac:grpSpMkLst>
            <pc:docMk/>
            <pc:sldMk cId="1888423015" sldId="276"/>
            <ac:grpSpMk id="127" creationId="{F5C48D83-52BF-4B3C-80AF-733901603DBF}"/>
          </ac:grpSpMkLst>
        </pc:grpChg>
        <pc:grpChg chg="add del mod">
          <ac:chgData name="付 志远" userId="dc4f241f4b284dd7" providerId="LiveId" clId="{AA6C176A-C7CC-40BB-B8A5-270136CD5CB5}" dt="2021-09-30T10:31:57.600" v="1441" actId="165"/>
          <ac:grpSpMkLst>
            <pc:docMk/>
            <pc:sldMk cId="1888423015" sldId="276"/>
            <ac:grpSpMk id="134" creationId="{D6371376-9869-42D8-9F8C-AEDA7181C32B}"/>
          </ac:grpSpMkLst>
        </pc:grpChg>
        <pc:grpChg chg="add del mod">
          <ac:chgData name="付 志远" userId="dc4f241f4b284dd7" providerId="LiveId" clId="{AA6C176A-C7CC-40BB-B8A5-270136CD5CB5}" dt="2021-09-30T10:30:30.023" v="1415" actId="165"/>
          <ac:grpSpMkLst>
            <pc:docMk/>
            <pc:sldMk cId="1888423015" sldId="276"/>
            <ac:grpSpMk id="138" creationId="{712D21CF-AD8C-4D86-8C0D-2C1DC945BB08}"/>
          </ac:grpSpMkLst>
        </pc:grpChg>
        <pc:grpChg chg="add mod">
          <ac:chgData name="付 志远" userId="dc4f241f4b284dd7" providerId="LiveId" clId="{AA6C176A-C7CC-40BB-B8A5-270136CD5CB5}" dt="2021-09-30T10:29:35.647" v="1409" actId="164"/>
          <ac:grpSpMkLst>
            <pc:docMk/>
            <pc:sldMk cId="1888423015" sldId="276"/>
            <ac:grpSpMk id="142" creationId="{52C82B0C-ECAB-4BAD-8462-99C20AFFC7A9}"/>
          </ac:grpSpMkLst>
        </pc:grpChg>
        <pc:grpChg chg="add mod">
          <ac:chgData name="付 志远" userId="dc4f241f4b284dd7" providerId="LiveId" clId="{AA6C176A-C7CC-40BB-B8A5-270136CD5CB5}" dt="2021-09-30T10:29:35.647" v="1409" actId="164"/>
          <ac:grpSpMkLst>
            <pc:docMk/>
            <pc:sldMk cId="1888423015" sldId="276"/>
            <ac:grpSpMk id="146" creationId="{9F4C7A70-924B-4F15-B062-D3CD8B4D66BF}"/>
          </ac:grpSpMkLst>
        </pc:grpChg>
        <pc:grpChg chg="add del mod">
          <ac:chgData name="付 志远" userId="dc4f241f4b284dd7" providerId="LiveId" clId="{AA6C176A-C7CC-40BB-B8A5-270136CD5CB5}" dt="2021-09-30T10:29:01.870" v="1392" actId="478"/>
          <ac:grpSpMkLst>
            <pc:docMk/>
            <pc:sldMk cId="1888423015" sldId="276"/>
            <ac:grpSpMk id="150" creationId="{04DFA118-239C-4F89-86CA-656221EA7B58}"/>
          </ac:grpSpMkLst>
        </pc:grpChg>
        <pc:grpChg chg="add del mod ord">
          <ac:chgData name="付 志远" userId="dc4f241f4b284dd7" providerId="LiveId" clId="{AA6C176A-C7CC-40BB-B8A5-270136CD5CB5}" dt="2021-09-30T10:32:42.383" v="1447" actId="478"/>
          <ac:grpSpMkLst>
            <pc:docMk/>
            <pc:sldMk cId="1888423015" sldId="276"/>
            <ac:grpSpMk id="154" creationId="{6B72ECC5-F9CC-4A56-9595-881BCA56EEB0}"/>
          </ac:grpSpMkLst>
        </pc:grpChg>
        <pc:grpChg chg="add del mod">
          <ac:chgData name="付 志远" userId="dc4f241f4b284dd7" providerId="LiveId" clId="{AA6C176A-C7CC-40BB-B8A5-270136CD5CB5}" dt="2021-09-30T10:32:42.383" v="1447" actId="478"/>
          <ac:grpSpMkLst>
            <pc:docMk/>
            <pc:sldMk cId="1888423015" sldId="276"/>
            <ac:grpSpMk id="155" creationId="{BBDD7A19-4FF4-44F3-870E-ACB200A76364}"/>
          </ac:grpSpMkLst>
        </pc:grpChg>
        <pc:grpChg chg="mod">
          <ac:chgData name="付 志远" userId="dc4f241f4b284dd7" providerId="LiveId" clId="{AA6C176A-C7CC-40BB-B8A5-270136CD5CB5}" dt="2021-09-30T10:29:50.624" v="1411" actId="571"/>
          <ac:grpSpMkLst>
            <pc:docMk/>
            <pc:sldMk cId="1888423015" sldId="276"/>
            <ac:grpSpMk id="156" creationId="{C0FE28C4-EA57-4AC8-9EBF-AAF45F228735}"/>
          </ac:grpSpMkLst>
        </pc:grpChg>
        <pc:grpChg chg="mod">
          <ac:chgData name="付 志远" userId="dc4f241f4b284dd7" providerId="LiveId" clId="{AA6C176A-C7CC-40BB-B8A5-270136CD5CB5}" dt="2021-09-30T10:29:50.624" v="1411" actId="571"/>
          <ac:grpSpMkLst>
            <pc:docMk/>
            <pc:sldMk cId="1888423015" sldId="276"/>
            <ac:grpSpMk id="157" creationId="{7F451F1E-EA13-47BE-AB3D-32E37C9730C4}"/>
          </ac:grpSpMkLst>
        </pc:grpChg>
        <pc:grpChg chg="add del mod">
          <ac:chgData name="付 志远" userId="dc4f241f4b284dd7" providerId="LiveId" clId="{AA6C176A-C7CC-40BB-B8A5-270136CD5CB5}" dt="2021-09-30T10:31:10.628" v="1425" actId="478"/>
          <ac:grpSpMkLst>
            <pc:docMk/>
            <pc:sldMk cId="1888423015" sldId="276"/>
            <ac:grpSpMk id="167" creationId="{BA5DBBD4-7E47-40DB-A2E7-7FC96E534184}"/>
          </ac:grpSpMkLst>
        </pc:grpChg>
        <pc:grpChg chg="add mod topLvl">
          <ac:chgData name="付 志远" userId="dc4f241f4b284dd7" providerId="LiveId" clId="{AA6C176A-C7CC-40BB-B8A5-270136CD5CB5}" dt="2021-09-30T10:32:37.848" v="1445" actId="164"/>
          <ac:grpSpMkLst>
            <pc:docMk/>
            <pc:sldMk cId="1888423015" sldId="276"/>
            <ac:grpSpMk id="168" creationId="{7CEA6505-0232-4500-9D34-13EEF07BA7CC}"/>
          </ac:grpSpMkLst>
        </pc:grpChg>
        <pc:grpChg chg="add mod topLvl">
          <ac:chgData name="付 志远" userId="dc4f241f4b284dd7" providerId="LiveId" clId="{AA6C176A-C7CC-40BB-B8A5-270136CD5CB5}" dt="2021-09-30T10:32:37.848" v="1445" actId="164"/>
          <ac:grpSpMkLst>
            <pc:docMk/>
            <pc:sldMk cId="1888423015" sldId="276"/>
            <ac:grpSpMk id="172" creationId="{DECE4A4D-2FBC-4BF0-B106-ABD307C69DF5}"/>
          </ac:grpSpMkLst>
        </pc:grpChg>
        <pc:grpChg chg="add del mod">
          <ac:chgData name="付 志远" userId="dc4f241f4b284dd7" providerId="LiveId" clId="{AA6C176A-C7CC-40BB-B8A5-270136CD5CB5}" dt="2021-09-30T10:31:43.816" v="1438" actId="165"/>
          <ac:grpSpMkLst>
            <pc:docMk/>
            <pc:sldMk cId="1888423015" sldId="276"/>
            <ac:grpSpMk id="176" creationId="{C7D42AD2-537E-4021-A5B4-30EE60560A02}"/>
          </ac:grpSpMkLst>
        </pc:grpChg>
        <pc:grpChg chg="add mod">
          <ac:chgData name="付 志远" userId="dc4f241f4b284dd7" providerId="LiveId" clId="{AA6C176A-C7CC-40BB-B8A5-270136CD5CB5}" dt="2021-09-30T10:31:53.159" v="1440" actId="164"/>
          <ac:grpSpMkLst>
            <pc:docMk/>
            <pc:sldMk cId="1888423015" sldId="276"/>
            <ac:grpSpMk id="177" creationId="{662A207D-50FA-4B8A-84C8-9467F9FF79CF}"/>
          </ac:grpSpMkLst>
        </pc:grpChg>
        <pc:grpChg chg="add mod">
          <ac:chgData name="付 志远" userId="dc4f241f4b284dd7" providerId="LiveId" clId="{AA6C176A-C7CC-40BB-B8A5-270136CD5CB5}" dt="2021-09-30T10:32:40.048" v="1446" actId="1076"/>
          <ac:grpSpMkLst>
            <pc:docMk/>
            <pc:sldMk cId="1888423015" sldId="276"/>
            <ac:grpSpMk id="178" creationId="{5D6A9F26-815C-4979-8C12-801FBB8C90FA}"/>
          </ac:grpSpMkLst>
        </pc:grpChg>
      </pc:sldChg>
      <pc:sldMasterChg chg="addSldLayout">
        <pc:chgData name="付 志远" userId="dc4f241f4b284dd7" providerId="LiveId" clId="{AA6C176A-C7CC-40BB-B8A5-270136CD5CB5}" dt="2021-09-24T02:36:29.649" v="0" actId="680"/>
        <pc:sldMasterMkLst>
          <pc:docMk/>
          <pc:sldMasterMk cId="702525558" sldId="2147483648"/>
        </pc:sldMasterMkLst>
        <pc:sldLayoutChg chg="add">
          <pc:chgData name="付 志远" userId="dc4f241f4b284dd7" providerId="LiveId" clId="{AA6C176A-C7CC-40BB-B8A5-270136CD5CB5}" dt="2021-09-24T02:36:29.649" v="0" actId="680"/>
          <pc:sldLayoutMkLst>
            <pc:docMk/>
            <pc:sldMasterMk cId="702525558" sldId="2147483648"/>
            <pc:sldLayoutMk cId="2433342632" sldId="2147483649"/>
          </pc:sldLayoutMkLst>
        </pc:sldLayoutChg>
      </pc:sldMasterChg>
    </pc:docChg>
  </pc:docChgLst>
  <pc:docChgLst>
    <pc:chgData name="付 志远" userId="dc4f241f4b284dd7" providerId="LiveId" clId="{15CA0083-EE38-4F27-A702-4748A4C41C1F}"/>
    <pc:docChg chg="undo redo custSel addSld modSld">
      <pc:chgData name="付 志远" userId="dc4f241f4b284dd7" providerId="LiveId" clId="{15CA0083-EE38-4F27-A702-4748A4C41C1F}" dt="2021-10-13T01:17:33.703" v="630" actId="20577"/>
      <pc:docMkLst>
        <pc:docMk/>
      </pc:docMkLst>
      <pc:sldChg chg="modSp mod">
        <pc:chgData name="付 志远" userId="dc4f241f4b284dd7" providerId="LiveId" clId="{15CA0083-EE38-4F27-A702-4748A4C41C1F}" dt="2021-10-02T15:17:19.579" v="565" actId="1076"/>
        <pc:sldMkLst>
          <pc:docMk/>
          <pc:sldMk cId="2755192057" sldId="266"/>
        </pc:sldMkLst>
        <pc:spChg chg="mod">
          <ac:chgData name="付 志远" userId="dc4f241f4b284dd7" providerId="LiveId" clId="{15CA0083-EE38-4F27-A702-4748A4C41C1F}" dt="2021-10-02T15:17:19.579" v="565" actId="1076"/>
          <ac:spMkLst>
            <pc:docMk/>
            <pc:sldMk cId="2755192057" sldId="266"/>
            <ac:spMk id="5" creationId="{C93BD55B-CD17-4217-A4CB-80E48F803683}"/>
          </ac:spMkLst>
        </pc:spChg>
        <pc:spChg chg="mod">
          <ac:chgData name="付 志远" userId="dc4f241f4b284dd7" providerId="LiveId" clId="{15CA0083-EE38-4F27-A702-4748A4C41C1F}" dt="2021-10-02T15:17:19.579" v="565" actId="1076"/>
          <ac:spMkLst>
            <pc:docMk/>
            <pc:sldMk cId="2755192057" sldId="266"/>
            <ac:spMk id="7" creationId="{F27CC754-F40E-4974-9A25-758155F98EF8}"/>
          </ac:spMkLst>
        </pc:spChg>
        <pc:graphicFrameChg chg="mod">
          <ac:chgData name="付 志远" userId="dc4f241f4b284dd7" providerId="LiveId" clId="{15CA0083-EE38-4F27-A702-4748A4C41C1F}" dt="2021-10-02T15:17:19.579" v="565" actId="1076"/>
          <ac:graphicFrameMkLst>
            <pc:docMk/>
            <pc:sldMk cId="2755192057" sldId="266"/>
            <ac:graphicFrameMk id="6" creationId="{F6B4FE72-DBE7-4B82-968C-467F19B9898D}"/>
          </ac:graphicFrameMkLst>
        </pc:graphicFrameChg>
      </pc:sldChg>
      <pc:sldChg chg="addSp delSp modSp mod modNotesTx">
        <pc:chgData name="付 志远" userId="dc4f241f4b284dd7" providerId="LiveId" clId="{15CA0083-EE38-4F27-A702-4748A4C41C1F}" dt="2021-10-01T06:05:34.457" v="564" actId="1076"/>
        <pc:sldMkLst>
          <pc:docMk/>
          <pc:sldMk cId="1888423015" sldId="276"/>
        </pc:sldMkLst>
        <pc:spChg chg="add del mod">
          <ac:chgData name="付 志远" userId="dc4f241f4b284dd7" providerId="LiveId" clId="{15CA0083-EE38-4F27-A702-4748A4C41C1F}" dt="2021-10-01T05:30:34.665" v="126" actId="478"/>
          <ac:spMkLst>
            <pc:docMk/>
            <pc:sldMk cId="1888423015" sldId="276"/>
            <ac:spMk id="11" creationId="{BA13D6FD-8495-474B-91B0-43DD4D5C6DB1}"/>
          </ac:spMkLst>
        </pc:spChg>
        <pc:spChg chg="add del mod">
          <ac:chgData name="付 志远" userId="dc4f241f4b284dd7" providerId="LiveId" clId="{15CA0083-EE38-4F27-A702-4748A4C41C1F}" dt="2021-10-01T05:31:44.345" v="142" actId="478"/>
          <ac:spMkLst>
            <pc:docMk/>
            <pc:sldMk cId="1888423015" sldId="276"/>
            <ac:spMk id="12" creationId="{8B04D393-A3F3-437D-92ED-F9E0C2FD8A56}"/>
          </ac:spMkLst>
        </pc:spChg>
        <pc:spChg chg="add del mod">
          <ac:chgData name="付 志远" userId="dc4f241f4b284dd7" providerId="LiveId" clId="{15CA0083-EE38-4F27-A702-4748A4C41C1F}" dt="2021-10-01T06:05:17.802" v="559" actId="164"/>
          <ac:spMkLst>
            <pc:docMk/>
            <pc:sldMk cId="1888423015" sldId="276"/>
            <ac:spMk id="13" creationId="{6517BD8D-55B5-42F4-81EC-8AEED7C81F10}"/>
          </ac:spMkLst>
        </pc:spChg>
        <pc:spChg chg="del mod ord topLvl">
          <ac:chgData name="付 志远" userId="dc4f241f4b284dd7" providerId="LiveId" clId="{15CA0083-EE38-4F27-A702-4748A4C41C1F}" dt="2021-10-01T05:50:00.347" v="231" actId="478"/>
          <ac:spMkLst>
            <pc:docMk/>
            <pc:sldMk cId="1888423015" sldId="276"/>
            <ac:spMk id="18" creationId="{697EF778-2058-49C2-BC47-5FA520227D3E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9" creationId="{838DC51E-7CA0-4ADB-921B-0EF1125F91CA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20" creationId="{197CE5C5-B848-427A-A1C9-D0E3C49A8FEF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" creationId="{E09E420D-7DD7-4D06-8F18-3829FAAA4F1D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22" creationId="{2AB7CEC7-FB67-4F72-AA9C-3ADB3A21C2A3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23" creationId="{F832B035-8D9F-4F9F-9A74-23E58D920112}"/>
          </ac:spMkLst>
        </pc:spChg>
        <pc:spChg chg="del mod ord topLvl">
          <ac:chgData name="付 志远" userId="dc4f241f4b284dd7" providerId="LiveId" clId="{15CA0083-EE38-4F27-A702-4748A4C41C1F}" dt="2021-10-01T05:50:00.347" v="231" actId="478"/>
          <ac:spMkLst>
            <pc:docMk/>
            <pc:sldMk cId="1888423015" sldId="276"/>
            <ac:spMk id="24" creationId="{38455606-5B38-4F15-9A98-469CA0A59D90}"/>
          </ac:spMkLst>
        </pc:spChg>
        <pc:spChg chg="add del mod">
          <ac:chgData name="付 志远" userId="dc4f241f4b284dd7" providerId="LiveId" clId="{15CA0083-EE38-4F27-A702-4748A4C41C1F}" dt="2021-10-01T05:59:21.339" v="372"/>
          <ac:spMkLst>
            <pc:docMk/>
            <pc:sldMk cId="1888423015" sldId="276"/>
            <ac:spMk id="55" creationId="{4CD197B1-4897-44C8-8475-688C7920CEF7}"/>
          </ac:spMkLst>
        </pc:spChg>
        <pc:spChg chg="add mod">
          <ac:chgData name="付 志远" userId="dc4f241f4b284dd7" providerId="LiveId" clId="{15CA0083-EE38-4F27-A702-4748A4C41C1F}" dt="2021-10-01T06:05:02.435" v="553" actId="164"/>
          <ac:spMkLst>
            <pc:docMk/>
            <pc:sldMk cId="1888423015" sldId="276"/>
            <ac:spMk id="56" creationId="{4F522817-ACAA-4E66-8236-9D9E9FC3926D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57" creationId="{AB7EBC2C-5A69-454B-B473-AF37FC168A37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58" creationId="{4078655D-5F2A-4815-816E-C3096C887F4C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59" creationId="{CFAE4D08-9136-4B69-B015-0B279C53B071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60" creationId="{5BFCC6BF-66AB-47D5-87BB-C826925E1C36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61" creationId="{B384F86E-B19F-4E99-8133-0D983DA477C1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62" creationId="{CE873F04-9BA4-4A92-B805-8905AB7A8D34}"/>
          </ac:spMkLst>
        </pc:spChg>
        <pc:spChg chg="mod topLvl">
          <ac:chgData name="付 志远" userId="dc4f241f4b284dd7" providerId="LiveId" clId="{15CA0083-EE38-4F27-A702-4748A4C41C1F}" dt="2021-10-01T05:37:46.216" v="156" actId="164"/>
          <ac:spMkLst>
            <pc:docMk/>
            <pc:sldMk cId="1888423015" sldId="276"/>
            <ac:spMk id="63" creationId="{AAF73975-2987-4A61-9BA9-7A41B43FC61B}"/>
          </ac:spMkLst>
        </pc:spChg>
        <pc:spChg chg="mod topLvl">
          <ac:chgData name="付 志远" userId="dc4f241f4b284dd7" providerId="LiveId" clId="{15CA0083-EE38-4F27-A702-4748A4C41C1F}" dt="2021-10-01T05:37:46.216" v="156" actId="164"/>
          <ac:spMkLst>
            <pc:docMk/>
            <pc:sldMk cId="1888423015" sldId="276"/>
            <ac:spMk id="64" creationId="{3B7166F5-24A7-471D-A97B-69A935BC10AE}"/>
          </ac:spMkLst>
        </pc:spChg>
        <pc:spChg chg="mod topLvl">
          <ac:chgData name="付 志远" userId="dc4f241f4b284dd7" providerId="LiveId" clId="{15CA0083-EE38-4F27-A702-4748A4C41C1F}" dt="2021-10-01T05:37:46.216" v="156" actId="164"/>
          <ac:spMkLst>
            <pc:docMk/>
            <pc:sldMk cId="1888423015" sldId="276"/>
            <ac:spMk id="65" creationId="{F2EBB6B8-98D0-4D83-830E-9FF23853AD4C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92" creationId="{F35B9F0E-9054-4B40-B7FD-BF4944D63157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93" creationId="{3FFEC508-ECDD-4B9A-A925-5439AD3E4DD7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94" creationId="{75288063-C81C-4792-9073-F7E136E5CF85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95" creationId="{0F3DE4A1-0FDC-4DD3-BE7C-5E94AABCE5C4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96" creationId="{88CE1C40-B1F0-4EF5-ACB0-4694177A2753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97" creationId="{5BC643EB-4515-47B0-8D01-E775AFBC26F0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98" creationId="{91040C73-6F45-4166-B900-DC76DCED6B6B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00" creationId="{3B89435E-DB8C-4842-A29F-B74C22E2A035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01" creationId="{D0F6302C-99D1-426F-AFBF-381C9AA52DA3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02" creationId="{B46B0AE7-0084-4638-B5EF-C6A5644170E3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03" creationId="{AE657261-905C-4596-ACCF-2B3FDFF3A176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04" creationId="{48760098-538C-4EED-B6EE-01BC09CDA17E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05" creationId="{E49D4B2B-DC6D-4B19-A990-4B432D13F5C7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09" creationId="{21E8B63B-E8CF-4467-93CA-72FC784BBAB4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0" creationId="{09235BA9-AE39-49EB-A4EB-EAA9DD752B94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1" creationId="{99103662-E997-4C85-ACBE-56C6D2D2773F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2" creationId="{C0FECF54-2747-4CDB-B7E1-9375BD36DF8B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3" creationId="{20D74522-CC94-4A1A-AC26-DAF054BBAD96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4" creationId="{A5ECF1DD-E4AA-43CC-8E46-A9161D65412C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16" creationId="{0FB58C52-156E-4A3C-80D9-5F40872D6CB8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21" creationId="{97C69A85-8ED4-44B1-84BD-4886FDA03829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22" creationId="{3E4DCB81-1054-4F36-8F01-ED108BBC64A6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23" creationId="{3D562FB2-B7C1-4A31-8D8A-A4E82C58E43B}"/>
          </ac:spMkLst>
        </pc:spChg>
        <pc:spChg chg="del mod topLvl">
          <ac:chgData name="付 志远" userId="dc4f241f4b284dd7" providerId="LiveId" clId="{15CA0083-EE38-4F27-A702-4748A4C41C1F}" dt="2021-10-01T05:20:07.145" v="82" actId="478"/>
          <ac:spMkLst>
            <pc:docMk/>
            <pc:sldMk cId="1888423015" sldId="276"/>
            <ac:spMk id="125" creationId="{4520255B-1681-48AA-8174-60EEC6B3989B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27" creationId="{99CE8121-C8E0-4FA9-91C6-8F383660534D}"/>
          </ac:spMkLst>
        </pc:spChg>
        <pc:spChg chg="del mod topLvl">
          <ac:chgData name="付 志远" userId="dc4f241f4b284dd7" providerId="LiveId" clId="{15CA0083-EE38-4F27-A702-4748A4C41C1F}" dt="2021-10-01T05:54:09.833" v="315" actId="478"/>
          <ac:spMkLst>
            <pc:docMk/>
            <pc:sldMk cId="1888423015" sldId="276"/>
            <ac:spMk id="128" creationId="{3C4FF031-404F-4731-B7C9-AA70D4625820}"/>
          </ac:spMkLst>
        </pc:spChg>
        <pc:spChg chg="del mod topLvl">
          <ac:chgData name="付 志远" userId="dc4f241f4b284dd7" providerId="LiveId" clId="{15CA0083-EE38-4F27-A702-4748A4C41C1F}" dt="2021-10-01T05:49:26.413" v="225" actId="478"/>
          <ac:spMkLst>
            <pc:docMk/>
            <pc:sldMk cId="1888423015" sldId="276"/>
            <ac:spMk id="129" creationId="{8D18D0ED-420D-4B51-9CA5-B179DAA252C2}"/>
          </ac:spMkLst>
        </pc:spChg>
        <pc:spChg chg="del mod topLvl">
          <ac:chgData name="付 志远" userId="dc4f241f4b284dd7" providerId="LiveId" clId="{15CA0083-EE38-4F27-A702-4748A4C41C1F}" dt="2021-10-01T05:49:26.413" v="225" actId="478"/>
          <ac:spMkLst>
            <pc:docMk/>
            <pc:sldMk cId="1888423015" sldId="276"/>
            <ac:spMk id="130" creationId="{3B156083-F696-4637-9753-76F4012E0016}"/>
          </ac:spMkLst>
        </pc:spChg>
        <pc:spChg chg="del mod topLvl">
          <ac:chgData name="付 志远" userId="dc4f241f4b284dd7" providerId="LiveId" clId="{15CA0083-EE38-4F27-A702-4748A4C41C1F}" dt="2021-10-01T05:48:52.914" v="208" actId="478"/>
          <ac:spMkLst>
            <pc:docMk/>
            <pc:sldMk cId="1888423015" sldId="276"/>
            <ac:spMk id="131" creationId="{10840096-E2BF-4E50-B8A8-88BB6827F97C}"/>
          </ac:spMkLst>
        </pc:spChg>
        <pc:spChg chg="del mod topLvl">
          <ac:chgData name="付 志远" userId="dc4f241f4b284dd7" providerId="LiveId" clId="{15CA0083-EE38-4F27-A702-4748A4C41C1F}" dt="2021-10-01T05:49:26.413" v="225" actId="478"/>
          <ac:spMkLst>
            <pc:docMk/>
            <pc:sldMk cId="1888423015" sldId="276"/>
            <ac:spMk id="132" creationId="{5E24E1C9-0813-4F24-99DE-4D5C1DD92FDA}"/>
          </ac:spMkLst>
        </pc:spChg>
        <pc:spChg chg="del mod topLvl">
          <ac:chgData name="付 志远" userId="dc4f241f4b284dd7" providerId="LiveId" clId="{15CA0083-EE38-4F27-A702-4748A4C41C1F}" dt="2021-10-01T05:49:27.128" v="226" actId="478"/>
          <ac:spMkLst>
            <pc:docMk/>
            <pc:sldMk cId="1888423015" sldId="276"/>
            <ac:spMk id="133" creationId="{5231AFD0-FF6B-46A0-B54D-F9356AFF8649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34" creationId="{D2B005E2-AA6F-415B-AFAB-C15F0D2A624F}"/>
          </ac:spMkLst>
        </pc:spChg>
        <pc:spChg chg="mod ord topLvl">
          <ac:chgData name="付 志远" userId="dc4f241f4b284dd7" providerId="LiveId" clId="{15CA0083-EE38-4F27-A702-4748A4C41C1F}" dt="2021-10-01T05:54:49.203" v="328" actId="164"/>
          <ac:spMkLst>
            <pc:docMk/>
            <pc:sldMk cId="1888423015" sldId="276"/>
            <ac:spMk id="135" creationId="{91BCA919-688F-47D0-82B5-B0A2798F3828}"/>
          </ac:spMkLst>
        </pc:spChg>
        <pc:spChg chg="del mod topLvl">
          <ac:chgData name="付 志远" userId="dc4f241f4b284dd7" providerId="LiveId" clId="{15CA0083-EE38-4F27-A702-4748A4C41C1F}" dt="2021-10-01T05:49:17.760" v="220" actId="478"/>
          <ac:spMkLst>
            <pc:docMk/>
            <pc:sldMk cId="1888423015" sldId="276"/>
            <ac:spMk id="136" creationId="{D324FBD7-77FA-49EA-BEF4-F226DE93B815}"/>
          </ac:spMkLst>
        </pc:spChg>
        <pc:spChg chg="del mod topLvl">
          <ac:chgData name="付 志远" userId="dc4f241f4b284dd7" providerId="LiveId" clId="{15CA0083-EE38-4F27-A702-4748A4C41C1F}" dt="2021-10-01T05:49:17.760" v="220" actId="478"/>
          <ac:spMkLst>
            <pc:docMk/>
            <pc:sldMk cId="1888423015" sldId="276"/>
            <ac:spMk id="137" creationId="{05ABDB43-7AFE-4CA1-9F34-44F9B74385FA}"/>
          </ac:spMkLst>
        </pc:spChg>
        <pc:spChg chg="del mod topLvl">
          <ac:chgData name="付 志远" userId="dc4f241f4b284dd7" providerId="LiveId" clId="{15CA0083-EE38-4F27-A702-4748A4C41C1F}" dt="2021-10-01T05:54:09.833" v="315" actId="478"/>
          <ac:spMkLst>
            <pc:docMk/>
            <pc:sldMk cId="1888423015" sldId="276"/>
            <ac:spMk id="138" creationId="{7BB51B20-B07A-4F0D-8677-A6ACB63985DA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39" creationId="{F1F2CC57-41D6-41B5-8204-12D754F81DF4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40" creationId="{4206CCF9-F7D0-4F6C-9415-C4FF0962CC41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45" creationId="{6A6ED92B-808E-4EA6-B091-47F1567A8947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46" creationId="{4FC07531-1AD2-412B-876E-458102FE46E3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47" creationId="{079E108B-A3D3-4F00-9966-26F8C034C2A3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48" creationId="{9E061C3D-CB6C-41A2-BE76-759383D55DA4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49" creationId="{1A05D0AA-1A31-4CAD-A28F-B748E6085016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50" creationId="{0930C42C-D845-49DC-8999-E844D7825F17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51" creationId="{3A8BDEEF-2323-4705-9DD0-60CD3BBCA33B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52" creationId="{389FE6DD-EB45-492F-9C14-80B051DB281B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53" creationId="{52BB5811-E911-4F5F-83AA-7C89E96D05E8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54" creationId="{C0D33AB2-1260-4A40-916A-C03E72C29D9C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55" creationId="{04EDDAD2-8136-45FF-B72B-EBC11DF7BE5D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56" creationId="{27FD9E00-DDF7-4126-B103-FFA985F9FF06}"/>
          </ac:spMkLst>
        </pc:spChg>
        <pc:spChg chg="mod topLvl">
          <ac:chgData name="付 志远" userId="dc4f241f4b284dd7" providerId="LiveId" clId="{15CA0083-EE38-4F27-A702-4748A4C41C1F}" dt="2021-10-01T05:30:10.565" v="123" actId="164"/>
          <ac:spMkLst>
            <pc:docMk/>
            <pc:sldMk cId="1888423015" sldId="276"/>
            <ac:spMk id="157" creationId="{DE020DB2-836F-472A-9271-D05DCC641F0C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58" creationId="{38D21BAC-44BD-435F-87EC-54A87DCCDA8D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59" creationId="{ADB25705-4DAF-4880-8AAF-470FF56AA1EC}"/>
          </ac:spMkLst>
        </pc:spChg>
        <pc:spChg chg="mod">
          <ac:chgData name="付 志远" userId="dc4f241f4b284dd7" providerId="LiveId" clId="{15CA0083-EE38-4F27-A702-4748A4C41C1F}" dt="2021-10-01T05:17:21.788" v="35" actId="165"/>
          <ac:spMkLst>
            <pc:docMk/>
            <pc:sldMk cId="1888423015" sldId="276"/>
            <ac:spMk id="162" creationId="{04F0C556-9C93-443A-83A4-D51149443AF1}"/>
          </ac:spMkLst>
        </pc:spChg>
        <pc:spChg chg="mod">
          <ac:chgData name="付 志远" userId="dc4f241f4b284dd7" providerId="LiveId" clId="{15CA0083-EE38-4F27-A702-4748A4C41C1F}" dt="2021-10-01T05:17:21.788" v="35" actId="165"/>
          <ac:spMkLst>
            <pc:docMk/>
            <pc:sldMk cId="1888423015" sldId="276"/>
            <ac:spMk id="163" creationId="{0EA5C952-FD87-442E-A868-1DCA1F8814CC}"/>
          </ac:spMkLst>
        </pc:spChg>
        <pc:spChg chg="mod">
          <ac:chgData name="付 志远" userId="dc4f241f4b284dd7" providerId="LiveId" clId="{15CA0083-EE38-4F27-A702-4748A4C41C1F}" dt="2021-10-01T05:17:21.788" v="35" actId="165"/>
          <ac:spMkLst>
            <pc:docMk/>
            <pc:sldMk cId="1888423015" sldId="276"/>
            <ac:spMk id="164" creationId="{6E6975FB-FCA1-462A-A28B-D5C71D43B730}"/>
          </ac:spMkLst>
        </pc:spChg>
        <pc:spChg chg="del mod topLvl">
          <ac:chgData name="付 志远" userId="dc4f241f4b284dd7" providerId="LiveId" clId="{15CA0083-EE38-4F27-A702-4748A4C41C1F}" dt="2021-10-01T05:20:07.145" v="82" actId="478"/>
          <ac:spMkLst>
            <pc:docMk/>
            <pc:sldMk cId="1888423015" sldId="276"/>
            <ac:spMk id="165" creationId="{7D36A565-A1E8-4489-BE94-4867BF69A6DD}"/>
          </ac:spMkLst>
        </pc:spChg>
        <pc:spChg chg="mod topLvl">
          <ac:chgData name="付 志远" userId="dc4f241f4b284dd7" providerId="LiveId" clId="{15CA0083-EE38-4F27-A702-4748A4C41C1F}" dt="2021-10-01T05:17:56.839" v="43" actId="164"/>
          <ac:spMkLst>
            <pc:docMk/>
            <pc:sldMk cId="1888423015" sldId="276"/>
            <ac:spMk id="166" creationId="{72E73F05-4BDE-41EB-B39D-05A2BA086F0C}"/>
          </ac:spMkLst>
        </pc:spChg>
        <pc:spChg chg="mod topLvl">
          <ac:chgData name="付 志远" userId="dc4f241f4b284dd7" providerId="LiveId" clId="{15CA0083-EE38-4F27-A702-4748A4C41C1F}" dt="2021-10-01T05:17:56.839" v="43" actId="164"/>
          <ac:spMkLst>
            <pc:docMk/>
            <pc:sldMk cId="1888423015" sldId="276"/>
            <ac:spMk id="167" creationId="{2282274D-1C4D-4335-95FB-4B0EDDF6DAD8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69" creationId="{E52170FB-C08D-4EF6-A578-C86A66CB5CA3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70" creationId="{23B2B580-6FAF-41CE-84AD-BF29DA8939BB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71" creationId="{130DFD72-76E2-4FCE-8507-555DE9FD770A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73" creationId="{7365D4E5-3500-42B6-BD84-97373F3B02EA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74" creationId="{6C75EFA8-1163-43D4-A8A3-5A9CA8C43402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75" creationId="{EF8E2B23-2B2F-4196-94A1-B0D79BECD85A}"/>
          </ac:spMkLst>
        </pc:spChg>
        <pc:spChg chg="mod">
          <ac:chgData name="付 志远" userId="dc4f241f4b284dd7" providerId="LiveId" clId="{15CA0083-EE38-4F27-A702-4748A4C41C1F}" dt="2021-10-01T05:18:04.374" v="45" actId="571"/>
          <ac:spMkLst>
            <pc:docMk/>
            <pc:sldMk cId="1888423015" sldId="276"/>
            <ac:spMk id="177" creationId="{DF1BC673-1B07-49C6-A130-28F40EFECB14}"/>
          </ac:spMkLst>
        </pc:spChg>
        <pc:spChg chg="mod">
          <ac:chgData name="付 志远" userId="dc4f241f4b284dd7" providerId="LiveId" clId="{15CA0083-EE38-4F27-A702-4748A4C41C1F}" dt="2021-10-01T05:18:04.374" v="45" actId="571"/>
          <ac:spMkLst>
            <pc:docMk/>
            <pc:sldMk cId="1888423015" sldId="276"/>
            <ac:spMk id="179" creationId="{64E0F663-0C36-4535-8FD3-CCD436745C08}"/>
          </ac:spMkLst>
        </pc:spChg>
        <pc:spChg chg="add mod topLvl">
          <ac:chgData name="付 志远" userId="dc4f241f4b284dd7" providerId="LiveId" clId="{15CA0083-EE38-4F27-A702-4748A4C41C1F}" dt="2021-10-01T05:30:10.565" v="123" actId="164"/>
          <ac:spMkLst>
            <pc:docMk/>
            <pc:sldMk cId="1888423015" sldId="276"/>
            <ac:spMk id="180" creationId="{27ABA3D4-430D-4CEA-B69A-BCA69285E4E8}"/>
          </ac:spMkLst>
        </pc:spChg>
        <pc:spChg chg="add del mod topLvl">
          <ac:chgData name="付 志远" userId="dc4f241f4b284dd7" providerId="LiveId" clId="{15CA0083-EE38-4F27-A702-4748A4C41C1F}" dt="2021-10-01T05:54:09.833" v="315" actId="478"/>
          <ac:spMkLst>
            <pc:docMk/>
            <pc:sldMk cId="1888423015" sldId="276"/>
            <ac:spMk id="181" creationId="{17B39AC1-8DA5-4098-A5CE-70CDF087E4A0}"/>
          </ac:spMkLst>
        </pc:spChg>
        <pc:spChg chg="add del mod topLvl">
          <ac:chgData name="付 志远" userId="dc4f241f4b284dd7" providerId="LiveId" clId="{15CA0083-EE38-4F27-A702-4748A4C41C1F}" dt="2021-10-01T05:54:09.833" v="315" actId="478"/>
          <ac:spMkLst>
            <pc:docMk/>
            <pc:sldMk cId="1888423015" sldId="276"/>
            <ac:spMk id="182" creationId="{A93DDC5E-BF7B-4629-B5D0-B376D735298C}"/>
          </ac:spMkLst>
        </pc:spChg>
        <pc:spChg chg="add mod">
          <ac:chgData name="付 志远" userId="dc4f241f4b284dd7" providerId="LiveId" clId="{15CA0083-EE38-4F27-A702-4748A4C41C1F}" dt="2021-10-01T06:05:23.384" v="561" actId="164"/>
          <ac:spMkLst>
            <pc:docMk/>
            <pc:sldMk cId="1888423015" sldId="276"/>
            <ac:spMk id="183" creationId="{A4DC221E-7B1B-4B8B-92FE-E5DB8BC24243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85" creationId="{2D4D018C-3799-43E6-90CF-BBBF3734A62A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86" creationId="{044428C7-829C-48F8-A8A1-63FDDBE86EFC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88" creationId="{CD5F74FB-D826-4BBB-94D6-4C081DDAA20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89" creationId="{3DB14C6A-F3D8-4B8A-A5B8-7AC08432240E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1" creationId="{51CDDEEA-4FD5-407C-8ABF-D30F7868CD95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2" creationId="{94916AAB-1F5E-4C1E-97DF-AF7EEAE74AB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6" creationId="{5AA040CD-4484-4224-8E9E-CD70DDC89A88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7" creationId="{A248F95A-EACE-437F-B8B1-5367EC6913A9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8" creationId="{0071E58C-3E29-4310-8161-C7EC459DE08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9" creationId="{962E7A90-AA2B-4429-8454-508F62A21C76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3" creationId="{B2BF7BD7-1FBA-49E5-9C0D-48AF92F0FFD6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4" creationId="{D1F97EB7-3FCD-496B-B69E-5142FCF87558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5" creationId="{463C6DA5-D766-4916-B804-71DC8B9D95B2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6" creationId="{66538F7A-C154-44D3-8213-91657067608E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7" creationId="{F64A63B0-99A1-48A1-BD40-D2CD5A495B15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8" creationId="{AA18A6EF-497B-4198-A9FE-7FB6E9FB6280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0" creationId="{9E86B8E1-5D88-4598-AA02-41B19A640423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1" creationId="{BD94A0C5-5F60-4DE8-B841-64CBEB178C79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2" creationId="{52ABE9A4-9382-4BC9-9F0F-63A7B56AB28A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3" creationId="{E300D723-74D0-4CA8-B4CB-D6AA0AE7B420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4" creationId="{DED80B18-3A77-483A-9BCD-A78901225849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5" creationId="{375BAF96-8B42-48E9-82B5-EDB7113156CB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7" creationId="{1C2A8DEC-B9B2-49E4-BD7B-9D7FF8440FC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8" creationId="{D9D53C1F-6C09-4910-AE49-76D315880318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9" creationId="{45BA701C-339B-42E9-A328-2364755F0F1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20" creationId="{9E475DB2-40EE-4D23-B957-067131E8FC2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21" creationId="{9B852FE4-8D16-4136-A3CE-6CC239DC681F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22" creationId="{864318CF-1BDB-411C-8097-205AA1CFD435}"/>
          </ac:spMkLst>
        </pc:spChg>
        <pc:spChg chg="add mod">
          <ac:chgData name="付 志远" userId="dc4f241f4b284dd7" providerId="LiveId" clId="{15CA0083-EE38-4F27-A702-4748A4C41C1F}" dt="2021-10-01T06:05:11.983" v="557" actId="164"/>
          <ac:spMkLst>
            <pc:docMk/>
            <pc:sldMk cId="1888423015" sldId="276"/>
            <ac:spMk id="223" creationId="{3053249B-549D-4DBF-86BC-140B4A8D18B0}"/>
          </ac:spMkLst>
        </pc:spChg>
        <pc:spChg chg="mod topLvl">
          <ac:chgData name="付 志远" userId="dc4f241f4b284dd7" providerId="LiveId" clId="{15CA0083-EE38-4F27-A702-4748A4C41C1F}" dt="2021-10-01T05:58:41.912" v="358" actId="164"/>
          <ac:spMkLst>
            <pc:docMk/>
            <pc:sldMk cId="1888423015" sldId="276"/>
            <ac:spMk id="229" creationId="{E16BEF67-3F4D-40F5-AD4B-D021B987B747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4" creationId="{BCF9931C-2411-4FDF-A77D-B497DBF4C986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5" creationId="{F0922173-BA11-4960-B30E-ABB3B279CDB9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6" creationId="{ADB940C3-C3A9-4B21-993E-4CAEEAF4A40E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7" creationId="{68225DB6-6C4B-4E77-B037-3A67A56BCAC6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8" creationId="{9DB8CACA-262F-4DF8-ACAB-74FC01CCDD2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9" creationId="{84680E78-B9C1-459A-9241-275ECA63830D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0" creationId="{F0C4FF78-9808-43D2-96DB-E5C335F7629D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1" creationId="{867713FD-9F85-418C-9A58-838C745F1EB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2" creationId="{5A575D91-28CD-444C-BC43-85174269C7B7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3" creationId="{043DABFD-4A38-47D2-BE9E-0C878B411941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4" creationId="{7CCFD944-F77B-46F9-AF07-85304D5130F1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5" creationId="{1754A3E9-C241-44D2-8AF0-7CF9AA993019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6" creationId="{E8509FB3-EB42-4C67-A409-EC089B90FF83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7" creationId="{D9AA33AC-8153-46B0-8DC1-F25912908D5C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8" creationId="{463FC5D6-4B20-42B1-94CD-3BB1728216D3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9" creationId="{347A5AC6-A2E5-4FD8-852B-A62775540439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0" creationId="{C18F3A02-F1F5-414F-95F0-39C207EE9C0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1" creationId="{9CFB8F20-B500-48CD-A7AB-2FC39268E871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2" creationId="{D91050A1-EB65-4484-A08B-7D56AB9A4557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3" creationId="{78E4E6E7-9E8B-4DCA-A189-DE364F5BFE8E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6" creationId="{3ED6CCEF-828E-483F-A8E2-B6E5001A409C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7" creationId="{EB00ED59-C494-4502-8104-56E0CEDEDFC0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8" creationId="{B86E4CDE-28C8-4DD9-9CEF-5479D105AB1D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9" creationId="{CC70FC2F-B93D-4DEE-A2F1-215E4D849ED6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2" creationId="{E36FA8F0-54A6-4AD7-8E1D-5C487BD7436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3" creationId="{E523231B-049B-4103-924B-D6F938A5EDC3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4" creationId="{01DBCD2D-CF49-4D89-ABC6-7536ED9AF8D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5" creationId="{C30F8168-0263-4F45-9576-31D543B9F8B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6" creationId="{478B2F36-97D2-4163-8897-70DEA5BFDC09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7" creationId="{45F3837D-0583-4260-B356-9300A1BE344D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8" creationId="{EC1602AD-8B3B-4F0E-9EC5-E03B9B4C9CC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9" creationId="{2B91F1FF-14D2-404C-96AE-6E2F15F59BC4}"/>
          </ac:spMkLst>
        </pc:spChg>
        <pc:spChg chg="mod">
          <ac:chgData name="付 志远" userId="dc4f241f4b284dd7" providerId="LiveId" clId="{15CA0083-EE38-4F27-A702-4748A4C41C1F}" dt="2021-10-01T05:56:41.601" v="343" actId="207"/>
          <ac:spMkLst>
            <pc:docMk/>
            <pc:sldMk cId="1888423015" sldId="276"/>
            <ac:spMk id="271" creationId="{A4F56634-8F5D-4553-BBA4-4A45FB051DA7}"/>
          </ac:spMkLst>
        </pc:spChg>
        <pc:spChg chg="mod">
          <ac:chgData name="付 志远" userId="dc4f241f4b284dd7" providerId="LiveId" clId="{15CA0083-EE38-4F27-A702-4748A4C41C1F}" dt="2021-10-01T05:56:41.601" v="343" actId="207"/>
          <ac:spMkLst>
            <pc:docMk/>
            <pc:sldMk cId="1888423015" sldId="276"/>
            <ac:spMk id="272" creationId="{3C47840A-4F13-47A7-8A13-004056FDC660}"/>
          </ac:spMkLst>
        </pc:spChg>
        <pc:spChg chg="mod">
          <ac:chgData name="付 志远" userId="dc4f241f4b284dd7" providerId="LiveId" clId="{15CA0083-EE38-4F27-A702-4748A4C41C1F}" dt="2021-10-01T05:56:20.153" v="341" actId="571"/>
          <ac:spMkLst>
            <pc:docMk/>
            <pc:sldMk cId="1888423015" sldId="276"/>
            <ac:spMk id="274" creationId="{BFB9E8E6-5684-4B66-B482-95B11EB491A4}"/>
          </ac:spMkLst>
        </pc:spChg>
        <pc:spChg chg="mod">
          <ac:chgData name="付 志远" userId="dc4f241f4b284dd7" providerId="LiveId" clId="{15CA0083-EE38-4F27-A702-4748A4C41C1F}" dt="2021-10-01T05:56:20.153" v="341" actId="571"/>
          <ac:spMkLst>
            <pc:docMk/>
            <pc:sldMk cId="1888423015" sldId="276"/>
            <ac:spMk id="275" creationId="{EFE38E08-C3C4-4CBB-855D-316AB92138FC}"/>
          </ac:spMkLst>
        </pc:spChg>
        <pc:spChg chg="mod">
          <ac:chgData name="付 志远" userId="dc4f241f4b284dd7" providerId="LiveId" clId="{15CA0083-EE38-4F27-A702-4748A4C41C1F}" dt="2021-10-01T05:57:44.694" v="353" actId="1036"/>
          <ac:spMkLst>
            <pc:docMk/>
            <pc:sldMk cId="1888423015" sldId="276"/>
            <ac:spMk id="277" creationId="{5FBEF065-ECB1-437D-8E72-569FD112C435}"/>
          </ac:spMkLst>
        </pc:spChg>
        <pc:spChg chg="mod">
          <ac:chgData name="付 志远" userId="dc4f241f4b284dd7" providerId="LiveId" clId="{15CA0083-EE38-4F27-A702-4748A4C41C1F}" dt="2021-10-01T05:57:43.098" v="352" actId="1036"/>
          <ac:spMkLst>
            <pc:docMk/>
            <pc:sldMk cId="1888423015" sldId="276"/>
            <ac:spMk id="278" creationId="{C10B9C9E-007F-43E8-86B8-42613D725F1A}"/>
          </ac:spMkLst>
        </pc:spChg>
        <pc:spChg chg="mod">
          <ac:chgData name="付 志远" userId="dc4f241f4b284dd7" providerId="LiveId" clId="{15CA0083-EE38-4F27-A702-4748A4C41C1F}" dt="2021-10-01T05:57:30.960" v="351" actId="207"/>
          <ac:spMkLst>
            <pc:docMk/>
            <pc:sldMk cId="1888423015" sldId="276"/>
            <ac:spMk id="280" creationId="{3A0FEA5B-EF33-463A-B732-01773D3ABEED}"/>
          </ac:spMkLst>
        </pc:spChg>
        <pc:spChg chg="mod">
          <ac:chgData name="付 志远" userId="dc4f241f4b284dd7" providerId="LiveId" clId="{15CA0083-EE38-4F27-A702-4748A4C41C1F}" dt="2021-10-01T05:57:30.960" v="351" actId="207"/>
          <ac:spMkLst>
            <pc:docMk/>
            <pc:sldMk cId="1888423015" sldId="276"/>
            <ac:spMk id="281" creationId="{F0C724E1-F461-4037-8A0A-F5DEB527EA96}"/>
          </ac:spMkLst>
        </pc:spChg>
        <pc:spChg chg="mod">
          <ac:chgData name="付 志远" userId="dc4f241f4b284dd7" providerId="LiveId" clId="{15CA0083-EE38-4F27-A702-4748A4C41C1F}" dt="2021-10-01T05:57:30.960" v="351" actId="207"/>
          <ac:spMkLst>
            <pc:docMk/>
            <pc:sldMk cId="1888423015" sldId="276"/>
            <ac:spMk id="283" creationId="{0E848A6D-6430-4491-B72B-D023023D57E1}"/>
          </ac:spMkLst>
        </pc:spChg>
        <pc:spChg chg="mod">
          <ac:chgData name="付 志远" userId="dc4f241f4b284dd7" providerId="LiveId" clId="{15CA0083-EE38-4F27-A702-4748A4C41C1F}" dt="2021-10-01T05:57:30.960" v="351" actId="207"/>
          <ac:spMkLst>
            <pc:docMk/>
            <pc:sldMk cId="1888423015" sldId="276"/>
            <ac:spMk id="284" creationId="{0A6BFA78-F514-43E0-9672-ED234192ED77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89" creationId="{BBBDB6E6-DF91-42ED-9920-A2555B06799A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0" creationId="{AA02CC74-D298-4DF0-9334-47EF88F9D189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1" creationId="{697C2DCF-15A1-43BF-A08B-458958E6FDE5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2" creationId="{8921D5F4-D56F-496C-94F6-A0E6F9FFB7BD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3" creationId="{4889B021-5405-4198-9A07-0975F46FF088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4" creationId="{829E7439-ADAA-416E-A5AC-3FE9EB3D96FC}"/>
          </ac:spMkLst>
        </pc:spChg>
        <pc:spChg chg="add mod">
          <ac:chgData name="付 志远" userId="dc4f241f4b284dd7" providerId="LiveId" clId="{15CA0083-EE38-4F27-A702-4748A4C41C1F}" dt="2021-10-01T05:58:50.187" v="360" actId="571"/>
          <ac:spMkLst>
            <pc:docMk/>
            <pc:sldMk cId="1888423015" sldId="276"/>
            <ac:spMk id="295" creationId="{3D140751-4358-4DD5-B80C-EB198EF23B5B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299" creationId="{5C6BC7B7-8783-4758-875A-95B486B93FD5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08" creationId="{40D53A31-CCDC-4C53-9803-B24FEC8A17FD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09" creationId="{885456E8-8740-4BAB-8458-86E967825FE6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0" creationId="{9712323B-DDF7-4A3F-8227-4B468166518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1" creationId="{ED213286-89A0-4F1D-8620-C2E80C4AEC9B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2" creationId="{D10E9782-2E32-4F3A-B295-947E9188769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3" creationId="{D6B5A145-8A7E-4855-BC10-023ACD60990E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7" creationId="{731C15A7-7AF6-46CB-AAD0-8934739F6B0F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8" creationId="{BB5A52BB-23D0-4C98-A80C-7B5993C50E98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9" creationId="{9A8289C6-5BBA-443A-AA65-712F37FF5A04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0" creationId="{C4FA2A5A-60A2-425C-B75B-F9AD8F81EC4D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1" creationId="{99B2D819-231A-44EF-ACA3-DDE4923828BE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2" creationId="{C4EC5BE8-D985-4436-B80B-36C2D0C448B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3" creationId="{84462BA3-A0F3-44C2-BDCF-F035CA02E6D1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4" creationId="{67B724FD-ED70-4D09-A63C-54C846CCA2EA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5" creationId="{A91C45A7-288E-4C1E-9882-A045D521830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6" creationId="{A4D4C2C9-1ECE-4F29-A590-EDAF0B96189B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7" creationId="{0EA869F6-610B-4BBF-884C-14C74BAF86CD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8" creationId="{BD9BED4F-0214-451E-8176-32EC058D21FE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1" creationId="{69FF532C-55EC-4A3C-B7AF-91729E6E51FC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2" creationId="{C8AEF449-86BC-4188-A8C9-CED2C91F21CA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3" creationId="{EE865372-BE11-4EB3-B583-85F6295EB883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4" creationId="{9CFF0E58-87D4-48A3-89BC-7DFF5D6E2D8C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7" creationId="{542C0105-2DE4-42B0-A253-F8877261436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8" creationId="{075F2A69-4236-47AB-91B1-BF700C1311CF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9" creationId="{74244C52-B79C-4881-B1BD-8DE722D5FA7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40" creationId="{3184A0E2-EFAF-4946-BDFA-FF462720E685}"/>
          </ac:spMkLst>
        </pc:spChg>
        <pc:spChg chg="mod topLvl">
          <ac:chgData name="付 志远" userId="dc4f241f4b284dd7" providerId="LiveId" clId="{15CA0083-EE38-4F27-A702-4748A4C41C1F}" dt="2021-10-01T06:05:02.435" v="553" actId="164"/>
          <ac:spMkLst>
            <pc:docMk/>
            <pc:sldMk cId="1888423015" sldId="276"/>
            <ac:spMk id="344" creationId="{8D629269-39D4-4CEE-96AF-AC9C8BD41B70}"/>
          </ac:spMkLst>
        </pc:spChg>
        <pc:spChg chg="mod topLvl">
          <ac:chgData name="付 志远" userId="dc4f241f4b284dd7" providerId="LiveId" clId="{15CA0083-EE38-4F27-A702-4748A4C41C1F}" dt="2021-10-01T06:03:20.570" v="523" actId="207"/>
          <ac:spMkLst>
            <pc:docMk/>
            <pc:sldMk cId="1888423015" sldId="276"/>
            <ac:spMk id="353" creationId="{F06B21CF-F574-44E4-8292-8C3B5C5A54DE}"/>
          </ac:spMkLst>
        </pc:spChg>
        <pc:spChg chg="del mod topLvl">
          <ac:chgData name="付 志远" userId="dc4f241f4b284dd7" providerId="LiveId" clId="{15CA0083-EE38-4F27-A702-4748A4C41C1F}" dt="2021-10-01T06:01:48.299" v="410" actId="478"/>
          <ac:spMkLst>
            <pc:docMk/>
            <pc:sldMk cId="1888423015" sldId="276"/>
            <ac:spMk id="354" creationId="{E4E3A65B-58DB-460E-BC2E-3A1E2131B3C8}"/>
          </ac:spMkLst>
        </pc:spChg>
        <pc:spChg chg="mod topLvl">
          <ac:chgData name="付 志远" userId="dc4f241f4b284dd7" providerId="LiveId" clId="{15CA0083-EE38-4F27-A702-4748A4C41C1F}" dt="2021-10-01T06:03:20.570" v="523" actId="207"/>
          <ac:spMkLst>
            <pc:docMk/>
            <pc:sldMk cId="1888423015" sldId="276"/>
            <ac:spMk id="355" creationId="{1D262B2E-A2C0-47F0-A99A-BA07F9D87B15}"/>
          </ac:spMkLst>
        </pc:spChg>
        <pc:spChg chg="del mod topLvl">
          <ac:chgData name="付 志远" userId="dc4f241f4b284dd7" providerId="LiveId" clId="{15CA0083-EE38-4F27-A702-4748A4C41C1F}" dt="2021-10-01T06:01:48.299" v="410" actId="478"/>
          <ac:spMkLst>
            <pc:docMk/>
            <pc:sldMk cId="1888423015" sldId="276"/>
            <ac:spMk id="356" creationId="{7CA1B63F-D46A-4D52-AC13-42C0B269E087}"/>
          </ac:spMkLst>
        </pc:spChg>
        <pc:spChg chg="mod topLvl">
          <ac:chgData name="付 志远" userId="dc4f241f4b284dd7" providerId="LiveId" clId="{15CA0083-EE38-4F27-A702-4748A4C41C1F}" dt="2021-10-01T06:03:20.570" v="523" actId="207"/>
          <ac:spMkLst>
            <pc:docMk/>
            <pc:sldMk cId="1888423015" sldId="276"/>
            <ac:spMk id="357" creationId="{276BC2AB-8A11-4105-B483-F7193910D5BA}"/>
          </ac:spMkLst>
        </pc:spChg>
        <pc:spChg chg="del mod topLvl">
          <ac:chgData name="付 志远" userId="dc4f241f4b284dd7" providerId="LiveId" clId="{15CA0083-EE38-4F27-A702-4748A4C41C1F}" dt="2021-10-01T06:01:48.299" v="410" actId="478"/>
          <ac:spMkLst>
            <pc:docMk/>
            <pc:sldMk cId="1888423015" sldId="276"/>
            <ac:spMk id="358" creationId="{1F776237-C0F9-4376-8E2F-872FCEF5CA44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2" creationId="{0A6251AD-30A0-4F42-A0C6-2DCE1868F151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3" creationId="{B0B45FD8-5A5E-4035-B8FD-DE725E7BF203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4" creationId="{24271429-CED3-43B9-BA16-A7E7A08B48E4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5" creationId="{886EED37-00D8-4033-AF4B-36EF666191E1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6" creationId="{7AB0BF0F-E6A6-44A7-B5DB-54253FC1C352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7" creationId="{1C669372-1E32-4F55-9C2B-6AABA0EF6EEA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8" creationId="{2C546EC9-CB7E-4EC3-8C5E-189B910BDCA9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9" creationId="{7D0340C9-B1C8-4F21-9970-6FFB93D1D862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0" creationId="{8267CF23-FC8A-410E-A8FF-8089732F3FBD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1" creationId="{B6DFA154-F5FA-4689-B10D-BEFCCE4CE395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2" creationId="{E5DE51E8-1DFC-4ABA-B625-60B73D7F79FC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3" creationId="{72FB6A39-B572-4A7F-8EE4-401D06602850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6" creationId="{A9D1A5EB-E07F-4070-A6B2-C0B4D037CEDF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7" creationId="{5C050262-BE8A-4701-B8B5-A9DA362EE85D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8" creationId="{09544439-EE02-45D6-A0CB-741EA9417DA8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9" creationId="{600AF294-C1EB-4210-A912-C9B9BEB74EF3}"/>
          </ac:spMkLst>
        </pc:spChg>
        <pc:spChg chg="mod">
          <ac:chgData name="付 志远" userId="dc4f241f4b284dd7" providerId="LiveId" clId="{15CA0083-EE38-4F27-A702-4748A4C41C1F}" dt="2021-10-01T06:01:02.046" v="391" actId="165"/>
          <ac:spMkLst>
            <pc:docMk/>
            <pc:sldMk cId="1888423015" sldId="276"/>
            <ac:spMk id="382" creationId="{7504460B-D9C7-4D55-8A4C-216611FF365B}"/>
          </ac:spMkLst>
        </pc:spChg>
        <pc:spChg chg="mod">
          <ac:chgData name="付 志远" userId="dc4f241f4b284dd7" providerId="LiveId" clId="{15CA0083-EE38-4F27-A702-4748A4C41C1F}" dt="2021-10-01T06:01:02.046" v="391" actId="165"/>
          <ac:spMkLst>
            <pc:docMk/>
            <pc:sldMk cId="1888423015" sldId="276"/>
            <ac:spMk id="383" creationId="{9BF3FEBD-9157-4CC8-9AEA-75442FD0DB42}"/>
          </ac:spMkLst>
        </pc:spChg>
        <pc:spChg chg="mod">
          <ac:chgData name="付 志远" userId="dc4f241f4b284dd7" providerId="LiveId" clId="{15CA0083-EE38-4F27-A702-4748A4C41C1F}" dt="2021-10-01T06:01:02.046" v="391" actId="165"/>
          <ac:spMkLst>
            <pc:docMk/>
            <pc:sldMk cId="1888423015" sldId="276"/>
            <ac:spMk id="384" creationId="{C6D10321-E6DF-4CA8-8F3A-CFFC60989ECC}"/>
          </ac:spMkLst>
        </pc:spChg>
        <pc:spChg chg="mod">
          <ac:chgData name="付 志远" userId="dc4f241f4b284dd7" providerId="LiveId" clId="{15CA0083-EE38-4F27-A702-4748A4C41C1F}" dt="2021-10-01T06:01:02.046" v="391" actId="165"/>
          <ac:spMkLst>
            <pc:docMk/>
            <pc:sldMk cId="1888423015" sldId="276"/>
            <ac:spMk id="385" creationId="{4D2CB2CE-13AE-4A95-8914-428771FD9307}"/>
          </ac:spMkLst>
        </pc:spChg>
        <pc:spChg chg="mod">
          <ac:chgData name="付 志远" userId="dc4f241f4b284dd7" providerId="LiveId" clId="{15CA0083-EE38-4F27-A702-4748A4C41C1F}" dt="2021-10-01T06:01:15.001" v="396" actId="571"/>
          <ac:spMkLst>
            <pc:docMk/>
            <pc:sldMk cId="1888423015" sldId="276"/>
            <ac:spMk id="387" creationId="{E546C977-4CA0-476A-86AF-2A36273D40BC}"/>
          </ac:spMkLst>
        </pc:spChg>
        <pc:spChg chg="mod">
          <ac:chgData name="付 志远" userId="dc4f241f4b284dd7" providerId="LiveId" clId="{15CA0083-EE38-4F27-A702-4748A4C41C1F}" dt="2021-10-01T06:01:15.001" v="396" actId="571"/>
          <ac:spMkLst>
            <pc:docMk/>
            <pc:sldMk cId="1888423015" sldId="276"/>
            <ac:spMk id="388" creationId="{E0556988-2858-401A-AEB1-EE096D55366C}"/>
          </ac:spMkLst>
        </pc:spChg>
        <pc:spChg chg="mod">
          <ac:chgData name="付 志远" userId="dc4f241f4b284dd7" providerId="LiveId" clId="{15CA0083-EE38-4F27-A702-4748A4C41C1F}" dt="2021-10-01T06:01:15.001" v="396" actId="571"/>
          <ac:spMkLst>
            <pc:docMk/>
            <pc:sldMk cId="1888423015" sldId="276"/>
            <ac:spMk id="390" creationId="{8EDA4329-3192-4DC1-93AE-06B59446A071}"/>
          </ac:spMkLst>
        </pc:spChg>
        <pc:spChg chg="mod">
          <ac:chgData name="付 志远" userId="dc4f241f4b284dd7" providerId="LiveId" clId="{15CA0083-EE38-4F27-A702-4748A4C41C1F}" dt="2021-10-01T06:01:15.001" v="396" actId="571"/>
          <ac:spMkLst>
            <pc:docMk/>
            <pc:sldMk cId="1888423015" sldId="276"/>
            <ac:spMk id="391" creationId="{DA1B8172-DE3E-48B9-98FF-60F365D7BD39}"/>
          </ac:spMkLst>
        </pc:spChg>
        <pc:spChg chg="mod">
          <ac:chgData name="付 志远" userId="dc4f241f4b284dd7" providerId="LiveId" clId="{15CA0083-EE38-4F27-A702-4748A4C41C1F}" dt="2021-10-01T06:02:08.056" v="421" actId="571"/>
          <ac:spMkLst>
            <pc:docMk/>
            <pc:sldMk cId="1888423015" sldId="276"/>
            <ac:spMk id="393" creationId="{F9EE6A42-8B46-4C78-8280-FB7D6A84456C}"/>
          </ac:spMkLst>
        </pc:spChg>
        <pc:spChg chg="mod">
          <ac:chgData name="付 志远" userId="dc4f241f4b284dd7" providerId="LiveId" clId="{15CA0083-EE38-4F27-A702-4748A4C41C1F}" dt="2021-10-01T06:02:08.056" v="421" actId="571"/>
          <ac:spMkLst>
            <pc:docMk/>
            <pc:sldMk cId="1888423015" sldId="276"/>
            <ac:spMk id="394" creationId="{5D806150-4457-47C2-98C7-3FAF0169E194}"/>
          </ac:spMkLst>
        </pc:spChg>
        <pc:spChg chg="mod">
          <ac:chgData name="付 志远" userId="dc4f241f4b284dd7" providerId="LiveId" clId="{15CA0083-EE38-4F27-A702-4748A4C41C1F}" dt="2021-10-01T06:02:08.056" v="421" actId="571"/>
          <ac:spMkLst>
            <pc:docMk/>
            <pc:sldMk cId="1888423015" sldId="276"/>
            <ac:spMk id="395" creationId="{B27C40BC-0B63-425F-AD15-3C4C6F2D617F}"/>
          </ac:spMkLst>
        </pc:spChg>
        <pc:spChg chg="mod">
          <ac:chgData name="付 志远" userId="dc4f241f4b284dd7" providerId="LiveId" clId="{15CA0083-EE38-4F27-A702-4748A4C41C1F}" dt="2021-10-01T06:02:08.902" v="422" actId="571"/>
          <ac:spMkLst>
            <pc:docMk/>
            <pc:sldMk cId="1888423015" sldId="276"/>
            <ac:spMk id="397" creationId="{D94B4300-1D53-461B-9956-6ACB77607987}"/>
          </ac:spMkLst>
        </pc:spChg>
        <pc:spChg chg="mod">
          <ac:chgData name="付 志远" userId="dc4f241f4b284dd7" providerId="LiveId" clId="{15CA0083-EE38-4F27-A702-4748A4C41C1F}" dt="2021-10-01T06:02:08.902" v="422" actId="571"/>
          <ac:spMkLst>
            <pc:docMk/>
            <pc:sldMk cId="1888423015" sldId="276"/>
            <ac:spMk id="398" creationId="{F465720E-6C08-4EEF-B42C-DAAF0229200B}"/>
          </ac:spMkLst>
        </pc:spChg>
        <pc:spChg chg="mod">
          <ac:chgData name="付 志远" userId="dc4f241f4b284dd7" providerId="LiveId" clId="{15CA0083-EE38-4F27-A702-4748A4C41C1F}" dt="2021-10-01T06:02:08.902" v="422" actId="571"/>
          <ac:spMkLst>
            <pc:docMk/>
            <pc:sldMk cId="1888423015" sldId="276"/>
            <ac:spMk id="399" creationId="{FABE0F9E-278B-4CF2-A124-3D99679F5CF5}"/>
          </ac:spMkLst>
        </pc:spChg>
        <pc:spChg chg="mod">
          <ac:chgData name="付 志远" userId="dc4f241f4b284dd7" providerId="LiveId" clId="{15CA0083-EE38-4F27-A702-4748A4C41C1F}" dt="2021-10-01T06:03:24.936" v="524" actId="207"/>
          <ac:spMkLst>
            <pc:docMk/>
            <pc:sldMk cId="1888423015" sldId="276"/>
            <ac:spMk id="401" creationId="{163B8B05-4EAF-47FD-9172-584D8F9BDCD5}"/>
          </ac:spMkLst>
        </pc:spChg>
        <pc:spChg chg="mod">
          <ac:chgData name="付 志远" userId="dc4f241f4b284dd7" providerId="LiveId" clId="{15CA0083-EE38-4F27-A702-4748A4C41C1F}" dt="2021-10-01T06:03:24.936" v="524" actId="207"/>
          <ac:spMkLst>
            <pc:docMk/>
            <pc:sldMk cId="1888423015" sldId="276"/>
            <ac:spMk id="402" creationId="{07BD1880-66DE-42B2-9F4A-AE089BB770E9}"/>
          </ac:spMkLst>
        </pc:spChg>
        <pc:spChg chg="mod">
          <ac:chgData name="付 志远" userId="dc4f241f4b284dd7" providerId="LiveId" clId="{15CA0083-EE38-4F27-A702-4748A4C41C1F}" dt="2021-10-01T06:03:24.936" v="524" actId="207"/>
          <ac:spMkLst>
            <pc:docMk/>
            <pc:sldMk cId="1888423015" sldId="276"/>
            <ac:spMk id="403" creationId="{701C2A5C-2963-4BBD-8B2F-2612CCEC81E5}"/>
          </ac:spMkLst>
        </pc:spChg>
        <pc:spChg chg="add mod">
          <ac:chgData name="付 志远" userId="dc4f241f4b284dd7" providerId="LiveId" clId="{15CA0083-EE38-4F27-A702-4748A4C41C1F}" dt="2021-10-01T06:05:02.435" v="553" actId="164"/>
          <ac:spMkLst>
            <pc:docMk/>
            <pc:sldMk cId="1888423015" sldId="276"/>
            <ac:spMk id="404" creationId="{418010B9-7D34-41CE-8E1A-797639377C85}"/>
          </ac:spMkLst>
        </pc:spChg>
        <pc:spChg chg="add mod">
          <ac:chgData name="付 志远" userId="dc4f241f4b284dd7" providerId="LiveId" clId="{15CA0083-EE38-4F27-A702-4748A4C41C1F}" dt="2021-10-01T06:05:02.435" v="553" actId="164"/>
          <ac:spMkLst>
            <pc:docMk/>
            <pc:sldMk cId="1888423015" sldId="276"/>
            <ac:spMk id="405" creationId="{BF65F372-46A9-4C01-98F2-BA7F6D880A95}"/>
          </ac:spMkLst>
        </pc:spChg>
        <pc:spChg chg="mod">
          <ac:chgData name="付 志远" userId="dc4f241f4b284dd7" providerId="LiveId" clId="{15CA0083-EE38-4F27-A702-4748A4C41C1F}" dt="2021-10-01T06:04:08.936" v="537" actId="571"/>
          <ac:spMkLst>
            <pc:docMk/>
            <pc:sldMk cId="1888423015" sldId="276"/>
            <ac:spMk id="407" creationId="{B54D5B47-2C62-43CD-BAB7-A31ACCB5AFF3}"/>
          </ac:spMkLst>
        </pc:spChg>
        <pc:spChg chg="mod">
          <ac:chgData name="付 志远" userId="dc4f241f4b284dd7" providerId="LiveId" clId="{15CA0083-EE38-4F27-A702-4748A4C41C1F}" dt="2021-10-01T06:04:08.936" v="537" actId="571"/>
          <ac:spMkLst>
            <pc:docMk/>
            <pc:sldMk cId="1888423015" sldId="276"/>
            <ac:spMk id="408" creationId="{0A9C89E3-16E1-46F9-B8B8-F37BD9E286DA}"/>
          </ac:spMkLst>
        </pc:spChg>
        <pc:spChg chg="add mod">
          <ac:chgData name="付 志远" userId="dc4f241f4b284dd7" providerId="LiveId" clId="{15CA0083-EE38-4F27-A702-4748A4C41C1F}" dt="2021-10-01T06:04:52.804" v="551" actId="164"/>
          <ac:spMkLst>
            <pc:docMk/>
            <pc:sldMk cId="1888423015" sldId="276"/>
            <ac:spMk id="409" creationId="{95861409-6770-4A5E-938B-5776D33E1B9D}"/>
          </ac:spMkLst>
        </pc:spChg>
        <pc:spChg chg="add mod">
          <ac:chgData name="付 志远" userId="dc4f241f4b284dd7" providerId="LiveId" clId="{15CA0083-EE38-4F27-A702-4748A4C41C1F}" dt="2021-10-01T06:04:52.804" v="551" actId="164"/>
          <ac:spMkLst>
            <pc:docMk/>
            <pc:sldMk cId="1888423015" sldId="276"/>
            <ac:spMk id="410" creationId="{42CC13F8-72C8-4762-A1A1-F878D2440D96}"/>
          </ac:spMkLst>
        </pc:spChg>
        <pc:spChg chg="add mod">
          <ac:chgData name="付 志远" userId="dc4f241f4b284dd7" providerId="LiveId" clId="{15CA0083-EE38-4F27-A702-4748A4C41C1F}" dt="2021-10-01T06:04:52.804" v="551" actId="164"/>
          <ac:spMkLst>
            <pc:docMk/>
            <pc:sldMk cId="1888423015" sldId="276"/>
            <ac:spMk id="411" creationId="{C442BB99-2B89-49B8-982E-4A9B1796CA11}"/>
          </ac:spMkLst>
        </pc:spChg>
        <pc:spChg chg="add mod">
          <ac:chgData name="付 志远" userId="dc4f241f4b284dd7" providerId="LiveId" clId="{15CA0083-EE38-4F27-A702-4748A4C41C1F}" dt="2021-10-01T06:04:52.804" v="551" actId="164"/>
          <ac:spMkLst>
            <pc:docMk/>
            <pc:sldMk cId="1888423015" sldId="276"/>
            <ac:spMk id="412" creationId="{C8ACE6AE-3BA1-4686-B117-2295D0A5AE02}"/>
          </ac:spMkLst>
        </pc:spChg>
        <pc:grpChg chg="add del mod">
          <ac:chgData name="付 志远" userId="dc4f241f4b284dd7" providerId="LiveId" clId="{15CA0083-EE38-4F27-A702-4748A4C41C1F}" dt="2021-10-01T05:39:04.191" v="170" actId="165"/>
          <ac:grpSpMkLst>
            <pc:docMk/>
            <pc:sldMk cId="1888423015" sldId="276"/>
            <ac:grpSpMk id="2" creationId="{C8CEDA61-BE87-4D01-8C06-E7FA791067A1}"/>
          </ac:grpSpMkLst>
        </pc:grpChg>
        <pc:grpChg chg="add mod">
          <ac:chgData name="付 志远" userId="dc4f241f4b284dd7" providerId="LiveId" clId="{15CA0083-EE38-4F27-A702-4748A4C41C1F}" dt="2021-10-01T05:19:11.214" v="72" actId="164"/>
          <ac:grpSpMkLst>
            <pc:docMk/>
            <pc:sldMk cId="1888423015" sldId="276"/>
            <ac:grpSpMk id="3" creationId="{432F6796-BA5F-4ED3-ABAB-1807440B6BC7}"/>
          </ac:grpSpMkLst>
        </pc:grpChg>
        <pc:grpChg chg="add mod">
          <ac:chgData name="付 志远" userId="dc4f241f4b284dd7" providerId="LiveId" clId="{15CA0083-EE38-4F27-A702-4748A4C41C1F}" dt="2021-10-01T05:19:11.214" v="72" actId="164"/>
          <ac:grpSpMkLst>
            <pc:docMk/>
            <pc:sldMk cId="1888423015" sldId="276"/>
            <ac:grpSpMk id="4" creationId="{968A16B5-8A96-48D7-90DD-D9E19775641B}"/>
          </ac:grpSpMkLst>
        </pc:grpChg>
        <pc:grpChg chg="add del mod">
          <ac:chgData name="付 志远" userId="dc4f241f4b284dd7" providerId="LiveId" clId="{15CA0083-EE38-4F27-A702-4748A4C41C1F}" dt="2021-10-01T05:54:09.833" v="315" actId="478"/>
          <ac:grpSpMkLst>
            <pc:docMk/>
            <pc:sldMk cId="1888423015" sldId="276"/>
            <ac:grpSpMk id="5" creationId="{A6639053-DCDA-4838-9F32-2D0FDE82E2D6}"/>
          </ac:grpSpMkLst>
        </pc:grpChg>
        <pc:grpChg chg="add del mod ord">
          <ac:chgData name="付 志远" userId="dc4f241f4b284dd7" providerId="LiveId" clId="{15CA0083-EE38-4F27-A702-4748A4C41C1F}" dt="2021-10-01T05:54:09.833" v="315" actId="478"/>
          <ac:grpSpMkLst>
            <pc:docMk/>
            <pc:sldMk cId="1888423015" sldId="276"/>
            <ac:grpSpMk id="6" creationId="{125D3944-D6BD-433D-BE67-2B8EA7F123DD}"/>
          </ac:grpSpMkLst>
        </pc:grpChg>
        <pc:grpChg chg="add del mod ord">
          <ac:chgData name="付 志远" userId="dc4f241f4b284dd7" providerId="LiveId" clId="{15CA0083-EE38-4F27-A702-4748A4C41C1F}" dt="2021-10-01T05:54:09.833" v="315" actId="478"/>
          <ac:grpSpMkLst>
            <pc:docMk/>
            <pc:sldMk cId="1888423015" sldId="276"/>
            <ac:grpSpMk id="7" creationId="{98B8429C-38D6-4D29-A676-55119D109B92}"/>
          </ac:grpSpMkLst>
        </pc:grpChg>
        <pc:grpChg chg="add del mod">
          <ac:chgData name="付 志远" userId="dc4f241f4b284dd7" providerId="LiveId" clId="{15CA0083-EE38-4F27-A702-4748A4C41C1F}" dt="2021-10-01T05:29:46.625" v="120" actId="165"/>
          <ac:grpSpMkLst>
            <pc:docMk/>
            <pc:sldMk cId="1888423015" sldId="276"/>
            <ac:grpSpMk id="8" creationId="{C0D4258F-569E-4B73-A0B1-7DE15193927A}"/>
          </ac:grpSpMkLst>
        </pc:grpChg>
        <pc:grpChg chg="add del mod">
          <ac:chgData name="付 志远" userId="dc4f241f4b284dd7" providerId="LiveId" clId="{15CA0083-EE38-4F27-A702-4748A4C41C1F}" dt="2021-10-01T05:37:18.961" v="148" actId="165"/>
          <ac:grpSpMkLst>
            <pc:docMk/>
            <pc:sldMk cId="1888423015" sldId="276"/>
            <ac:grpSpMk id="9" creationId="{9D4E71AB-14FE-4D46-8AC9-B07A2551AE8E}"/>
          </ac:grpSpMkLst>
        </pc:grpChg>
        <pc:grpChg chg="add del mod">
          <ac:chgData name="付 志远" userId="dc4f241f4b284dd7" providerId="LiveId" clId="{15CA0083-EE38-4F27-A702-4748A4C41C1F}" dt="2021-10-01T05:54:09.833" v="315" actId="478"/>
          <ac:grpSpMkLst>
            <pc:docMk/>
            <pc:sldMk cId="1888423015" sldId="276"/>
            <ac:grpSpMk id="10" creationId="{AF84F2C6-4F99-4DA7-ACE9-3CB8B8E906E3}"/>
          </ac:grpSpMkLst>
        </pc:grpChg>
        <pc:grpChg chg="add mod">
          <ac:chgData name="付 志远" userId="dc4f241f4b284dd7" providerId="LiveId" clId="{15CA0083-EE38-4F27-A702-4748A4C41C1F}" dt="2021-10-01T05:38:33.932" v="167" actId="164"/>
          <ac:grpSpMkLst>
            <pc:docMk/>
            <pc:sldMk cId="1888423015" sldId="276"/>
            <ac:grpSpMk id="14" creationId="{D24CADD0-02BE-48F2-86D7-D1B8434F2443}"/>
          </ac:grpSpMkLst>
        </pc:grpChg>
        <pc:grpChg chg="add mod">
          <ac:chgData name="付 志远" userId="dc4f241f4b284dd7" providerId="LiveId" clId="{15CA0083-EE38-4F27-A702-4748A4C41C1F}" dt="2021-10-01T05:38:33.932" v="167" actId="164"/>
          <ac:grpSpMkLst>
            <pc:docMk/>
            <pc:sldMk cId="1888423015" sldId="276"/>
            <ac:grpSpMk id="15" creationId="{D3B153A7-7A0A-4263-B7D8-12286F4D86A3}"/>
          </ac:grpSpMkLst>
        </pc:grpChg>
        <pc:grpChg chg="add mod">
          <ac:chgData name="付 志远" userId="dc4f241f4b284dd7" providerId="LiveId" clId="{15CA0083-EE38-4F27-A702-4748A4C41C1F}" dt="2021-10-01T05:38:33.932" v="167" actId="164"/>
          <ac:grpSpMkLst>
            <pc:docMk/>
            <pc:sldMk cId="1888423015" sldId="276"/>
            <ac:grpSpMk id="16" creationId="{F468BC81-A5FA-40F0-93C8-D9B5F4B5C236}"/>
          </ac:grpSpMkLst>
        </pc:grpChg>
        <pc:grpChg chg="add mod">
          <ac:chgData name="付 志远" userId="dc4f241f4b284dd7" providerId="LiveId" clId="{15CA0083-EE38-4F27-A702-4748A4C41C1F}" dt="2021-10-01T06:05:17.802" v="559" actId="164"/>
          <ac:grpSpMkLst>
            <pc:docMk/>
            <pc:sldMk cId="1888423015" sldId="276"/>
            <ac:grpSpMk id="17" creationId="{47A77B6E-F5EC-479A-9C0D-268034ECB02A}"/>
          </ac:grpSpMkLst>
        </pc:grpChg>
        <pc:grpChg chg="add mod">
          <ac:chgData name="付 志远" userId="dc4f241f4b284dd7" providerId="LiveId" clId="{15CA0083-EE38-4F27-A702-4748A4C41C1F}" dt="2021-10-01T05:39:35.052" v="185" actId="338"/>
          <ac:grpSpMkLst>
            <pc:docMk/>
            <pc:sldMk cId="1888423015" sldId="276"/>
            <ac:grpSpMk id="25" creationId="{A724A4E6-2213-435C-9D0F-591D78714D71}"/>
          </ac:grpSpMkLst>
        </pc:grpChg>
        <pc:grpChg chg="add mod or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26" creationId="{94F41530-702D-4D41-8A62-5E0442EFFA64}"/>
          </ac:grpSpMkLst>
        </pc:grpChg>
        <pc:grpChg chg="add del mod">
          <ac:chgData name="付 志远" userId="dc4f241f4b284dd7" providerId="LiveId" clId="{15CA0083-EE38-4F27-A702-4748A4C41C1F}" dt="2021-10-01T05:54:11.329" v="316" actId="478"/>
          <ac:grpSpMkLst>
            <pc:docMk/>
            <pc:sldMk cId="1888423015" sldId="276"/>
            <ac:grpSpMk id="27" creationId="{5A6D3B16-0589-4D3F-8579-E82A056D1A32}"/>
          </ac:grpSpMkLst>
        </pc:grpChg>
        <pc:grpChg chg="add mo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28" creationId="{6A21F2E0-5C30-4255-B4CF-3CDE8109EC96}"/>
          </ac:grpSpMkLst>
        </pc:grpChg>
        <pc:grpChg chg="add 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29" creationId="{3C7D7A5F-4A6D-4645-B1CF-117849AF96D5}"/>
          </ac:grpSpMkLst>
        </pc:grpChg>
        <pc:grpChg chg="add mo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30" creationId="{671D16A9-4D73-473F-B656-8821B2874BF1}"/>
          </ac:grpSpMkLst>
        </pc:grpChg>
        <pc:grpChg chg="add del 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31" creationId="{C6766215-57CB-413F-A05B-D17FD3DCFD91}"/>
          </ac:grpSpMkLst>
        </pc:grpChg>
        <pc:grpChg chg="add mod">
          <ac:chgData name="付 志远" userId="dc4f241f4b284dd7" providerId="LiveId" clId="{15CA0083-EE38-4F27-A702-4748A4C41C1F}" dt="2021-10-01T06:05:11.983" v="557" actId="164"/>
          <ac:grpSpMkLst>
            <pc:docMk/>
            <pc:sldMk cId="1888423015" sldId="276"/>
            <ac:grpSpMk id="32" creationId="{BDD75FE7-140E-4588-B738-D5C26B033699}"/>
          </ac:grpSpMkLst>
        </pc:grpChg>
        <pc:grpChg chg="add mod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33" creationId="{85E29F50-3800-4A06-A0DC-1232C27C6F91}"/>
          </ac:grpSpMkLst>
        </pc:grpChg>
        <pc:grpChg chg="add mod">
          <ac:chgData name="付 志远" userId="dc4f241f4b284dd7" providerId="LiveId" clId="{15CA0083-EE38-4F27-A702-4748A4C41C1F}" dt="2021-10-01T05:58:45.225" v="359" actId="1076"/>
          <ac:grpSpMkLst>
            <pc:docMk/>
            <pc:sldMk cId="1888423015" sldId="276"/>
            <ac:grpSpMk id="34" creationId="{6AE68B5A-4384-4B3B-8508-521BC805F30F}"/>
          </ac:grpSpMkLst>
        </pc:grpChg>
        <pc:grpChg chg="add mod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66" creationId="{5243A269-D856-4CE9-8095-E69F0B3FBD4F}"/>
          </ac:grpSpMkLst>
        </pc:grpChg>
        <pc:grpChg chg="add mod">
          <ac:chgData name="付 志远" userId="dc4f241f4b284dd7" providerId="LiveId" clId="{15CA0083-EE38-4F27-A702-4748A4C41C1F}" dt="2021-10-01T06:05:31.938" v="563" actId="1076"/>
          <ac:grpSpMkLst>
            <pc:docMk/>
            <pc:sldMk cId="1888423015" sldId="276"/>
            <ac:grpSpMk id="67" creationId="{223375B6-3CE0-4A0A-A72D-C2B6DA60062F}"/>
          </ac:grpSpMkLst>
        </pc:grpChg>
        <pc:grpChg chg="add mod">
          <ac:chgData name="付 志远" userId="dc4f241f4b284dd7" providerId="LiveId" clId="{15CA0083-EE38-4F27-A702-4748A4C41C1F}" dt="2021-10-01T06:05:34.457" v="564" actId="1076"/>
          <ac:grpSpMkLst>
            <pc:docMk/>
            <pc:sldMk cId="1888423015" sldId="276"/>
            <ac:grpSpMk id="68" creationId="{0BEE5733-2FDA-412A-AA8F-C13DED5F1125}"/>
          </ac:grpSpMkLst>
        </pc:grpChg>
        <pc:grpChg chg="add mod">
          <ac:chgData name="付 志远" userId="dc4f241f4b284dd7" providerId="LiveId" clId="{15CA0083-EE38-4F27-A702-4748A4C41C1F}" dt="2021-10-01T06:05:13.660" v="558" actId="1076"/>
          <ac:grpSpMkLst>
            <pc:docMk/>
            <pc:sldMk cId="1888423015" sldId="276"/>
            <ac:grpSpMk id="69" creationId="{C8C7D521-BD3A-43D4-AD0F-8E41A5CC4755}"/>
          </ac:grpSpMkLst>
        </pc:grpChg>
        <pc:grpChg chg="add mod">
          <ac:chgData name="付 志远" userId="dc4f241f4b284dd7" providerId="LiveId" clId="{15CA0083-EE38-4F27-A702-4748A4C41C1F}" dt="2021-10-01T06:05:19.555" v="560" actId="1076"/>
          <ac:grpSpMkLst>
            <pc:docMk/>
            <pc:sldMk cId="1888423015" sldId="276"/>
            <ac:grpSpMk id="70" creationId="{969D8C17-39D7-4AA5-B3BB-837F5E6C85F1}"/>
          </ac:grpSpMkLst>
        </pc:grpChg>
        <pc:grpChg chg="add mod">
          <ac:chgData name="付 志远" userId="dc4f241f4b284dd7" providerId="LiveId" clId="{15CA0083-EE38-4F27-A702-4748A4C41C1F}" dt="2021-10-01T06:05:26.350" v="562" actId="1076"/>
          <ac:grpSpMkLst>
            <pc:docMk/>
            <pc:sldMk cId="1888423015" sldId="276"/>
            <ac:grpSpMk id="71" creationId="{ED784115-AEC5-4653-9D80-5B271B4319A3}"/>
          </ac:grpSpMkLst>
        </pc:grpChg>
        <pc:grpChg chg="mod">
          <ac:chgData name="付 志远" userId="dc4f241f4b284dd7" providerId="LiveId" clId="{15CA0083-EE38-4F27-A702-4748A4C41C1F}" dt="2021-10-01T06:05:23.384" v="561" actId="164"/>
          <ac:grpSpMkLst>
            <pc:docMk/>
            <pc:sldMk cId="1888423015" sldId="276"/>
            <ac:grpSpMk id="86" creationId="{45A1375D-B1B8-4334-ADDE-ED36A0A9EA90}"/>
          </ac:grpSpMkLst>
        </pc:grpChg>
        <pc:grpChg chg="add del mod topLvl">
          <ac:chgData name="付 志远" userId="dc4f241f4b284dd7" providerId="LiveId" clId="{15CA0083-EE38-4F27-A702-4748A4C41C1F}" dt="2021-10-01T05:39:39.576" v="186" actId="165"/>
          <ac:grpSpMkLst>
            <pc:docMk/>
            <pc:sldMk cId="1888423015" sldId="276"/>
            <ac:grpSpMk id="91" creationId="{14CF8A7A-67BB-4503-A494-7A9465E49DA6}"/>
          </ac:grpSpMkLst>
        </pc:grpChg>
        <pc:grpChg chg="add mod topLvl">
          <ac:chgData name="付 志远" userId="dc4f241f4b284dd7" providerId="LiveId" clId="{15CA0083-EE38-4F27-A702-4748A4C41C1F}" dt="2021-10-01T05:39:47.698" v="188" actId="164"/>
          <ac:grpSpMkLst>
            <pc:docMk/>
            <pc:sldMk cId="1888423015" sldId="276"/>
            <ac:grpSpMk id="99" creationId="{7C52CB28-4E41-4A75-9B02-3051A404CA7C}"/>
          </ac:grpSpMkLst>
        </pc:grpChg>
        <pc:grpChg chg="mod topLvl">
          <ac:chgData name="付 志远" userId="dc4f241f4b284dd7" providerId="LiveId" clId="{15CA0083-EE38-4F27-A702-4748A4C41C1F}" dt="2021-10-01T05:38:22.346" v="165" actId="207"/>
          <ac:grpSpMkLst>
            <pc:docMk/>
            <pc:sldMk cId="1888423015" sldId="276"/>
            <ac:grpSpMk id="106" creationId="{F418C831-D8D7-4E5E-AB6C-345C64BB8A63}"/>
          </ac:grpSpMkLst>
        </pc:grpChg>
        <pc:grpChg chg="mod topLvl">
          <ac:chgData name="付 志远" userId="dc4f241f4b284dd7" providerId="LiveId" clId="{15CA0083-EE38-4F27-A702-4748A4C41C1F}" dt="2021-10-01T05:38:22.346" v="165" actId="207"/>
          <ac:grpSpMkLst>
            <pc:docMk/>
            <pc:sldMk cId="1888423015" sldId="276"/>
            <ac:grpSpMk id="107" creationId="{7A3CB730-4DDC-4825-AE1E-2ADC6FFBEE48}"/>
          </ac:grpSpMkLst>
        </pc:grpChg>
        <pc:grpChg chg="mod topLvl">
          <ac:chgData name="付 志远" userId="dc4f241f4b284dd7" providerId="LiveId" clId="{15CA0083-EE38-4F27-A702-4748A4C41C1F}" dt="2021-10-01T05:38:33.932" v="167" actId="164"/>
          <ac:grpSpMkLst>
            <pc:docMk/>
            <pc:sldMk cId="1888423015" sldId="276"/>
            <ac:grpSpMk id="108" creationId="{D7652337-095D-482F-82CA-63F220D2A3FD}"/>
          </ac:grpSpMkLst>
        </pc:grpChg>
        <pc:grpChg chg="del mod topLvl">
          <ac:chgData name="付 志远" userId="dc4f241f4b284dd7" providerId="LiveId" clId="{15CA0083-EE38-4F27-A702-4748A4C41C1F}" dt="2021-10-01T05:40:03.987" v="190" actId="165"/>
          <ac:grpSpMkLst>
            <pc:docMk/>
            <pc:sldMk cId="1888423015" sldId="276"/>
            <ac:grpSpMk id="115" creationId="{C310E2B1-243C-4ABD-A3D4-896D1733D7A8}"/>
          </ac:grpSpMkLst>
        </pc:grpChg>
        <pc:grpChg chg="add del mod">
          <ac:chgData name="付 志远" userId="dc4f241f4b284dd7" providerId="LiveId" clId="{15CA0083-EE38-4F27-A702-4748A4C41C1F}" dt="2021-10-01T05:15:30.136" v="16" actId="165"/>
          <ac:grpSpMkLst>
            <pc:docMk/>
            <pc:sldMk cId="1888423015" sldId="276"/>
            <ac:grpSpMk id="117" creationId="{3B27D83D-9E63-4398-A163-862C9F7889F3}"/>
          </ac:grpSpMkLst>
        </pc:grpChg>
        <pc:grpChg chg="del mod topLvl">
          <ac:chgData name="付 志远" userId="dc4f241f4b284dd7" providerId="LiveId" clId="{15CA0083-EE38-4F27-A702-4748A4C41C1F}" dt="2021-10-01T05:17:21.788" v="35" actId="165"/>
          <ac:grpSpMkLst>
            <pc:docMk/>
            <pc:sldMk cId="1888423015" sldId="276"/>
            <ac:grpSpMk id="118" creationId="{D7660947-F41D-42D7-9192-904D28105C3E}"/>
          </ac:grpSpMkLst>
        </pc:grpChg>
        <pc:grpChg chg="del mod topLvl">
          <ac:chgData name="付 志远" userId="dc4f241f4b284dd7" providerId="LiveId" clId="{15CA0083-EE38-4F27-A702-4748A4C41C1F}" dt="2021-10-01T05:17:21.788" v="35" actId="165"/>
          <ac:grpSpMkLst>
            <pc:docMk/>
            <pc:sldMk cId="1888423015" sldId="276"/>
            <ac:grpSpMk id="119" creationId="{F4F7CD35-35AA-416E-B682-B61D44B08E22}"/>
          </ac:grpSpMkLst>
        </pc:grpChg>
        <pc:grpChg chg="del mod topLvl">
          <ac:chgData name="付 志远" userId="dc4f241f4b284dd7" providerId="LiveId" clId="{15CA0083-EE38-4F27-A702-4748A4C41C1F}" dt="2021-10-01T05:40:03.987" v="190" actId="165"/>
          <ac:grpSpMkLst>
            <pc:docMk/>
            <pc:sldMk cId="1888423015" sldId="276"/>
            <ac:grpSpMk id="120" creationId="{61CA7775-A8DE-44D0-8CD9-E989ECDABB6D}"/>
          </ac:grpSpMkLst>
        </pc:grpChg>
        <pc:grpChg chg="del mod topLvl">
          <ac:chgData name="付 志远" userId="dc4f241f4b284dd7" providerId="LiveId" clId="{15CA0083-EE38-4F27-A702-4748A4C41C1F}" dt="2021-10-01T05:39:58.697" v="189" actId="165"/>
          <ac:grpSpMkLst>
            <pc:docMk/>
            <pc:sldMk cId="1888423015" sldId="276"/>
            <ac:grpSpMk id="124" creationId="{79DCDDBB-C5A1-463F-B920-E08AB5C283E7}"/>
          </ac:grpSpMkLst>
        </pc:grpChg>
        <pc:grpChg chg="del mod topLvl">
          <ac:chgData name="付 志远" userId="dc4f241f4b284dd7" providerId="LiveId" clId="{15CA0083-EE38-4F27-A702-4748A4C41C1F}" dt="2021-10-01T05:40:03.987" v="190" actId="165"/>
          <ac:grpSpMkLst>
            <pc:docMk/>
            <pc:sldMk cId="1888423015" sldId="276"/>
            <ac:grpSpMk id="126" creationId="{D474E244-1BBF-42C6-87B5-46754A845C4D}"/>
          </ac:grpSpMkLst>
        </pc:grpChg>
        <pc:grpChg chg="mod topLvl">
          <ac:chgData name="付 志远" userId="dc4f241f4b284dd7" providerId="LiveId" clId="{15CA0083-EE38-4F27-A702-4748A4C41C1F}" dt="2021-10-01T05:19:35.587" v="77" actId="164"/>
          <ac:grpSpMkLst>
            <pc:docMk/>
            <pc:sldMk cId="1888423015" sldId="276"/>
            <ac:grpSpMk id="141" creationId="{C9686726-15AC-49E8-A2B4-BBB3EB3D7252}"/>
          </ac:grpSpMkLst>
        </pc:grpChg>
        <pc:grpChg chg="del mod topLvl">
          <ac:chgData name="付 志远" userId="dc4f241f4b284dd7" providerId="LiveId" clId="{15CA0083-EE38-4F27-A702-4748A4C41C1F}" dt="2021-10-01T05:17:21.788" v="35" actId="165"/>
          <ac:grpSpMkLst>
            <pc:docMk/>
            <pc:sldMk cId="1888423015" sldId="276"/>
            <ac:grpSpMk id="142" creationId="{AF7BF537-D564-4374-A2C6-F47588AAE8AB}"/>
          </ac:grpSpMkLst>
        </pc:grpChg>
        <pc:grpChg chg="mod topLvl">
          <ac:chgData name="付 志远" userId="dc4f241f4b284dd7" providerId="LiveId" clId="{15CA0083-EE38-4F27-A702-4748A4C41C1F}" dt="2021-10-01T05:19:35.587" v="77" actId="164"/>
          <ac:grpSpMkLst>
            <pc:docMk/>
            <pc:sldMk cId="1888423015" sldId="276"/>
            <ac:grpSpMk id="143" creationId="{288CDE35-C514-4A3C-84DF-24D33DE27A49}"/>
          </ac:grpSpMkLst>
        </pc:grpChg>
        <pc:grpChg chg="del mod topLvl">
          <ac:chgData name="付 志远" userId="dc4f241f4b284dd7" providerId="LiveId" clId="{15CA0083-EE38-4F27-A702-4748A4C41C1F}" dt="2021-10-01T05:17:21.788" v="35" actId="165"/>
          <ac:grpSpMkLst>
            <pc:docMk/>
            <pc:sldMk cId="1888423015" sldId="276"/>
            <ac:grpSpMk id="144" creationId="{2213DA07-F35A-4721-8D30-28C903FA1AE6}"/>
          </ac:grpSpMkLst>
        </pc:grpChg>
        <pc:grpChg chg="del mod topLvl">
          <ac:chgData name="付 志远" userId="dc4f241f4b284dd7" providerId="LiveId" clId="{15CA0083-EE38-4F27-A702-4748A4C41C1F}" dt="2021-10-01T05:17:42.463" v="39" actId="165"/>
          <ac:grpSpMkLst>
            <pc:docMk/>
            <pc:sldMk cId="1888423015" sldId="276"/>
            <ac:grpSpMk id="160" creationId="{A77599DD-5E6D-4E56-BB06-1848BD66DFE6}"/>
          </ac:grpSpMkLst>
        </pc:grpChg>
        <pc:grpChg chg="del mod topLvl">
          <ac:chgData name="付 志远" userId="dc4f241f4b284dd7" providerId="LiveId" clId="{15CA0083-EE38-4F27-A702-4748A4C41C1F}" dt="2021-10-01T05:17:52.565" v="42" actId="478"/>
          <ac:grpSpMkLst>
            <pc:docMk/>
            <pc:sldMk cId="1888423015" sldId="276"/>
            <ac:grpSpMk id="161" creationId="{18F3C226-60F8-4CED-BA74-C13E34F297A8}"/>
          </ac:grpSpMkLst>
        </pc:grpChg>
        <pc:grpChg chg="del mod topLvl">
          <ac:chgData name="付 志远" userId="dc4f241f4b284dd7" providerId="LiveId" clId="{15CA0083-EE38-4F27-A702-4748A4C41C1F}" dt="2021-10-01T05:39:39.576" v="186" actId="165"/>
          <ac:grpSpMkLst>
            <pc:docMk/>
            <pc:sldMk cId="1888423015" sldId="276"/>
            <ac:grpSpMk id="168" creationId="{7CEA6505-0232-4500-9D34-13EEF07BA7CC}"/>
          </ac:grpSpMkLst>
        </pc:grpChg>
        <pc:grpChg chg="mod topLvl">
          <ac:chgData name="付 志远" userId="dc4f241f4b284dd7" providerId="LiveId" clId="{15CA0083-EE38-4F27-A702-4748A4C41C1F}" dt="2021-10-01T05:39:47.698" v="188" actId="164"/>
          <ac:grpSpMkLst>
            <pc:docMk/>
            <pc:sldMk cId="1888423015" sldId="276"/>
            <ac:grpSpMk id="172" creationId="{DECE4A4D-2FBC-4BF0-B106-ABD307C69DF5}"/>
          </ac:grpSpMkLst>
        </pc:grpChg>
        <pc:grpChg chg="add mod">
          <ac:chgData name="付 志远" userId="dc4f241f4b284dd7" providerId="LiveId" clId="{15CA0083-EE38-4F27-A702-4748A4C41C1F}" dt="2021-10-01T05:19:11.214" v="72" actId="164"/>
          <ac:grpSpMkLst>
            <pc:docMk/>
            <pc:sldMk cId="1888423015" sldId="276"/>
            <ac:grpSpMk id="176" creationId="{136B3403-9F0C-423C-8B0E-B9580C7780CE}"/>
          </ac:grpSpMkLst>
        </pc:grpChg>
        <pc:grpChg chg="del">
          <ac:chgData name="付 志远" userId="dc4f241f4b284dd7" providerId="LiveId" clId="{15CA0083-EE38-4F27-A702-4748A4C41C1F}" dt="2021-10-01T05:14:32.765" v="4" actId="165"/>
          <ac:grpSpMkLst>
            <pc:docMk/>
            <pc:sldMk cId="1888423015" sldId="276"/>
            <ac:grpSpMk id="178" creationId="{5D6A9F26-815C-4979-8C12-801FBB8C90FA}"/>
          </ac:grpSpMkLst>
        </pc:grpChg>
        <pc:grpChg chg="add mo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184" creationId="{6F0FC1FB-4BE8-4C1C-B3A0-A306EF273BEB}"/>
          </ac:grpSpMkLst>
        </pc:grpChg>
        <pc:grpChg chg="add 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187" creationId="{0051BF5E-49A5-40BA-943B-F75354F3AB2F}"/>
          </ac:grpSpMkLst>
        </pc:grpChg>
        <pc:grpChg chg="add mod or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190" creationId="{688C1F24-C2BA-462B-B984-E0DB7D6AC87F}"/>
          </ac:grpSpMkLst>
        </pc:grpChg>
        <pc:grpChg chg="add mo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193" creationId="{682EFED7-C04B-4267-B7C6-D40185204135}"/>
          </ac:grpSpMkLst>
        </pc:grpChg>
        <pc:grpChg chg="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194" creationId="{35133971-6A17-415C-9409-7055584FEB70}"/>
          </ac:grpSpMkLst>
        </pc:grpChg>
        <pc:grpChg chg="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195" creationId="{EACB9557-FE52-4FC9-8EC5-3D082B537654}"/>
          </ac:grpSpMkLst>
        </pc:grpChg>
        <pc:grpChg chg="add del mod">
          <ac:chgData name="付 志远" userId="dc4f241f4b284dd7" providerId="LiveId" clId="{15CA0083-EE38-4F27-A702-4748A4C41C1F}" dt="2021-10-01T05:54:11.329" v="316" actId="478"/>
          <ac:grpSpMkLst>
            <pc:docMk/>
            <pc:sldMk cId="1888423015" sldId="276"/>
            <ac:grpSpMk id="200" creationId="{4D05411B-F9C0-4C16-98D2-192D62F8F9B6}"/>
          </ac:grpSpMkLst>
        </pc:grpChg>
        <pc:grpChg chg="mod">
          <ac:chgData name="付 志远" userId="dc4f241f4b284dd7" providerId="LiveId" clId="{15CA0083-EE38-4F27-A702-4748A4C41C1F}" dt="2021-10-01T05:52:08.362" v="273" actId="571"/>
          <ac:grpSpMkLst>
            <pc:docMk/>
            <pc:sldMk cId="1888423015" sldId="276"/>
            <ac:grpSpMk id="201" creationId="{40AC9B72-635F-4D81-8046-317171D9F58A}"/>
          </ac:grpSpMkLst>
        </pc:grpChg>
        <pc:grpChg chg="mod">
          <ac:chgData name="付 志远" userId="dc4f241f4b284dd7" providerId="LiveId" clId="{15CA0083-EE38-4F27-A702-4748A4C41C1F}" dt="2021-10-01T05:52:08.362" v="273" actId="571"/>
          <ac:grpSpMkLst>
            <pc:docMk/>
            <pc:sldMk cId="1888423015" sldId="276"/>
            <ac:grpSpMk id="202" creationId="{2C3DBCAA-DAFE-48B9-89C0-FC001BE8AFC1}"/>
          </ac:grpSpMkLst>
        </pc:grpChg>
        <pc:grpChg chg="add del mod topLvl">
          <ac:chgData name="付 志远" userId="dc4f241f4b284dd7" providerId="LiveId" clId="{15CA0083-EE38-4F27-A702-4748A4C41C1F}" dt="2021-10-01T05:54:38.632" v="326" actId="478"/>
          <ac:grpSpMkLst>
            <pc:docMk/>
            <pc:sldMk cId="1888423015" sldId="276"/>
            <ac:grpSpMk id="209" creationId="{D52A5A07-6568-41F4-BC0B-21394073172A}"/>
          </ac:grpSpMkLst>
        </pc:grpChg>
        <pc:grpChg chg="add mod topLvl">
          <ac:chgData name="付 志远" userId="dc4f241f4b284dd7" providerId="LiveId" clId="{15CA0083-EE38-4F27-A702-4748A4C41C1F}" dt="2021-10-01T06:05:11.983" v="557" actId="164"/>
          <ac:grpSpMkLst>
            <pc:docMk/>
            <pc:sldMk cId="1888423015" sldId="276"/>
            <ac:grpSpMk id="216" creationId="{63185A6E-FFD4-4D52-9A97-9E07706B3987}"/>
          </ac:grpSpMkLst>
        </pc:grpChg>
        <pc:grpChg chg="add del 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24" creationId="{48D6E288-B779-4785-915C-3EAFD68D06D8}"/>
          </ac:grpSpMkLst>
        </pc:grpChg>
        <pc:grpChg chg="del mod topLvl">
          <ac:chgData name="付 志远" userId="dc4f241f4b284dd7" providerId="LiveId" clId="{15CA0083-EE38-4F27-A702-4748A4C41C1F}" dt="2021-10-01T05:57:02.158" v="348" actId="478"/>
          <ac:grpSpMkLst>
            <pc:docMk/>
            <pc:sldMk cId="1888423015" sldId="276"/>
            <ac:grpSpMk id="225" creationId="{49CDD51C-86BC-44A9-A690-A3711BAA1734}"/>
          </ac:grpSpMkLst>
        </pc:grpChg>
        <pc:grpChg chg="del mod topLvl">
          <ac:chgData name="付 志远" userId="dc4f241f4b284dd7" providerId="LiveId" clId="{15CA0083-EE38-4F27-A702-4748A4C41C1F}" dt="2021-10-01T05:57:02.158" v="348" actId="478"/>
          <ac:grpSpMkLst>
            <pc:docMk/>
            <pc:sldMk cId="1888423015" sldId="276"/>
            <ac:grpSpMk id="226" creationId="{72E059ED-C274-4132-888B-4D65CB20BF78}"/>
          </ac:grpSpMkLst>
        </pc:grpChg>
        <pc:grpChg chg="mod topLvl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27" creationId="{39C67FE6-48B8-46B8-829B-FCADD7C55981}"/>
          </ac:grpSpMkLst>
        </pc:grpChg>
        <pc:grpChg chg="mod topLvl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28" creationId="{12F722CE-0B30-417C-84E6-1DE7B6051F44}"/>
          </ac:grpSpMkLst>
        </pc:grpChg>
        <pc:grpChg chg="mod topLvl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30" creationId="{309A2EF7-864D-45F9-8642-FEFB2C72CB02}"/>
          </ac:grpSpMkLst>
        </pc:grpChg>
        <pc:grpChg chg="del mod topLvl">
          <ac:chgData name="付 志远" userId="dc4f241f4b284dd7" providerId="LiveId" clId="{15CA0083-EE38-4F27-A702-4748A4C41C1F}" dt="2021-10-01T05:57:22.843" v="350" actId="478"/>
          <ac:grpSpMkLst>
            <pc:docMk/>
            <pc:sldMk cId="1888423015" sldId="276"/>
            <ac:grpSpMk id="231" creationId="{B82D9761-701F-4E8D-B562-3683B17FCF88}"/>
          </ac:grpSpMkLst>
        </pc:grpChg>
        <pc:grpChg chg="del mod topLvl">
          <ac:chgData name="付 志远" userId="dc4f241f4b284dd7" providerId="LiveId" clId="{15CA0083-EE38-4F27-A702-4748A4C41C1F}" dt="2021-10-01T05:54:53.868" v="330" actId="478"/>
          <ac:grpSpMkLst>
            <pc:docMk/>
            <pc:sldMk cId="1888423015" sldId="276"/>
            <ac:grpSpMk id="232" creationId="{B2201CE1-1EB5-4718-A4BC-0238CB82DCFA}"/>
          </ac:grpSpMkLst>
        </pc:grpChg>
        <pc:grpChg chg="del mod topLvl">
          <ac:chgData name="付 志远" userId="dc4f241f4b284dd7" providerId="LiveId" clId="{15CA0083-EE38-4F27-A702-4748A4C41C1F}" dt="2021-10-01T05:57:22.843" v="350" actId="478"/>
          <ac:grpSpMkLst>
            <pc:docMk/>
            <pc:sldMk cId="1888423015" sldId="276"/>
            <ac:grpSpMk id="233" creationId="{7E150BCD-3FAD-4A21-B2BA-CB54872F7073}"/>
          </ac:grpSpMkLst>
        </pc:grpChg>
        <pc:grpChg chg="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54" creationId="{C2867FE8-5A96-44DD-9AC2-0367FA11FF03}"/>
          </ac:grpSpMkLst>
        </pc:grpChg>
        <pc:grpChg chg="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55" creationId="{36B5685E-0222-4379-9B3D-C7EF5FC8292F}"/>
          </ac:grpSpMkLst>
        </pc:grpChg>
        <pc:grpChg chg="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60" creationId="{B1A8A88D-8ACF-40EF-98E6-C760A9829D55}"/>
          </ac:grpSpMkLst>
        </pc:grpChg>
        <pc:grpChg chg="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61" creationId="{D2A10265-EC56-42C8-B380-573CBBD6189C}"/>
          </ac:grpSpMkLst>
        </pc:grpChg>
        <pc:grpChg chg="add mod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70" creationId="{49213AA1-A050-46AB-81D4-F789F14D1F28}"/>
          </ac:grpSpMkLst>
        </pc:grpChg>
        <pc:grpChg chg="add mod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73" creationId="{A4E7C5EF-E6EF-4244-A732-F249FA03D27D}"/>
          </ac:grpSpMkLst>
        </pc:grpChg>
        <pc:grpChg chg="add mod">
          <ac:chgData name="付 志远" userId="dc4f241f4b284dd7" providerId="LiveId" clId="{15CA0083-EE38-4F27-A702-4748A4C41C1F}" dt="2021-10-01T05:57:30.960" v="351" actId="207"/>
          <ac:grpSpMkLst>
            <pc:docMk/>
            <pc:sldMk cId="1888423015" sldId="276"/>
            <ac:grpSpMk id="276" creationId="{E5E4AF13-6055-4715-B475-CD4DED868E3A}"/>
          </ac:grpSpMkLst>
        </pc:grpChg>
        <pc:grpChg chg="add mod">
          <ac:chgData name="付 志远" userId="dc4f241f4b284dd7" providerId="LiveId" clId="{15CA0083-EE38-4F27-A702-4748A4C41C1F}" dt="2021-10-01T05:57:30.960" v="351" actId="207"/>
          <ac:grpSpMkLst>
            <pc:docMk/>
            <pc:sldMk cId="1888423015" sldId="276"/>
            <ac:grpSpMk id="279" creationId="{80333444-2689-4B35-A945-489B79BD23B9}"/>
          </ac:grpSpMkLst>
        </pc:grpChg>
        <pc:grpChg chg="add mod">
          <ac:chgData name="付 志远" userId="dc4f241f4b284dd7" providerId="LiveId" clId="{15CA0083-EE38-4F27-A702-4748A4C41C1F}" dt="2021-10-01T05:57:30.960" v="351" actId="207"/>
          <ac:grpSpMkLst>
            <pc:docMk/>
            <pc:sldMk cId="1888423015" sldId="276"/>
            <ac:grpSpMk id="282" creationId="{A55CA615-637E-4694-AE36-8B66D3155BEC}"/>
          </ac:grpSpMkLst>
        </pc:grpChg>
        <pc:grpChg chg="add mod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85" creationId="{22C00AB8-C7E6-4911-B08A-BFB21D856947}"/>
          </ac:grpSpMkLst>
        </pc:grpChg>
        <pc:grpChg chg="mod">
          <ac:chgData name="付 志远" userId="dc4f241f4b284dd7" providerId="LiveId" clId="{15CA0083-EE38-4F27-A702-4748A4C41C1F}" dt="2021-10-01T05:58:25.856" v="356" actId="207"/>
          <ac:grpSpMkLst>
            <pc:docMk/>
            <pc:sldMk cId="1888423015" sldId="276"/>
            <ac:grpSpMk id="286" creationId="{A3BFE40F-4A66-4320-8272-EC4FF15126ED}"/>
          </ac:grpSpMkLst>
        </pc:grpChg>
        <pc:grpChg chg="mod">
          <ac:chgData name="付 志远" userId="dc4f241f4b284dd7" providerId="LiveId" clId="{15CA0083-EE38-4F27-A702-4748A4C41C1F}" dt="2021-10-01T05:58:25.856" v="356" actId="207"/>
          <ac:grpSpMkLst>
            <pc:docMk/>
            <pc:sldMk cId="1888423015" sldId="276"/>
            <ac:grpSpMk id="287" creationId="{2EA189FE-866C-4CE1-B5BF-2ACF654EC9BE}"/>
          </ac:grpSpMkLst>
        </pc:grpChg>
        <pc:grpChg chg="mod">
          <ac:chgData name="付 志远" userId="dc4f241f4b284dd7" providerId="LiveId" clId="{15CA0083-EE38-4F27-A702-4748A4C41C1F}" dt="2021-10-01T05:58:25.856" v="356" actId="207"/>
          <ac:grpSpMkLst>
            <pc:docMk/>
            <pc:sldMk cId="1888423015" sldId="276"/>
            <ac:grpSpMk id="288" creationId="{D2EF6931-2812-4041-A3A9-031A64682D1D}"/>
          </ac:grpSpMkLst>
        </pc:grpChg>
        <pc:grpChg chg="add 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296" creationId="{DD95D70A-89D4-42AB-938E-599B623BE702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297" creationId="{42CF38EC-B82C-4F0D-9ED2-F96287B00E6C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298" creationId="{3A342521-94B3-4657-92DF-AF0F50E9145F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0" creationId="{6258C8E9-AB00-4804-BE6D-F65078D4AE51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1" creationId="{EB454619-7D2A-4944-B04C-35AA38F03986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2" creationId="{2E31AFBD-E375-4032-9FEE-385E19CD3BB0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3" creationId="{A6673E2F-0EB6-417F-A5C5-72531DF686D5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4" creationId="{344D0AB8-4A43-4E13-AA2A-0D674ED2DC20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5" creationId="{D58EBAC5-334D-46B8-BA4C-20D87BCA8258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6" creationId="{AC015299-89C3-4E67-86E3-2A4123105157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7" creationId="{4B2BF346-4315-48E2-A482-116F9180DFD9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14" creationId="{4BAB6719-0D41-499F-9142-AECE7BEF66B8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15" creationId="{E7C8666E-56A3-4D21-B1BA-D0FCD3092333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16" creationId="{E47EADBD-D2FC-4358-82DB-C2E3C8B01388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29" creationId="{0F97CBDC-5A84-4D17-9BAE-47F6DE14CE2E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30" creationId="{BDD3B0C5-4342-44BA-8B97-AA4F4B0E5F81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35" creationId="{36A410D4-8AA2-400A-9044-199709A35E62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36" creationId="{372F8FB3-D068-42B5-9B73-91F4818AAA9C}"/>
          </ac:grpSpMkLst>
        </pc:grpChg>
        <pc:grpChg chg="add del 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41" creationId="{E986A5FE-7443-42DB-8553-B8F8177CE8C5}"/>
          </ac:grpSpMkLst>
        </pc:grpChg>
        <pc:grpChg chg="del mod topLvl">
          <ac:chgData name="付 志远" userId="dc4f241f4b284dd7" providerId="LiveId" clId="{15CA0083-EE38-4F27-A702-4748A4C41C1F}" dt="2021-10-01T06:01:02.046" v="391" actId="165"/>
          <ac:grpSpMkLst>
            <pc:docMk/>
            <pc:sldMk cId="1888423015" sldId="276"/>
            <ac:grpSpMk id="342" creationId="{3DA2454B-5251-4EBB-9EE8-8CEA55B5306A}"/>
          </ac:grpSpMkLst>
        </pc:grpChg>
        <pc:grpChg chg="del mod topLvl">
          <ac:chgData name="付 志远" userId="dc4f241f4b284dd7" providerId="LiveId" clId="{15CA0083-EE38-4F27-A702-4748A4C41C1F}" dt="2021-10-01T06:01:07.059" v="393" actId="478"/>
          <ac:grpSpMkLst>
            <pc:docMk/>
            <pc:sldMk cId="1888423015" sldId="276"/>
            <ac:grpSpMk id="343" creationId="{20FE1BBA-43AE-4C87-A804-122FD3A56BD1}"/>
          </ac:grpSpMkLst>
        </pc:grpChg>
        <pc:grpChg chg="del mod topLvl">
          <ac:chgData name="付 志远" userId="dc4f241f4b284dd7" providerId="LiveId" clId="{15CA0083-EE38-4F27-A702-4748A4C41C1F}" dt="2021-10-01T05:59:56.244" v="386" actId="478"/>
          <ac:grpSpMkLst>
            <pc:docMk/>
            <pc:sldMk cId="1888423015" sldId="276"/>
            <ac:grpSpMk id="345" creationId="{8DAFC9ED-CA51-4539-89AD-C7DD304F8B45}"/>
          </ac:grpSpMkLst>
        </pc:grpChg>
        <pc:grpChg chg="del mod topLvl">
          <ac:chgData name="付 志远" userId="dc4f241f4b284dd7" providerId="LiveId" clId="{15CA0083-EE38-4F27-A702-4748A4C41C1F}" dt="2021-10-01T05:59:56.244" v="386" actId="478"/>
          <ac:grpSpMkLst>
            <pc:docMk/>
            <pc:sldMk cId="1888423015" sldId="276"/>
            <ac:grpSpMk id="346" creationId="{11426167-C984-41E7-8AC1-A82D3975F690}"/>
          </ac:grpSpMkLst>
        </pc:grpChg>
        <pc:grpChg chg="del mod topLvl">
          <ac:chgData name="付 志远" userId="dc4f241f4b284dd7" providerId="LiveId" clId="{15CA0083-EE38-4F27-A702-4748A4C41C1F}" dt="2021-10-01T05:59:56.244" v="386" actId="478"/>
          <ac:grpSpMkLst>
            <pc:docMk/>
            <pc:sldMk cId="1888423015" sldId="276"/>
            <ac:grpSpMk id="347" creationId="{A52B9D63-7A3B-4BAD-AFD0-F671309103A1}"/>
          </ac:grpSpMkLst>
        </pc:grpChg>
        <pc:grpChg chg="del mod topLvl">
          <ac:chgData name="付 志远" userId="dc4f241f4b284dd7" providerId="LiveId" clId="{15CA0083-EE38-4F27-A702-4748A4C41C1F}" dt="2021-10-01T06:01:52.114" v="411" actId="478"/>
          <ac:grpSpMkLst>
            <pc:docMk/>
            <pc:sldMk cId="1888423015" sldId="276"/>
            <ac:grpSpMk id="348" creationId="{BDBC804F-1C14-4717-97A7-16A5912B06C7}"/>
          </ac:grpSpMkLst>
        </pc:grpChg>
        <pc:grpChg chg="del mod topLvl">
          <ac:chgData name="付 志远" userId="dc4f241f4b284dd7" providerId="LiveId" clId="{15CA0083-EE38-4F27-A702-4748A4C41C1F}" dt="2021-10-01T06:01:23.998" v="400" actId="165"/>
          <ac:grpSpMkLst>
            <pc:docMk/>
            <pc:sldMk cId="1888423015" sldId="276"/>
            <ac:grpSpMk id="349" creationId="{BF647FCE-632F-4C1F-B27E-7CEEA502AA3B}"/>
          </ac:grpSpMkLst>
        </pc:grpChg>
        <pc:grpChg chg="del mod topLvl">
          <ac:chgData name="付 志远" userId="dc4f241f4b284dd7" providerId="LiveId" clId="{15CA0083-EE38-4F27-A702-4748A4C41C1F}" dt="2021-10-01T06:01:34.866" v="404" actId="165"/>
          <ac:grpSpMkLst>
            <pc:docMk/>
            <pc:sldMk cId="1888423015" sldId="276"/>
            <ac:grpSpMk id="350" creationId="{5FBF6297-3B36-4940-99F1-65A5C7B0BC54}"/>
          </ac:grpSpMkLst>
        </pc:grpChg>
        <pc:grpChg chg="del mod topLvl">
          <ac:chgData name="付 志远" userId="dc4f241f4b284dd7" providerId="LiveId" clId="{15CA0083-EE38-4F27-A702-4748A4C41C1F}" dt="2021-10-01T06:01:34.866" v="404" actId="165"/>
          <ac:grpSpMkLst>
            <pc:docMk/>
            <pc:sldMk cId="1888423015" sldId="276"/>
            <ac:grpSpMk id="351" creationId="{E69BB609-D87A-407F-8A96-5040E2B474FB}"/>
          </ac:grpSpMkLst>
        </pc:grpChg>
        <pc:grpChg chg="del mod topLvl">
          <ac:chgData name="付 志远" userId="dc4f241f4b284dd7" providerId="LiveId" clId="{15CA0083-EE38-4F27-A702-4748A4C41C1F}" dt="2021-10-01T06:01:34.866" v="404" actId="165"/>
          <ac:grpSpMkLst>
            <pc:docMk/>
            <pc:sldMk cId="1888423015" sldId="276"/>
            <ac:grpSpMk id="352" creationId="{CDEDDEF5-60C1-4586-859A-E7390511B007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59" creationId="{E5C0C480-C92A-46AE-836C-3DACA7DFCF55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60" creationId="{36B9E8AB-9EAA-436C-8D6B-0B7B10006F57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61" creationId="{2841EA95-756C-485C-9694-BB093C8CF426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74" creationId="{857747CB-9F6D-4AE6-8B03-606DD77C5CBB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75" creationId="{66F38676-59F8-4887-AF1E-49B625AA9072}"/>
          </ac:grpSpMkLst>
        </pc:grpChg>
        <pc:grpChg chg="del mod topLvl">
          <ac:chgData name="付 志远" userId="dc4f241f4b284dd7" providerId="LiveId" clId="{15CA0083-EE38-4F27-A702-4748A4C41C1F}" dt="2021-10-01T06:03:41.090" v="531" actId="478"/>
          <ac:grpSpMkLst>
            <pc:docMk/>
            <pc:sldMk cId="1888423015" sldId="276"/>
            <ac:grpSpMk id="380" creationId="{D6D4D7AB-54E4-4456-B12C-DDB7584225BC}"/>
          </ac:grpSpMkLst>
        </pc:grpChg>
        <pc:grpChg chg="mod topLvl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381" creationId="{9083DE82-A6D4-4012-890F-8E761665DE33}"/>
          </ac:grpSpMkLst>
        </pc:grpChg>
        <pc:grpChg chg="add del mod">
          <ac:chgData name="付 志远" userId="dc4f241f4b284dd7" providerId="LiveId" clId="{15CA0083-EE38-4F27-A702-4748A4C41C1F}" dt="2021-10-01T06:03:40.274" v="530" actId="478"/>
          <ac:grpSpMkLst>
            <pc:docMk/>
            <pc:sldMk cId="1888423015" sldId="276"/>
            <ac:grpSpMk id="386" creationId="{57DDB331-8A6C-430E-AD00-AA4CE0A0F06E}"/>
          </ac:grpSpMkLst>
        </pc:grpChg>
        <pc:grpChg chg="add del mod">
          <ac:chgData name="付 志远" userId="dc4f241f4b284dd7" providerId="LiveId" clId="{15CA0083-EE38-4F27-A702-4748A4C41C1F}" dt="2021-10-01T06:03:39.604" v="529" actId="478"/>
          <ac:grpSpMkLst>
            <pc:docMk/>
            <pc:sldMk cId="1888423015" sldId="276"/>
            <ac:grpSpMk id="389" creationId="{EB2695F0-E000-4F97-832F-07FADD66C9F0}"/>
          </ac:grpSpMkLst>
        </pc:grpChg>
        <pc:grpChg chg="add mod ord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392" creationId="{8E16AEB0-DAC3-4F5B-9A2C-10AD134D3DD3}"/>
          </ac:grpSpMkLst>
        </pc:grpChg>
        <pc:grpChg chg="add mod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396" creationId="{512C43A5-3E1A-488A-AA6F-C53314D20524}"/>
          </ac:grpSpMkLst>
        </pc:grpChg>
        <pc:grpChg chg="add mod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400" creationId="{95504E42-7483-4E85-8FC5-BB9676596508}"/>
          </ac:grpSpMkLst>
        </pc:grpChg>
        <pc:grpChg chg="add mod">
          <ac:chgData name="付 志远" userId="dc4f241f4b284dd7" providerId="LiveId" clId="{15CA0083-EE38-4F27-A702-4748A4C41C1F}" dt="2021-10-01T06:04:52.804" v="551" actId="164"/>
          <ac:grpSpMkLst>
            <pc:docMk/>
            <pc:sldMk cId="1888423015" sldId="276"/>
            <ac:grpSpMk id="406" creationId="{7673047C-97D7-4314-A2AA-897F3881ADF9}"/>
          </ac:grpSpMkLst>
        </pc:grpChg>
      </pc:sldChg>
      <pc:sldChg chg="addSp delSp modSp add mod modNotesTx">
        <pc:chgData name="付 志远" userId="dc4f241f4b284dd7" providerId="LiveId" clId="{15CA0083-EE38-4F27-A702-4748A4C41C1F}" dt="2021-10-13T01:17:33.703" v="630" actId="20577"/>
        <pc:sldMkLst>
          <pc:docMk/>
          <pc:sldMk cId="2149865489" sldId="277"/>
        </pc:sldMkLst>
        <pc:spChg chg="add mod">
          <ac:chgData name="付 志远" userId="dc4f241f4b284dd7" providerId="LiveId" clId="{15CA0083-EE38-4F27-A702-4748A4C41C1F}" dt="2021-10-13T01:15:49.492" v="595" actId="1076"/>
          <ac:spMkLst>
            <pc:docMk/>
            <pc:sldMk cId="2149865489" sldId="277"/>
            <ac:spMk id="3" creationId="{49750A38-D13C-4A5B-A867-F5AC84070F17}"/>
          </ac:spMkLst>
        </pc:spChg>
        <pc:spChg chg="add mod">
          <ac:chgData name="付 志远" userId="dc4f241f4b284dd7" providerId="LiveId" clId="{15CA0083-EE38-4F27-A702-4748A4C41C1F}" dt="2021-10-13T01:16:19.414" v="603" actId="20577"/>
          <ac:spMkLst>
            <pc:docMk/>
            <pc:sldMk cId="2149865489" sldId="277"/>
            <ac:spMk id="5" creationId="{60D0D5AF-0235-452A-B117-5992F98D3A34}"/>
          </ac:spMkLst>
        </pc:spChg>
        <pc:spChg chg="add mod">
          <ac:chgData name="付 志远" userId="dc4f241f4b284dd7" providerId="LiveId" clId="{15CA0083-EE38-4F27-A702-4748A4C41C1F}" dt="2021-10-13T01:16:23.173" v="605" actId="20577"/>
          <ac:spMkLst>
            <pc:docMk/>
            <pc:sldMk cId="2149865489" sldId="277"/>
            <ac:spMk id="6" creationId="{CC0AB85C-DA1D-475B-A49F-2AFD11A4121C}"/>
          </ac:spMkLst>
        </pc:spChg>
        <pc:spChg chg="add mod">
          <ac:chgData name="付 志远" userId="dc4f241f4b284dd7" providerId="LiveId" clId="{15CA0083-EE38-4F27-A702-4748A4C41C1F}" dt="2021-10-13T01:16:33.996" v="609" actId="20577"/>
          <ac:spMkLst>
            <pc:docMk/>
            <pc:sldMk cId="2149865489" sldId="277"/>
            <ac:spMk id="7" creationId="{AD53457A-48BF-4358-B2D2-DC55068B29A8}"/>
          </ac:spMkLst>
        </pc:spChg>
        <pc:spChg chg="add mod">
          <ac:chgData name="付 志远" userId="dc4f241f4b284dd7" providerId="LiveId" clId="{15CA0083-EE38-4F27-A702-4748A4C41C1F}" dt="2021-10-13T01:16:39.703" v="611" actId="20577"/>
          <ac:spMkLst>
            <pc:docMk/>
            <pc:sldMk cId="2149865489" sldId="277"/>
            <ac:spMk id="8" creationId="{62E14777-982D-4C84-B8B0-C1435AD45E0D}"/>
          </ac:spMkLst>
        </pc:spChg>
        <pc:spChg chg="add mod">
          <ac:chgData name="付 志远" userId="dc4f241f4b284dd7" providerId="LiveId" clId="{15CA0083-EE38-4F27-A702-4748A4C41C1F}" dt="2021-10-13T01:16:46.270" v="613" actId="20577"/>
          <ac:spMkLst>
            <pc:docMk/>
            <pc:sldMk cId="2149865489" sldId="277"/>
            <ac:spMk id="9" creationId="{FEDAF704-0F50-40AA-927B-B070BDFA7467}"/>
          </ac:spMkLst>
        </pc:spChg>
        <pc:spChg chg="add del mod">
          <ac:chgData name="付 志远" userId="dc4f241f4b284dd7" providerId="LiveId" clId="{15CA0083-EE38-4F27-A702-4748A4C41C1F}" dt="2021-10-13T01:16:50.191" v="615" actId="478"/>
          <ac:spMkLst>
            <pc:docMk/>
            <pc:sldMk cId="2149865489" sldId="277"/>
            <ac:spMk id="10" creationId="{0B43B530-4BF3-409C-A800-67A967A37EEF}"/>
          </ac:spMkLst>
        </pc:spChg>
        <pc:spChg chg="add mod">
          <ac:chgData name="付 志远" userId="dc4f241f4b284dd7" providerId="LiveId" clId="{15CA0083-EE38-4F27-A702-4748A4C41C1F}" dt="2021-10-13T01:17:18.097" v="623" actId="20577"/>
          <ac:spMkLst>
            <pc:docMk/>
            <pc:sldMk cId="2149865489" sldId="277"/>
            <ac:spMk id="11" creationId="{B1894490-84E5-408B-BBA7-EDE94B3483F0}"/>
          </ac:spMkLst>
        </pc:spChg>
        <pc:spChg chg="add mod">
          <ac:chgData name="付 志远" userId="dc4f241f4b284dd7" providerId="LiveId" clId="{15CA0083-EE38-4F27-A702-4748A4C41C1F}" dt="2021-10-13T01:17:26.206" v="627" actId="20577"/>
          <ac:spMkLst>
            <pc:docMk/>
            <pc:sldMk cId="2149865489" sldId="277"/>
            <ac:spMk id="12" creationId="{8E6093A5-FE71-420F-869E-62C458F608FE}"/>
          </ac:spMkLst>
        </pc:spChg>
        <pc:spChg chg="add mod">
          <ac:chgData name="付 志远" userId="dc4f241f4b284dd7" providerId="LiveId" clId="{15CA0083-EE38-4F27-A702-4748A4C41C1F}" dt="2021-10-13T01:17:33.703" v="630" actId="20577"/>
          <ac:spMkLst>
            <pc:docMk/>
            <pc:sldMk cId="2149865489" sldId="277"/>
            <ac:spMk id="13" creationId="{9A2B78E1-72A4-4665-9BE8-80F778658AA1}"/>
          </ac:spMkLst>
        </pc:spChg>
        <pc:spChg chg="add mod">
          <ac:chgData name="付 志远" userId="dc4f241f4b284dd7" providerId="LiveId" clId="{15CA0083-EE38-4F27-A702-4748A4C41C1F}" dt="2021-10-13T01:17:21.639" v="625" actId="20577"/>
          <ac:spMkLst>
            <pc:docMk/>
            <pc:sldMk cId="2149865489" sldId="277"/>
            <ac:spMk id="14" creationId="{212621CC-74FD-4E72-B6F4-8166277FB64B}"/>
          </ac:spMkLst>
        </pc:spChg>
        <pc:graphicFrameChg chg="mod modGraphic">
          <ac:chgData name="付 志远" userId="dc4f241f4b284dd7" providerId="LiveId" clId="{15CA0083-EE38-4F27-A702-4748A4C41C1F}" dt="2021-10-13T01:15:11.082" v="576" actId="1076"/>
          <ac:graphicFrameMkLst>
            <pc:docMk/>
            <pc:sldMk cId="2149865489" sldId="277"/>
            <ac:graphicFrameMk id="4" creationId="{7DDA0D36-AA09-446B-90B9-34F33BF5B1E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F828C-05B4-4118-8630-F49DFC3E49B2}" type="datetimeFigureOut">
              <a:rPr lang="zh-CN" altLang="en-US" smtClean="0"/>
              <a:t>2022/6/23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662E-E0FC-4972-BCBC-FFF73D02F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1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684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ex27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7294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ex39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89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42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17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828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ex44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3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ex4b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94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931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36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ex12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56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ex13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35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172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7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ex26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64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15337-9713-4AEC-BFC7-ABA0B06B0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9E700-1037-4600-9892-A16D79E35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33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5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0.png"/><Relationship Id="rId21" Type="http://schemas.openxmlformats.org/officeDocument/2006/relationships/image" Target="../media/image35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24" Type="http://schemas.openxmlformats.org/officeDocument/2006/relationships/image" Target="../media/image38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0.png"/><Relationship Id="rId19" Type="http://schemas.openxmlformats.org/officeDocument/2006/relationships/image" Target="../media/image33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403015"/>
              </p:ext>
            </p:extLst>
          </p:nvPr>
        </p:nvGraphicFramePr>
        <p:xfrm>
          <a:off x="3260076" y="1171275"/>
          <a:ext cx="4860000" cy="4860000"/>
        </p:xfrm>
        <a:graphic>
          <a:graphicData uri="http://schemas.openxmlformats.org/drawingml/2006/table">
            <a:tbl>
              <a:tblPr bandRow="1" bandCol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907002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384F46-8942-486D-84C1-4AF6E603CE8A}"/>
              </a:ext>
            </a:extLst>
          </p:cNvPr>
          <p:cNvGrpSpPr/>
          <p:nvPr/>
        </p:nvGrpSpPr>
        <p:grpSpPr>
          <a:xfrm>
            <a:off x="2783450" y="612720"/>
            <a:ext cx="5336626" cy="5418555"/>
            <a:chOff x="2792505" y="268689"/>
            <a:chExt cx="5336626" cy="5418555"/>
          </a:xfrm>
        </p:grpSpPr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96F8AB77-7707-4A5F-923B-204E55A1D32D}"/>
                </a:ext>
              </a:extLst>
            </p:cNvPr>
            <p:cNvSpPr/>
            <p:nvPr/>
          </p:nvSpPr>
          <p:spPr>
            <a:xfrm rot="5400000">
              <a:off x="3445000" y="463114"/>
              <a:ext cx="188259" cy="54000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B9DDBD03-3A58-4E97-B264-3DF91A475DD8}"/>
                </a:ext>
              </a:extLst>
            </p:cNvPr>
            <p:cNvSpPr/>
            <p:nvPr/>
          </p:nvSpPr>
          <p:spPr>
            <a:xfrm rot="5400000">
              <a:off x="6145001" y="-1156887"/>
              <a:ext cx="188259" cy="378000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088B4E7D-4A47-4FD4-B04B-90E197C4898B}"/>
                </a:ext>
              </a:extLst>
            </p:cNvPr>
            <p:cNvSpPr/>
            <p:nvPr/>
          </p:nvSpPr>
          <p:spPr>
            <a:xfrm>
              <a:off x="3080870" y="827243"/>
              <a:ext cx="188259" cy="270000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1B878D84-1D9C-4F19-9F4B-8F93EDDD3BEC}"/>
                </a:ext>
              </a:extLst>
            </p:cNvPr>
            <p:cNvSpPr/>
            <p:nvPr/>
          </p:nvSpPr>
          <p:spPr>
            <a:xfrm>
              <a:off x="3080870" y="4067244"/>
              <a:ext cx="188259" cy="162000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296E325-9A91-4517-B29C-D5616AEE2D5C}"/>
                    </a:ext>
                  </a:extLst>
                </p:cNvPr>
                <p:cNvSpPr txBox="1"/>
                <p:nvPr/>
              </p:nvSpPr>
              <p:spPr>
                <a:xfrm>
                  <a:off x="2792505" y="4692096"/>
                  <a:ext cx="349624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296E325-9A91-4517-B29C-D5616AEE2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05" y="4692096"/>
                  <a:ext cx="349624" cy="3702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1BE32E7-28BA-4C0C-B178-6CCF6FBAD280}"/>
                    </a:ext>
                  </a:extLst>
                </p:cNvPr>
                <p:cNvSpPr txBox="1"/>
                <p:nvPr/>
              </p:nvSpPr>
              <p:spPr>
                <a:xfrm>
                  <a:off x="2802963" y="1992096"/>
                  <a:ext cx="349624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1BE32E7-28BA-4C0C-B178-6CCF6FB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63" y="1992096"/>
                  <a:ext cx="349624" cy="3702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A864253-3965-4427-8D6C-E004F63A72BC}"/>
                    </a:ext>
                  </a:extLst>
                </p:cNvPr>
                <p:cNvSpPr txBox="1"/>
                <p:nvPr/>
              </p:nvSpPr>
              <p:spPr>
                <a:xfrm>
                  <a:off x="3364317" y="315443"/>
                  <a:ext cx="349624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A864253-3965-4427-8D6C-E004F63A7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317" y="315443"/>
                  <a:ext cx="349624" cy="37029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5D3A01-BD57-42C0-B8A6-B2DA3593D674}"/>
                    </a:ext>
                  </a:extLst>
                </p:cNvPr>
                <p:cNvSpPr txBox="1"/>
                <p:nvPr/>
              </p:nvSpPr>
              <p:spPr>
                <a:xfrm>
                  <a:off x="6064318" y="268689"/>
                  <a:ext cx="349624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5D3A01-BD57-42C0-B8A6-B2DA3593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318" y="268689"/>
                  <a:ext cx="349624" cy="370294"/>
                </a:xfrm>
                <a:prstGeom prst="rect">
                  <a:avLst/>
                </a:prstGeom>
                <a:blipFill>
                  <a:blip r:embed="rId6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381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062040"/>
              </p:ext>
            </p:extLst>
          </p:nvPr>
        </p:nvGraphicFramePr>
        <p:xfrm>
          <a:off x="3279290" y="1304763"/>
          <a:ext cx="3240000" cy="324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750A38-D13C-4A5B-A867-F5AC84070F17}"/>
                  </a:ext>
                </a:extLst>
              </p:cNvPr>
              <p:cNvSpPr txBox="1"/>
              <p:nvPr/>
            </p:nvSpPr>
            <p:spPr>
              <a:xfrm>
                <a:off x="3507907" y="895927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750A38-D13C-4A5B-A867-F5AC8407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07" y="895927"/>
                <a:ext cx="58657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D0D5AF-0235-452A-B117-5992F98D3A34}"/>
                  </a:ext>
                </a:extLst>
              </p:cNvPr>
              <p:cNvSpPr txBox="1"/>
              <p:nvPr/>
            </p:nvSpPr>
            <p:spPr>
              <a:xfrm>
                <a:off x="4094480" y="89592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D0D5AF-0235-452A-B117-5992F98D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80" y="895926"/>
                <a:ext cx="58657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0AB85C-DA1D-475B-A49F-2AFD11A4121C}"/>
                  </a:ext>
                </a:extLst>
              </p:cNvPr>
              <p:cNvSpPr txBox="1"/>
              <p:nvPr/>
            </p:nvSpPr>
            <p:spPr>
              <a:xfrm>
                <a:off x="4606003" y="89592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0AB85C-DA1D-475B-A49F-2AFD11A4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03" y="895926"/>
                <a:ext cx="58657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53457A-48BF-4358-B2D2-DC55068B29A8}"/>
                  </a:ext>
                </a:extLst>
              </p:cNvPr>
              <p:cNvSpPr txBox="1"/>
              <p:nvPr/>
            </p:nvSpPr>
            <p:spPr>
              <a:xfrm>
                <a:off x="5192576" y="89592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53457A-48BF-4358-B2D2-DC55068B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895926"/>
                <a:ext cx="58657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E14777-982D-4C84-B8B0-C1435AD45E0D}"/>
                  </a:ext>
                </a:extLst>
              </p:cNvPr>
              <p:cNvSpPr txBox="1"/>
              <p:nvPr/>
            </p:nvSpPr>
            <p:spPr>
              <a:xfrm>
                <a:off x="5704099" y="897772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E14777-982D-4C84-B8B0-C1435AD45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99" y="897772"/>
                <a:ext cx="58657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DAF704-0F50-40AA-927B-B070BDFA7467}"/>
                  </a:ext>
                </a:extLst>
              </p:cNvPr>
              <p:cNvSpPr txBox="1"/>
              <p:nvPr/>
            </p:nvSpPr>
            <p:spPr>
              <a:xfrm>
                <a:off x="2692717" y="1552417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DAF704-0F50-40AA-927B-B070BDFA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17" y="1552417"/>
                <a:ext cx="58657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894490-84E5-408B-BBA7-EDE94B3483F0}"/>
                  </a:ext>
                </a:extLst>
              </p:cNvPr>
              <p:cNvSpPr txBox="1"/>
              <p:nvPr/>
            </p:nvSpPr>
            <p:spPr>
              <a:xfrm>
                <a:off x="2692716" y="212323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894490-84E5-408B-BBA7-EDE94B348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16" y="2123236"/>
                <a:ext cx="58657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E6093A5-FE71-420F-869E-62C458F608FE}"/>
                  </a:ext>
                </a:extLst>
              </p:cNvPr>
              <p:cNvSpPr txBox="1"/>
              <p:nvPr/>
            </p:nvSpPr>
            <p:spPr>
              <a:xfrm>
                <a:off x="2692713" y="320083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E6093A5-FE71-420F-869E-62C458F6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13" y="3200836"/>
                <a:ext cx="58657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2B78E1-72A4-4665-9BE8-80F778658AA1}"/>
                  </a:ext>
                </a:extLst>
              </p:cNvPr>
              <p:cNvSpPr txBox="1"/>
              <p:nvPr/>
            </p:nvSpPr>
            <p:spPr>
              <a:xfrm>
                <a:off x="2692709" y="3747813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2B78E1-72A4-4665-9BE8-80F77865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09" y="3747813"/>
                <a:ext cx="5865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2621CC-74FD-4E72-B6F4-8166277FB64B}"/>
                  </a:ext>
                </a:extLst>
              </p:cNvPr>
              <p:cNvSpPr txBox="1"/>
              <p:nvPr/>
            </p:nvSpPr>
            <p:spPr>
              <a:xfrm>
                <a:off x="2692709" y="2719368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2621CC-74FD-4E72-B6F4-8166277F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09" y="2719368"/>
                <a:ext cx="586573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86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30C183C-6897-4D55-A1C3-FC2F9F534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46743"/>
              </p:ext>
            </p:extLst>
          </p:nvPr>
        </p:nvGraphicFramePr>
        <p:xfrm>
          <a:off x="3936000" y="1000063"/>
          <a:ext cx="4320000" cy="43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</a:tblGrid>
              <a:tr h="540000"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197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99118A-4D93-47CC-BAF1-F290B02A49BC}"/>
              </a:ext>
            </a:extLst>
          </p:cNvPr>
          <p:cNvGrpSpPr/>
          <p:nvPr/>
        </p:nvGrpSpPr>
        <p:grpSpPr>
          <a:xfrm>
            <a:off x="2456872" y="1958111"/>
            <a:ext cx="6075678" cy="3130442"/>
            <a:chOff x="2456872" y="1958111"/>
            <a:chExt cx="6075678" cy="3130442"/>
          </a:xfrm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F50F9153-289D-4789-854E-096DE5924A9C}"/>
                </a:ext>
              </a:extLst>
            </p:cNvPr>
            <p:cNvSpPr/>
            <p:nvPr/>
          </p:nvSpPr>
          <p:spPr>
            <a:xfrm>
              <a:off x="2831760" y="2318327"/>
              <a:ext cx="5277768" cy="2388685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253C386-BF70-49C4-B575-4EC62920346C}"/>
                </a:ext>
              </a:extLst>
            </p:cNvPr>
            <p:cNvCxnSpPr>
              <a:cxnSpLocks/>
            </p:cNvCxnSpPr>
            <p:nvPr/>
          </p:nvCxnSpPr>
          <p:spPr>
            <a:xfrm>
              <a:off x="2831760" y="3531142"/>
              <a:ext cx="52777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DFA66CC-6125-47E1-B39F-ED14899EEA87}"/>
                </a:ext>
              </a:extLst>
            </p:cNvPr>
            <p:cNvSpPr/>
            <p:nvPr/>
          </p:nvSpPr>
          <p:spPr>
            <a:xfrm rot="5400000">
              <a:off x="4259729" y="2750670"/>
              <a:ext cx="2388685" cy="1524001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62F13A6-F0E2-4A68-8DEA-227415EE1373}"/>
                    </a:ext>
                  </a:extLst>
                </p:cNvPr>
                <p:cNvSpPr txBox="1"/>
                <p:nvPr/>
              </p:nvSpPr>
              <p:spPr>
                <a:xfrm>
                  <a:off x="2456872" y="3323324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62F13A6-F0E2-4A68-8DEA-227415EE1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872" y="3323324"/>
                  <a:ext cx="480291" cy="37869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2957957-BE1C-4F2D-800D-A5E67C4295DF}"/>
                    </a:ext>
                  </a:extLst>
                </p:cNvPr>
                <p:cNvSpPr txBox="1"/>
                <p:nvPr/>
              </p:nvSpPr>
              <p:spPr>
                <a:xfrm>
                  <a:off x="8052259" y="3323324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2957957-BE1C-4F2D-800D-A5E67C429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259" y="3323324"/>
                  <a:ext cx="48029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632F4D-AEB8-4B2F-97A8-FC9E3BA8CC0B}"/>
                    </a:ext>
                  </a:extLst>
                </p:cNvPr>
                <p:cNvSpPr txBox="1"/>
                <p:nvPr/>
              </p:nvSpPr>
              <p:spPr>
                <a:xfrm>
                  <a:off x="5230497" y="1958111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632F4D-AEB8-4B2F-97A8-FC9E3BA8C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97" y="1958111"/>
                  <a:ext cx="480291" cy="3786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923A1-CFDA-40BA-90EE-B3D10AB284B9}"/>
                    </a:ext>
                  </a:extLst>
                </p:cNvPr>
                <p:cNvSpPr txBox="1"/>
                <p:nvPr/>
              </p:nvSpPr>
              <p:spPr>
                <a:xfrm>
                  <a:off x="4409445" y="3138658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923A1-CFDA-40BA-90EE-B3D10AB28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445" y="3138658"/>
                  <a:ext cx="48029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DD552F4-72F2-4FF3-B9B8-47ABDD7810B8}"/>
                    </a:ext>
                  </a:extLst>
                </p:cNvPr>
                <p:cNvSpPr txBox="1"/>
                <p:nvPr/>
              </p:nvSpPr>
              <p:spPr>
                <a:xfrm>
                  <a:off x="6110669" y="3152452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DD552F4-72F2-4FF3-B9B8-47ABDD781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69" y="3152452"/>
                  <a:ext cx="480291" cy="3786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057A0E0-C856-4681-9FA8-7C6812007C27}"/>
                    </a:ext>
                  </a:extLst>
                </p:cNvPr>
                <p:cNvSpPr txBox="1"/>
                <p:nvPr/>
              </p:nvSpPr>
              <p:spPr>
                <a:xfrm>
                  <a:off x="5230497" y="4709863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057A0E0-C856-4681-9FA8-7C6812007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97" y="4709863"/>
                  <a:ext cx="480291" cy="3786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9F8A1DE-9492-469A-A70E-A3E15DB06C82}"/>
                    </a:ext>
                  </a:extLst>
                </p:cNvPr>
                <p:cNvSpPr txBox="1"/>
                <p:nvPr/>
              </p:nvSpPr>
              <p:spPr>
                <a:xfrm>
                  <a:off x="3916114" y="2480804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9F8A1DE-9492-469A-A70E-A3E15DB06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114" y="2480804"/>
                  <a:ext cx="480291" cy="3786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1A56AC3-435F-4698-B137-01B0BEAC5D74}"/>
                    </a:ext>
                  </a:extLst>
                </p:cNvPr>
                <p:cNvSpPr txBox="1"/>
                <p:nvPr/>
              </p:nvSpPr>
              <p:spPr>
                <a:xfrm>
                  <a:off x="5201760" y="3183013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1A56AC3-435F-4698-B137-01B0BEAC5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60" y="3183013"/>
                  <a:ext cx="480291" cy="3786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EEADC19-CF2C-45D0-8F00-0ECC287345B4}"/>
                    </a:ext>
                  </a:extLst>
                </p:cNvPr>
                <p:cNvSpPr txBox="1"/>
                <p:nvPr/>
              </p:nvSpPr>
              <p:spPr>
                <a:xfrm>
                  <a:off x="4656983" y="2732260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EEADC19-CF2C-45D0-8F00-0ECC28734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983" y="2732260"/>
                  <a:ext cx="480291" cy="3786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55C203-B57F-43A4-BB3C-EFCD7E0F2F68}"/>
                    </a:ext>
                  </a:extLst>
                </p:cNvPr>
                <p:cNvSpPr txBox="1"/>
                <p:nvPr/>
              </p:nvSpPr>
              <p:spPr>
                <a:xfrm>
                  <a:off x="4649590" y="3886680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55C203-B57F-43A4-BB3C-EFCD7E0F2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90" y="3886680"/>
                  <a:ext cx="480291" cy="3786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68B67A7-5795-41AE-915E-57D4A398449F}"/>
                    </a:ext>
                  </a:extLst>
                </p:cNvPr>
                <p:cNvSpPr txBox="1"/>
                <p:nvPr/>
              </p:nvSpPr>
              <p:spPr>
                <a:xfrm>
                  <a:off x="3929154" y="3183013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68B67A7-5795-41AE-915E-57D4A39844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154" y="3183013"/>
                  <a:ext cx="480291" cy="37869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4231020-0688-43C5-8B77-0686B69687D1}"/>
                    </a:ext>
                  </a:extLst>
                </p:cNvPr>
                <p:cNvSpPr txBox="1"/>
                <p:nvPr/>
              </p:nvSpPr>
              <p:spPr>
                <a:xfrm>
                  <a:off x="3916114" y="4072308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4231020-0688-43C5-8B77-0686B6968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114" y="4072308"/>
                  <a:ext cx="48029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FD43807-12BC-4E28-A399-A3D95DF76E91}"/>
                    </a:ext>
                  </a:extLst>
                </p:cNvPr>
                <p:cNvSpPr txBox="1"/>
                <p:nvPr/>
              </p:nvSpPr>
              <p:spPr>
                <a:xfrm>
                  <a:off x="5870523" y="3766668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FD43807-12BC-4E28-A399-A3D95DF76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523" y="3766668"/>
                  <a:ext cx="48029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75AFD11-1722-4A19-9914-70C78C1AD777}"/>
                    </a:ext>
                  </a:extLst>
                </p:cNvPr>
                <p:cNvSpPr txBox="1"/>
                <p:nvPr/>
              </p:nvSpPr>
              <p:spPr>
                <a:xfrm>
                  <a:off x="5778262" y="2705450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75AFD11-1722-4A19-9914-70C78C1AD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262" y="2705450"/>
                  <a:ext cx="48029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432FAD3-6B94-42CC-AD87-CF7BC815223C}"/>
                    </a:ext>
                  </a:extLst>
                </p:cNvPr>
                <p:cNvSpPr txBox="1"/>
                <p:nvPr/>
              </p:nvSpPr>
              <p:spPr>
                <a:xfrm>
                  <a:off x="6749879" y="4062950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432FAD3-6B94-42CC-AD87-CF7BC8152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79" y="4062950"/>
                  <a:ext cx="480291" cy="37869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2887BAE-EC00-4A63-BCC6-5C07C584C965}"/>
                    </a:ext>
                  </a:extLst>
                </p:cNvPr>
                <p:cNvSpPr txBox="1"/>
                <p:nvPr/>
              </p:nvSpPr>
              <p:spPr>
                <a:xfrm>
                  <a:off x="6682508" y="3191321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2887BAE-EC00-4A63-BCC6-5C07C584C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508" y="3191321"/>
                  <a:ext cx="480291" cy="3786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BAB8F13-9256-49F7-8A4D-FF476B1E7D04}"/>
                    </a:ext>
                  </a:extLst>
                </p:cNvPr>
                <p:cNvSpPr txBox="1"/>
                <p:nvPr/>
              </p:nvSpPr>
              <p:spPr>
                <a:xfrm>
                  <a:off x="6603829" y="2516105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BAB8F13-9256-49F7-8A4D-FF476B1E7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829" y="2516105"/>
                  <a:ext cx="480291" cy="37869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7159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526993"/>
              </p:ext>
            </p:extLst>
          </p:nvPr>
        </p:nvGraphicFramePr>
        <p:xfrm>
          <a:off x="3269130" y="827243"/>
          <a:ext cx="4320000" cy="43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1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653801"/>
              </p:ext>
            </p:extLst>
          </p:nvPr>
        </p:nvGraphicFramePr>
        <p:xfrm>
          <a:off x="3269130" y="827243"/>
          <a:ext cx="2160000" cy="216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FB3A06-BE8F-4733-B6EC-D5D967194BAB}"/>
              </a:ext>
            </a:extLst>
          </p:cNvPr>
          <p:cNvCxnSpPr>
            <a:cxnSpLocks/>
          </p:cNvCxnSpPr>
          <p:nvPr/>
        </p:nvCxnSpPr>
        <p:spPr>
          <a:xfrm flipH="1">
            <a:off x="5290091" y="2537012"/>
            <a:ext cx="573197" cy="204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4F040C6-8E62-46D7-97D0-9D333AB500EC}"/>
              </a:ext>
            </a:extLst>
          </p:cNvPr>
          <p:cNvSpPr txBox="1"/>
          <p:nvPr/>
        </p:nvSpPr>
        <p:spPr>
          <a:xfrm>
            <a:off x="5778532" y="2352346"/>
            <a:ext cx="98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left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280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13D4773-F041-4CAD-BC50-31EDB87DDA62}"/>
              </a:ext>
            </a:extLst>
          </p:cNvPr>
          <p:cNvSpPr/>
          <p:nvPr/>
        </p:nvSpPr>
        <p:spPr>
          <a:xfrm>
            <a:off x="3101788" y="2133600"/>
            <a:ext cx="3550024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DDA0D36-AA09-446B-90B9-34F33BF5B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708177"/>
                  </p:ext>
                </p:extLst>
              </p:nvPr>
            </p:nvGraphicFramePr>
            <p:xfrm>
              <a:off x="4282142" y="2609227"/>
              <a:ext cx="1620000" cy="1620000"/>
            </p:xfrm>
            <a:graphic>
              <a:graphicData uri="http://schemas.openxmlformats.org/drawingml/2006/table">
                <a:tbl>
                  <a:tblPr bandRow="1" bandCol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76719621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662910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308134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extLst>
                      <a:ext uri="{0D108BD9-81ED-4DB2-BD59-A6C34878D82A}">
                        <a16:rowId xmlns:a16="http://schemas.microsoft.com/office/drawing/2014/main" val="1395634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extLst>
                      <a:ext uri="{0D108BD9-81ED-4DB2-BD59-A6C34878D82A}">
                        <a16:rowId xmlns:a16="http://schemas.microsoft.com/office/drawing/2014/main" val="68907056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extLst>
                      <a:ext uri="{0D108BD9-81ED-4DB2-BD59-A6C34878D82A}">
                        <a16:rowId xmlns:a16="http://schemas.microsoft.com/office/drawing/2014/main" val="3547948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DDA0D36-AA09-446B-90B9-34F33BF5B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2708177"/>
                  </p:ext>
                </p:extLst>
              </p:nvPr>
            </p:nvGraphicFramePr>
            <p:xfrm>
              <a:off x="4282142" y="2609227"/>
              <a:ext cx="1620000" cy="1620000"/>
            </p:xfrm>
            <a:graphic>
              <a:graphicData uri="http://schemas.openxmlformats.org/drawingml/2006/table">
                <a:tbl>
                  <a:tblPr bandRow="1" bandCol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76719621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662910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308134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3"/>
                          <a:stretch>
                            <a:fillRect l="-1124" t="-2247" r="-2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3"/>
                          <a:stretch>
                            <a:fillRect l="-101124" t="-2247" r="-1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3"/>
                          <a:stretch>
                            <a:fillRect l="-201124" t="-2247" r="-2247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634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3"/>
                          <a:stretch>
                            <a:fillRect l="-1124" t="-103409" r="-2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3"/>
                          <a:stretch>
                            <a:fillRect l="-101124" t="-103409" r="-1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3"/>
                          <a:stretch>
                            <a:fillRect l="-201124" t="-103409" r="-2247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07056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3"/>
                          <a:stretch>
                            <a:fillRect l="-1124" t="-201124" r="-2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3"/>
                          <a:stretch>
                            <a:fillRect l="-101124" t="-201124" r="-1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3"/>
                          <a:stretch>
                            <a:fillRect l="-201124" t="-201124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948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C85457-ACE1-4675-81A1-6D30D5E9D887}"/>
                  </a:ext>
                </a:extLst>
              </p:cNvPr>
              <p:cNvSpPr txBox="1"/>
              <p:nvPr/>
            </p:nvSpPr>
            <p:spPr>
              <a:xfrm>
                <a:off x="3254189" y="3244334"/>
                <a:ext cx="121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C85457-ACE1-4675-81A1-6D30D5E9D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89" y="3244334"/>
                <a:ext cx="121023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C93BD55B-CD17-4217-A4CB-80E48F803683}"/>
              </a:ext>
            </a:extLst>
          </p:cNvPr>
          <p:cNvSpPr/>
          <p:nvPr/>
        </p:nvSpPr>
        <p:spPr>
          <a:xfrm>
            <a:off x="7082496" y="2133600"/>
            <a:ext cx="3550024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F6B4FE72-DBE7-4B82-968C-467F19B989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652216"/>
                  </p:ext>
                </p:extLst>
              </p:nvPr>
            </p:nvGraphicFramePr>
            <p:xfrm>
              <a:off x="8262850" y="2609227"/>
              <a:ext cx="1620000" cy="1620000"/>
            </p:xfrm>
            <a:graphic>
              <a:graphicData uri="http://schemas.openxmlformats.org/drawingml/2006/table">
                <a:tbl>
                  <a:tblPr bandRow="1" bandCol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76719621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662910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308134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634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07056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9484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F6B4FE72-DBE7-4B82-968C-467F19B989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652216"/>
                  </p:ext>
                </p:extLst>
              </p:nvPr>
            </p:nvGraphicFramePr>
            <p:xfrm>
              <a:off x="8262850" y="2609227"/>
              <a:ext cx="1620000" cy="1620000"/>
            </p:xfrm>
            <a:graphic>
              <a:graphicData uri="http://schemas.openxmlformats.org/drawingml/2006/table">
                <a:tbl>
                  <a:tblPr bandRow="1" bandCol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76719621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662910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308134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5"/>
                          <a:stretch>
                            <a:fillRect l="-1124" t="-2247" r="-2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5"/>
                          <a:stretch>
                            <a:fillRect l="-101124" t="-2247" r="-1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5"/>
                          <a:stretch>
                            <a:fillRect l="-201124" t="-2247" r="-2247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634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5"/>
                          <a:stretch>
                            <a:fillRect l="-1124" t="-103409" r="-2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5"/>
                          <a:stretch>
                            <a:fillRect l="-101124" t="-103409" r="-1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5"/>
                          <a:stretch>
                            <a:fillRect l="-201124" t="-103409" r="-2247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07056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5"/>
                          <a:stretch>
                            <a:fillRect l="-1124" t="-201124" r="-2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5"/>
                          <a:stretch>
                            <a:fillRect l="-101124" t="-201124" r="-1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5"/>
                          <a:stretch>
                            <a:fillRect l="-201124" t="-201124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948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CC754-F40E-4974-9A25-758155F98EF8}"/>
                  </a:ext>
                </a:extLst>
              </p:cNvPr>
              <p:cNvSpPr txBox="1"/>
              <p:nvPr/>
            </p:nvSpPr>
            <p:spPr>
              <a:xfrm>
                <a:off x="7234897" y="3244334"/>
                <a:ext cx="121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CC754-F40E-4974-9A25-758155F9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97" y="3244334"/>
                <a:ext cx="121023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19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950257-36F3-4249-8F67-7E3C9FB79451}"/>
              </a:ext>
            </a:extLst>
          </p:cNvPr>
          <p:cNvGrpSpPr/>
          <p:nvPr/>
        </p:nvGrpSpPr>
        <p:grpSpPr>
          <a:xfrm>
            <a:off x="4285100" y="2084301"/>
            <a:ext cx="1532964" cy="1552170"/>
            <a:chOff x="3657601" y="2398063"/>
            <a:chExt cx="1532964" cy="1552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六边形 5">
                  <a:extLst>
                    <a:ext uri="{FF2B5EF4-FFF2-40B4-BE49-F238E27FC236}">
                      <a16:creationId xmlns:a16="http://schemas.microsoft.com/office/drawing/2014/main" id="{01080029-BE12-4C3B-B100-581365B7BF39}"/>
                    </a:ext>
                  </a:extLst>
                </p:cNvPr>
                <p:cNvSpPr/>
                <p:nvPr/>
              </p:nvSpPr>
              <p:spPr>
                <a:xfrm>
                  <a:off x="4123765" y="2916733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六边形 5">
                  <a:extLst>
                    <a:ext uri="{FF2B5EF4-FFF2-40B4-BE49-F238E27FC236}">
                      <a16:creationId xmlns:a16="http://schemas.microsoft.com/office/drawing/2014/main" id="{01080029-BE12-4C3B-B100-581365B7BF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5" y="2916733"/>
                  <a:ext cx="600635" cy="514830"/>
                </a:xfrm>
                <a:prstGeom prst="hexag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六边形 6">
                  <a:extLst>
                    <a:ext uri="{FF2B5EF4-FFF2-40B4-BE49-F238E27FC236}">
                      <a16:creationId xmlns:a16="http://schemas.microsoft.com/office/drawing/2014/main" id="{EC0A06AB-ED62-44FB-858C-C6E1737510D2}"/>
                    </a:ext>
                  </a:extLst>
                </p:cNvPr>
                <p:cNvSpPr/>
                <p:nvPr/>
              </p:nvSpPr>
              <p:spPr>
                <a:xfrm>
                  <a:off x="4589929" y="3174148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六边形 6">
                  <a:extLst>
                    <a:ext uri="{FF2B5EF4-FFF2-40B4-BE49-F238E27FC236}">
                      <a16:creationId xmlns:a16="http://schemas.microsoft.com/office/drawing/2014/main" id="{EC0A06AB-ED62-44FB-858C-C6E173751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929" y="3174148"/>
                  <a:ext cx="600635" cy="514830"/>
                </a:xfrm>
                <a:prstGeom prst="hexagon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六边形 9">
                  <a:extLst>
                    <a:ext uri="{FF2B5EF4-FFF2-40B4-BE49-F238E27FC236}">
                      <a16:creationId xmlns:a16="http://schemas.microsoft.com/office/drawing/2014/main" id="{79A122A8-0CF9-4054-A4D4-ADAA632C890B}"/>
                    </a:ext>
                  </a:extLst>
                </p:cNvPr>
                <p:cNvSpPr/>
                <p:nvPr/>
              </p:nvSpPr>
              <p:spPr>
                <a:xfrm>
                  <a:off x="4123765" y="2398063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六边形 9">
                  <a:extLst>
                    <a:ext uri="{FF2B5EF4-FFF2-40B4-BE49-F238E27FC236}">
                      <a16:creationId xmlns:a16="http://schemas.microsoft.com/office/drawing/2014/main" id="{79A122A8-0CF9-4054-A4D4-ADAA632C8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5" y="2398063"/>
                  <a:ext cx="600635" cy="514830"/>
                </a:xfrm>
                <a:prstGeom prst="hexag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六边形 10">
                  <a:extLst>
                    <a:ext uri="{FF2B5EF4-FFF2-40B4-BE49-F238E27FC236}">
                      <a16:creationId xmlns:a16="http://schemas.microsoft.com/office/drawing/2014/main" id="{30B5CEDF-D780-48AB-9016-F3D2BE3A219A}"/>
                    </a:ext>
                  </a:extLst>
                </p:cNvPr>
                <p:cNvSpPr/>
                <p:nvPr/>
              </p:nvSpPr>
              <p:spPr>
                <a:xfrm>
                  <a:off x="4589930" y="2659318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六边形 10">
                  <a:extLst>
                    <a:ext uri="{FF2B5EF4-FFF2-40B4-BE49-F238E27FC236}">
                      <a16:creationId xmlns:a16="http://schemas.microsoft.com/office/drawing/2014/main" id="{30B5CEDF-D780-48AB-9016-F3D2BE3A2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930" y="2659318"/>
                  <a:ext cx="600635" cy="514830"/>
                </a:xfrm>
                <a:prstGeom prst="hexag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六边形 12">
                  <a:extLst>
                    <a:ext uri="{FF2B5EF4-FFF2-40B4-BE49-F238E27FC236}">
                      <a16:creationId xmlns:a16="http://schemas.microsoft.com/office/drawing/2014/main" id="{94F33F31-0213-4B7F-AC80-015D255D4F5F}"/>
                    </a:ext>
                  </a:extLst>
                </p:cNvPr>
                <p:cNvSpPr/>
                <p:nvPr/>
              </p:nvSpPr>
              <p:spPr>
                <a:xfrm>
                  <a:off x="3657601" y="3177988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六边形 12">
                  <a:extLst>
                    <a:ext uri="{FF2B5EF4-FFF2-40B4-BE49-F238E27FC236}">
                      <a16:creationId xmlns:a16="http://schemas.microsoft.com/office/drawing/2014/main" id="{94F33F31-0213-4B7F-AC80-015D255D4F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1" y="3177988"/>
                  <a:ext cx="600635" cy="514830"/>
                </a:xfrm>
                <a:prstGeom prst="hexag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六边形 13">
                  <a:extLst>
                    <a:ext uri="{FF2B5EF4-FFF2-40B4-BE49-F238E27FC236}">
                      <a16:creationId xmlns:a16="http://schemas.microsoft.com/office/drawing/2014/main" id="{0265CD95-8ED2-44CA-B8F2-9EB88E868F27}"/>
                    </a:ext>
                  </a:extLst>
                </p:cNvPr>
                <p:cNvSpPr/>
                <p:nvPr/>
              </p:nvSpPr>
              <p:spPr>
                <a:xfrm>
                  <a:off x="4123765" y="3435403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六边形 13">
                  <a:extLst>
                    <a:ext uri="{FF2B5EF4-FFF2-40B4-BE49-F238E27FC236}">
                      <a16:creationId xmlns:a16="http://schemas.microsoft.com/office/drawing/2014/main" id="{0265CD95-8ED2-44CA-B8F2-9EB88E868F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5" y="3435403"/>
                  <a:ext cx="600635" cy="514830"/>
                </a:xfrm>
                <a:prstGeom prst="hexagon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六边形 14">
                  <a:extLst>
                    <a:ext uri="{FF2B5EF4-FFF2-40B4-BE49-F238E27FC236}">
                      <a16:creationId xmlns:a16="http://schemas.microsoft.com/office/drawing/2014/main" id="{500AC3E1-94A4-4CAA-ABA3-055665EDE9DE}"/>
                    </a:ext>
                  </a:extLst>
                </p:cNvPr>
                <p:cNvSpPr/>
                <p:nvPr/>
              </p:nvSpPr>
              <p:spPr>
                <a:xfrm>
                  <a:off x="3657601" y="2655478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六边形 14">
                  <a:extLst>
                    <a:ext uri="{FF2B5EF4-FFF2-40B4-BE49-F238E27FC236}">
                      <a16:creationId xmlns:a16="http://schemas.microsoft.com/office/drawing/2014/main" id="{500AC3E1-94A4-4CAA-ABA3-055665EDE9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1" y="2655478"/>
                  <a:ext cx="600635" cy="514830"/>
                </a:xfrm>
                <a:prstGeom prst="hexagon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98F82FB-AA55-49BA-8EF7-EAEBCDC0D78C}"/>
              </a:ext>
            </a:extLst>
          </p:cNvPr>
          <p:cNvGrpSpPr/>
          <p:nvPr/>
        </p:nvGrpSpPr>
        <p:grpSpPr>
          <a:xfrm>
            <a:off x="6409765" y="1555381"/>
            <a:ext cx="2465287" cy="2588884"/>
            <a:chOff x="6956612" y="2424957"/>
            <a:chExt cx="2465287" cy="258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六边形 17">
                  <a:extLst>
                    <a:ext uri="{FF2B5EF4-FFF2-40B4-BE49-F238E27FC236}">
                      <a16:creationId xmlns:a16="http://schemas.microsoft.com/office/drawing/2014/main" id="{237DD3DF-5596-47F6-92DC-90A679D8DB7E}"/>
                    </a:ext>
                  </a:extLst>
                </p:cNvPr>
                <p:cNvSpPr/>
                <p:nvPr/>
              </p:nvSpPr>
              <p:spPr>
                <a:xfrm>
                  <a:off x="7888942" y="294362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六边形 17">
                  <a:extLst>
                    <a:ext uri="{FF2B5EF4-FFF2-40B4-BE49-F238E27FC236}">
                      <a16:creationId xmlns:a16="http://schemas.microsoft.com/office/drawing/2014/main" id="{237DD3DF-5596-47F6-92DC-90A679D8D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42" y="2943627"/>
                  <a:ext cx="600635" cy="514830"/>
                </a:xfrm>
                <a:prstGeom prst="hexag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六边形 18">
                  <a:extLst>
                    <a:ext uri="{FF2B5EF4-FFF2-40B4-BE49-F238E27FC236}">
                      <a16:creationId xmlns:a16="http://schemas.microsoft.com/office/drawing/2014/main" id="{FCC9F3A7-C67A-4146-9763-3C134A73163A}"/>
                    </a:ext>
                  </a:extLst>
                </p:cNvPr>
                <p:cNvSpPr/>
                <p:nvPr/>
              </p:nvSpPr>
              <p:spPr>
                <a:xfrm>
                  <a:off x="8355106" y="320104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六边形 18">
                  <a:extLst>
                    <a:ext uri="{FF2B5EF4-FFF2-40B4-BE49-F238E27FC236}">
                      <a16:creationId xmlns:a16="http://schemas.microsoft.com/office/drawing/2014/main" id="{FCC9F3A7-C67A-4146-9763-3C134A7316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106" y="3201042"/>
                  <a:ext cx="600635" cy="514830"/>
                </a:xfrm>
                <a:prstGeom prst="hexagon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六边形 19">
                  <a:extLst>
                    <a:ext uri="{FF2B5EF4-FFF2-40B4-BE49-F238E27FC236}">
                      <a16:creationId xmlns:a16="http://schemas.microsoft.com/office/drawing/2014/main" id="{42CD719C-58C6-457C-B4D1-A066A0782D8C}"/>
                    </a:ext>
                  </a:extLst>
                </p:cNvPr>
                <p:cNvSpPr/>
                <p:nvPr/>
              </p:nvSpPr>
              <p:spPr>
                <a:xfrm>
                  <a:off x="7888942" y="242495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六边形 19">
                  <a:extLst>
                    <a:ext uri="{FF2B5EF4-FFF2-40B4-BE49-F238E27FC236}">
                      <a16:creationId xmlns:a16="http://schemas.microsoft.com/office/drawing/2014/main" id="{42CD719C-58C6-457C-B4D1-A066A0782D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42" y="2424957"/>
                  <a:ext cx="600635" cy="514830"/>
                </a:xfrm>
                <a:prstGeom prst="hexag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六边形 20">
                  <a:extLst>
                    <a:ext uri="{FF2B5EF4-FFF2-40B4-BE49-F238E27FC236}">
                      <a16:creationId xmlns:a16="http://schemas.microsoft.com/office/drawing/2014/main" id="{749AB8B0-3C3A-471D-A500-EB133ECBCB52}"/>
                    </a:ext>
                  </a:extLst>
                </p:cNvPr>
                <p:cNvSpPr/>
                <p:nvPr/>
              </p:nvSpPr>
              <p:spPr>
                <a:xfrm>
                  <a:off x="8355107" y="268621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六边形 20">
                  <a:extLst>
                    <a:ext uri="{FF2B5EF4-FFF2-40B4-BE49-F238E27FC236}">
                      <a16:creationId xmlns:a16="http://schemas.microsoft.com/office/drawing/2014/main" id="{749AB8B0-3C3A-471D-A500-EB133ECBCB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107" y="2686212"/>
                  <a:ext cx="600635" cy="514830"/>
                </a:xfrm>
                <a:prstGeom prst="hexagon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六边形 21">
                  <a:extLst>
                    <a:ext uri="{FF2B5EF4-FFF2-40B4-BE49-F238E27FC236}">
                      <a16:creationId xmlns:a16="http://schemas.microsoft.com/office/drawing/2014/main" id="{60235385-2D01-4298-B5B3-7DF580FCB2CE}"/>
                    </a:ext>
                  </a:extLst>
                </p:cNvPr>
                <p:cNvSpPr/>
                <p:nvPr/>
              </p:nvSpPr>
              <p:spPr>
                <a:xfrm>
                  <a:off x="7422778" y="320488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六边形 21">
                  <a:extLst>
                    <a:ext uri="{FF2B5EF4-FFF2-40B4-BE49-F238E27FC236}">
                      <a16:creationId xmlns:a16="http://schemas.microsoft.com/office/drawing/2014/main" id="{60235385-2D01-4298-B5B3-7DF580FCB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778" y="3204882"/>
                  <a:ext cx="600635" cy="514830"/>
                </a:xfrm>
                <a:prstGeom prst="hexagon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六边形 22">
                  <a:extLst>
                    <a:ext uri="{FF2B5EF4-FFF2-40B4-BE49-F238E27FC236}">
                      <a16:creationId xmlns:a16="http://schemas.microsoft.com/office/drawing/2014/main" id="{24AE103A-DB88-40D0-BA03-096E87A614BD}"/>
                    </a:ext>
                  </a:extLst>
                </p:cNvPr>
                <p:cNvSpPr/>
                <p:nvPr/>
              </p:nvSpPr>
              <p:spPr>
                <a:xfrm>
                  <a:off x="7888942" y="346229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六边形 22">
                  <a:extLst>
                    <a:ext uri="{FF2B5EF4-FFF2-40B4-BE49-F238E27FC236}">
                      <a16:creationId xmlns:a16="http://schemas.microsoft.com/office/drawing/2014/main" id="{24AE103A-DB88-40D0-BA03-096E87A61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42" y="3462297"/>
                  <a:ext cx="600635" cy="514830"/>
                </a:xfrm>
                <a:prstGeom prst="hexagon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六边形 23">
                  <a:extLst>
                    <a:ext uri="{FF2B5EF4-FFF2-40B4-BE49-F238E27FC236}">
                      <a16:creationId xmlns:a16="http://schemas.microsoft.com/office/drawing/2014/main" id="{87206F7D-7A2D-4C02-B845-3C1105B6ED91}"/>
                    </a:ext>
                  </a:extLst>
                </p:cNvPr>
                <p:cNvSpPr/>
                <p:nvPr/>
              </p:nvSpPr>
              <p:spPr>
                <a:xfrm>
                  <a:off x="7422778" y="269133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六边形 23">
                  <a:extLst>
                    <a:ext uri="{FF2B5EF4-FFF2-40B4-BE49-F238E27FC236}">
                      <a16:creationId xmlns:a16="http://schemas.microsoft.com/office/drawing/2014/main" id="{87206F7D-7A2D-4C02-B845-3C1105B6E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778" y="2691337"/>
                  <a:ext cx="600635" cy="514830"/>
                </a:xfrm>
                <a:prstGeom prst="hexagon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六边形 24">
                  <a:extLst>
                    <a:ext uri="{FF2B5EF4-FFF2-40B4-BE49-F238E27FC236}">
                      <a16:creationId xmlns:a16="http://schemas.microsoft.com/office/drawing/2014/main" id="{929EBE10-12EA-4B30-BA86-75205E338D71}"/>
                    </a:ext>
                  </a:extLst>
                </p:cNvPr>
                <p:cNvSpPr/>
                <p:nvPr/>
              </p:nvSpPr>
              <p:spPr>
                <a:xfrm>
                  <a:off x="6956612" y="345845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六边形 24">
                  <a:extLst>
                    <a:ext uri="{FF2B5EF4-FFF2-40B4-BE49-F238E27FC236}">
                      <a16:creationId xmlns:a16="http://schemas.microsoft.com/office/drawing/2014/main" id="{929EBE10-12EA-4B30-BA86-75205E33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612" y="3458457"/>
                  <a:ext cx="600635" cy="514830"/>
                </a:xfrm>
                <a:prstGeom prst="hexagon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六边形 25">
                  <a:extLst>
                    <a:ext uri="{FF2B5EF4-FFF2-40B4-BE49-F238E27FC236}">
                      <a16:creationId xmlns:a16="http://schemas.microsoft.com/office/drawing/2014/main" id="{5B70BCF1-2616-484C-8ADB-7A4BF8188970}"/>
                    </a:ext>
                  </a:extLst>
                </p:cNvPr>
                <p:cNvSpPr/>
                <p:nvPr/>
              </p:nvSpPr>
              <p:spPr>
                <a:xfrm>
                  <a:off x="6956612" y="294746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六边形 25">
                  <a:extLst>
                    <a:ext uri="{FF2B5EF4-FFF2-40B4-BE49-F238E27FC236}">
                      <a16:creationId xmlns:a16="http://schemas.microsoft.com/office/drawing/2014/main" id="{5B70BCF1-2616-484C-8ADB-7A4BF8188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612" y="2947467"/>
                  <a:ext cx="600635" cy="514830"/>
                </a:xfrm>
                <a:prstGeom prst="hexagon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六边形 26">
                  <a:extLst>
                    <a:ext uri="{FF2B5EF4-FFF2-40B4-BE49-F238E27FC236}">
                      <a16:creationId xmlns:a16="http://schemas.microsoft.com/office/drawing/2014/main" id="{208D083F-0CB1-4322-A52C-13E66075E527}"/>
                    </a:ext>
                  </a:extLst>
                </p:cNvPr>
                <p:cNvSpPr/>
                <p:nvPr/>
              </p:nvSpPr>
              <p:spPr>
                <a:xfrm>
                  <a:off x="7422776" y="372355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六边形 26">
                  <a:extLst>
                    <a:ext uri="{FF2B5EF4-FFF2-40B4-BE49-F238E27FC236}">
                      <a16:creationId xmlns:a16="http://schemas.microsoft.com/office/drawing/2014/main" id="{208D083F-0CB1-4322-A52C-13E66075E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776" y="3723552"/>
                  <a:ext cx="600635" cy="514830"/>
                </a:xfrm>
                <a:prstGeom prst="hexagon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六边形 27">
                  <a:extLst>
                    <a:ext uri="{FF2B5EF4-FFF2-40B4-BE49-F238E27FC236}">
                      <a16:creationId xmlns:a16="http://schemas.microsoft.com/office/drawing/2014/main" id="{B08EA326-CC00-46F4-9961-CAE9C19A445C}"/>
                    </a:ext>
                  </a:extLst>
                </p:cNvPr>
                <p:cNvSpPr/>
                <p:nvPr/>
              </p:nvSpPr>
              <p:spPr>
                <a:xfrm>
                  <a:off x="6956612" y="396944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六边形 27">
                  <a:extLst>
                    <a:ext uri="{FF2B5EF4-FFF2-40B4-BE49-F238E27FC236}">
                      <a16:creationId xmlns:a16="http://schemas.microsoft.com/office/drawing/2014/main" id="{B08EA326-CC00-46F4-9961-CAE9C19A44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612" y="3969447"/>
                  <a:ext cx="600635" cy="514830"/>
                </a:xfrm>
                <a:prstGeom prst="hexagon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六边形 28">
                  <a:extLst>
                    <a:ext uri="{FF2B5EF4-FFF2-40B4-BE49-F238E27FC236}">
                      <a16:creationId xmlns:a16="http://schemas.microsoft.com/office/drawing/2014/main" id="{FB3199FF-5694-4BFE-90F9-E44333BF24FC}"/>
                    </a:ext>
                  </a:extLst>
                </p:cNvPr>
                <p:cNvSpPr/>
                <p:nvPr/>
              </p:nvSpPr>
              <p:spPr>
                <a:xfrm>
                  <a:off x="7422774" y="424222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六边形 28">
                  <a:extLst>
                    <a:ext uri="{FF2B5EF4-FFF2-40B4-BE49-F238E27FC236}">
                      <a16:creationId xmlns:a16="http://schemas.microsoft.com/office/drawing/2014/main" id="{FB3199FF-5694-4BFE-90F9-E44333BF2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774" y="4242222"/>
                  <a:ext cx="600635" cy="514830"/>
                </a:xfrm>
                <a:prstGeom prst="hexagon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六边形 29">
                  <a:extLst>
                    <a:ext uri="{FF2B5EF4-FFF2-40B4-BE49-F238E27FC236}">
                      <a16:creationId xmlns:a16="http://schemas.microsoft.com/office/drawing/2014/main" id="{A914D7B9-7C87-4DC9-9BCA-FC28A55F2254}"/>
                    </a:ext>
                  </a:extLst>
                </p:cNvPr>
                <p:cNvSpPr/>
                <p:nvPr/>
              </p:nvSpPr>
              <p:spPr>
                <a:xfrm>
                  <a:off x="7888938" y="3984169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六边形 29">
                  <a:extLst>
                    <a:ext uri="{FF2B5EF4-FFF2-40B4-BE49-F238E27FC236}">
                      <a16:creationId xmlns:a16="http://schemas.microsoft.com/office/drawing/2014/main" id="{A914D7B9-7C87-4DC9-9BCA-FC28A55F2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38" y="3984169"/>
                  <a:ext cx="600635" cy="514830"/>
                </a:xfrm>
                <a:prstGeom prst="hexagon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六边形 30">
                  <a:extLst>
                    <a:ext uri="{FF2B5EF4-FFF2-40B4-BE49-F238E27FC236}">
                      <a16:creationId xmlns:a16="http://schemas.microsoft.com/office/drawing/2014/main" id="{AF260BBB-4B85-403C-9992-7D969EB2D5A4}"/>
                    </a:ext>
                  </a:extLst>
                </p:cNvPr>
                <p:cNvSpPr/>
                <p:nvPr/>
              </p:nvSpPr>
              <p:spPr>
                <a:xfrm>
                  <a:off x="7888938" y="4499011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六边形 30">
                  <a:extLst>
                    <a:ext uri="{FF2B5EF4-FFF2-40B4-BE49-F238E27FC236}">
                      <a16:creationId xmlns:a16="http://schemas.microsoft.com/office/drawing/2014/main" id="{AF260BBB-4B85-403C-9992-7D969EB2D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38" y="4499011"/>
                  <a:ext cx="600635" cy="514830"/>
                </a:xfrm>
                <a:prstGeom prst="hexagon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六边形 31">
                  <a:extLst>
                    <a:ext uri="{FF2B5EF4-FFF2-40B4-BE49-F238E27FC236}">
                      <a16:creationId xmlns:a16="http://schemas.microsoft.com/office/drawing/2014/main" id="{E92D4039-43E5-4B6E-B843-46D4D263B101}"/>
                    </a:ext>
                  </a:extLst>
                </p:cNvPr>
                <p:cNvSpPr/>
                <p:nvPr/>
              </p:nvSpPr>
              <p:spPr>
                <a:xfrm>
                  <a:off x="8355100" y="371203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六边形 31">
                  <a:extLst>
                    <a:ext uri="{FF2B5EF4-FFF2-40B4-BE49-F238E27FC236}">
                      <a16:creationId xmlns:a16="http://schemas.microsoft.com/office/drawing/2014/main" id="{E92D4039-43E5-4B6E-B843-46D4D263B1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100" y="3712032"/>
                  <a:ext cx="600635" cy="514830"/>
                </a:xfrm>
                <a:prstGeom prst="hexagon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六边形 32">
                  <a:extLst>
                    <a:ext uri="{FF2B5EF4-FFF2-40B4-BE49-F238E27FC236}">
                      <a16:creationId xmlns:a16="http://schemas.microsoft.com/office/drawing/2014/main" id="{6864806D-7936-44A3-9723-86318A071E7A}"/>
                    </a:ext>
                  </a:extLst>
                </p:cNvPr>
                <p:cNvSpPr/>
                <p:nvPr/>
              </p:nvSpPr>
              <p:spPr>
                <a:xfrm>
                  <a:off x="8821264" y="3968821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六边形 32">
                  <a:extLst>
                    <a:ext uri="{FF2B5EF4-FFF2-40B4-BE49-F238E27FC236}">
                      <a16:creationId xmlns:a16="http://schemas.microsoft.com/office/drawing/2014/main" id="{6864806D-7936-44A3-9723-86318A071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64" y="3968821"/>
                  <a:ext cx="600635" cy="514830"/>
                </a:xfrm>
                <a:prstGeom prst="hexagon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六边形 33">
                  <a:extLst>
                    <a:ext uri="{FF2B5EF4-FFF2-40B4-BE49-F238E27FC236}">
                      <a16:creationId xmlns:a16="http://schemas.microsoft.com/office/drawing/2014/main" id="{4E5016EE-D4FC-4C70-ABC3-1887BB35BA0D}"/>
                    </a:ext>
                  </a:extLst>
                </p:cNvPr>
                <p:cNvSpPr/>
                <p:nvPr/>
              </p:nvSpPr>
              <p:spPr>
                <a:xfrm>
                  <a:off x="8355099" y="422814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六边形 33">
                  <a:extLst>
                    <a:ext uri="{FF2B5EF4-FFF2-40B4-BE49-F238E27FC236}">
                      <a16:creationId xmlns:a16="http://schemas.microsoft.com/office/drawing/2014/main" id="{4E5016EE-D4FC-4C70-ABC3-1887BB35B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099" y="4228147"/>
                  <a:ext cx="600635" cy="514830"/>
                </a:xfrm>
                <a:prstGeom prst="hexagon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六边形 34">
                  <a:extLst>
                    <a:ext uri="{FF2B5EF4-FFF2-40B4-BE49-F238E27FC236}">
                      <a16:creationId xmlns:a16="http://schemas.microsoft.com/office/drawing/2014/main" id="{02423C57-532C-49C6-BEED-2DFA0EB659FE}"/>
                    </a:ext>
                  </a:extLst>
                </p:cNvPr>
                <p:cNvSpPr/>
                <p:nvPr/>
              </p:nvSpPr>
              <p:spPr>
                <a:xfrm>
                  <a:off x="8821252" y="346613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六边形 34">
                  <a:extLst>
                    <a:ext uri="{FF2B5EF4-FFF2-40B4-BE49-F238E27FC236}">
                      <a16:creationId xmlns:a16="http://schemas.microsoft.com/office/drawing/2014/main" id="{02423C57-532C-49C6-BEED-2DFA0EB659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52" y="3466137"/>
                  <a:ext cx="600635" cy="514830"/>
                </a:xfrm>
                <a:prstGeom prst="hexagon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六边形 35">
                  <a:extLst>
                    <a:ext uri="{FF2B5EF4-FFF2-40B4-BE49-F238E27FC236}">
                      <a16:creationId xmlns:a16="http://schemas.microsoft.com/office/drawing/2014/main" id="{0F935547-97A5-4848-88E8-101CB3AAF15F}"/>
                    </a:ext>
                  </a:extLst>
                </p:cNvPr>
                <p:cNvSpPr/>
                <p:nvPr/>
              </p:nvSpPr>
              <p:spPr>
                <a:xfrm>
                  <a:off x="8821240" y="295387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六边形 35">
                  <a:extLst>
                    <a:ext uri="{FF2B5EF4-FFF2-40B4-BE49-F238E27FC236}">
                      <a16:creationId xmlns:a16="http://schemas.microsoft.com/office/drawing/2014/main" id="{0F935547-97A5-4848-88E8-101CB3AAF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40" y="2953877"/>
                  <a:ext cx="600635" cy="514830"/>
                </a:xfrm>
                <a:prstGeom prst="hexagon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6452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969D8C17-39D7-4AA5-B3BB-837F5E6C85F1}"/>
              </a:ext>
            </a:extLst>
          </p:cNvPr>
          <p:cNvGrpSpPr/>
          <p:nvPr/>
        </p:nvGrpSpPr>
        <p:grpSpPr>
          <a:xfrm>
            <a:off x="3818106" y="498811"/>
            <a:ext cx="1788747" cy="2398758"/>
            <a:chOff x="3451364" y="373801"/>
            <a:chExt cx="1788747" cy="239875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A77B6E-F5EC-479A-9C0D-268034ECB02A}"/>
                </a:ext>
              </a:extLst>
            </p:cNvPr>
            <p:cNvGrpSpPr/>
            <p:nvPr/>
          </p:nvGrpSpPr>
          <p:grpSpPr>
            <a:xfrm>
              <a:off x="3451364" y="568467"/>
              <a:ext cx="1788747" cy="2204092"/>
              <a:chOff x="3451364" y="568467"/>
              <a:chExt cx="1788747" cy="2204092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468BC81-A5FA-40F0-93C8-D9B5F4B5C236}"/>
                  </a:ext>
                </a:extLst>
              </p:cNvPr>
              <p:cNvGrpSpPr/>
              <p:nvPr/>
            </p:nvGrpSpPr>
            <p:grpSpPr>
              <a:xfrm>
                <a:off x="3591396" y="1896435"/>
                <a:ext cx="1648715" cy="750004"/>
                <a:chOff x="3591396" y="1896435"/>
                <a:chExt cx="1648715" cy="750004"/>
              </a:xfrm>
            </p:grpSpPr>
            <p:sp>
              <p:nvSpPr>
                <p:cNvPr id="57" name="立方体 56">
                  <a:extLst>
                    <a:ext uri="{FF2B5EF4-FFF2-40B4-BE49-F238E27FC236}">
                      <a16:creationId xmlns:a16="http://schemas.microsoft.com/office/drawing/2014/main" id="{AB7EBC2C-5A69-454B-B473-AF37FC168A37}"/>
                    </a:ext>
                  </a:extLst>
                </p:cNvPr>
                <p:cNvSpPr/>
                <p:nvPr/>
              </p:nvSpPr>
              <p:spPr>
                <a:xfrm>
                  <a:off x="3749068" y="1896436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立方体 57">
                  <a:extLst>
                    <a:ext uri="{FF2B5EF4-FFF2-40B4-BE49-F238E27FC236}">
                      <a16:creationId xmlns:a16="http://schemas.microsoft.com/office/drawing/2014/main" id="{4078655D-5F2A-4815-816E-C3096C887F4C}"/>
                    </a:ext>
                  </a:extLst>
                </p:cNvPr>
                <p:cNvSpPr/>
                <p:nvPr/>
              </p:nvSpPr>
              <p:spPr>
                <a:xfrm>
                  <a:off x="4192692" y="189643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立方体 58">
                  <a:extLst>
                    <a:ext uri="{FF2B5EF4-FFF2-40B4-BE49-F238E27FC236}">
                      <a16:creationId xmlns:a16="http://schemas.microsoft.com/office/drawing/2014/main" id="{CFAE4D08-9136-4B69-B015-0B279C53B071}"/>
                    </a:ext>
                  </a:extLst>
                </p:cNvPr>
                <p:cNvSpPr/>
                <p:nvPr/>
              </p:nvSpPr>
              <p:spPr>
                <a:xfrm>
                  <a:off x="4638815" y="189643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立方体 59">
                  <a:extLst>
                    <a:ext uri="{FF2B5EF4-FFF2-40B4-BE49-F238E27FC236}">
                      <a16:creationId xmlns:a16="http://schemas.microsoft.com/office/drawing/2014/main" id="{5BFCC6BF-66AB-47D5-87BB-C826925E1C36}"/>
                    </a:ext>
                  </a:extLst>
                </p:cNvPr>
                <p:cNvSpPr/>
                <p:nvPr/>
              </p:nvSpPr>
              <p:spPr>
                <a:xfrm>
                  <a:off x="3591396" y="2045143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立方体 60">
                  <a:extLst>
                    <a:ext uri="{FF2B5EF4-FFF2-40B4-BE49-F238E27FC236}">
                      <a16:creationId xmlns:a16="http://schemas.microsoft.com/office/drawing/2014/main" id="{B384F86E-B19F-4E99-8133-0D983DA477C1}"/>
                    </a:ext>
                  </a:extLst>
                </p:cNvPr>
                <p:cNvSpPr/>
                <p:nvPr/>
              </p:nvSpPr>
              <p:spPr>
                <a:xfrm>
                  <a:off x="4052949" y="2045143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立方体 61">
                  <a:extLst>
                    <a:ext uri="{FF2B5EF4-FFF2-40B4-BE49-F238E27FC236}">
                      <a16:creationId xmlns:a16="http://schemas.microsoft.com/office/drawing/2014/main" id="{CE873F04-9BA4-4A92-B805-8905AB7A8D34}"/>
                    </a:ext>
                  </a:extLst>
                </p:cNvPr>
                <p:cNvSpPr/>
                <p:nvPr/>
              </p:nvSpPr>
              <p:spPr>
                <a:xfrm>
                  <a:off x="4490107" y="2045143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3B153A7-7A0A-4263-B7D8-12286F4D86A3}"/>
                  </a:ext>
                </a:extLst>
              </p:cNvPr>
              <p:cNvGrpSpPr/>
              <p:nvPr/>
            </p:nvGrpSpPr>
            <p:grpSpPr>
              <a:xfrm>
                <a:off x="3451364" y="2171262"/>
                <a:ext cx="1491043" cy="601297"/>
                <a:chOff x="3451653" y="2193849"/>
                <a:chExt cx="1491043" cy="601297"/>
              </a:xfrm>
            </p:grpSpPr>
            <p:sp>
              <p:nvSpPr>
                <p:cNvPr id="63" name="立方体 62">
                  <a:extLst>
                    <a:ext uri="{FF2B5EF4-FFF2-40B4-BE49-F238E27FC236}">
                      <a16:creationId xmlns:a16="http://schemas.microsoft.com/office/drawing/2014/main" id="{AAF73975-2987-4A61-9BA9-7A41B43FC61B}"/>
                    </a:ext>
                  </a:extLst>
                </p:cNvPr>
                <p:cNvSpPr/>
                <p:nvPr/>
              </p:nvSpPr>
              <p:spPr>
                <a:xfrm>
                  <a:off x="3451653" y="2193850"/>
                  <a:ext cx="601296" cy="601296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4" name="立方体 63">
                  <a:extLst>
                    <a:ext uri="{FF2B5EF4-FFF2-40B4-BE49-F238E27FC236}">
                      <a16:creationId xmlns:a16="http://schemas.microsoft.com/office/drawing/2014/main" id="{3B7166F5-24A7-471D-A97B-69A935BC10AE}"/>
                    </a:ext>
                  </a:extLst>
                </p:cNvPr>
                <p:cNvSpPr/>
                <p:nvPr/>
              </p:nvSpPr>
              <p:spPr>
                <a:xfrm>
                  <a:off x="3886312" y="2193849"/>
                  <a:ext cx="601296" cy="601296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立方体 64">
                  <a:extLst>
                    <a:ext uri="{FF2B5EF4-FFF2-40B4-BE49-F238E27FC236}">
                      <a16:creationId xmlns:a16="http://schemas.microsoft.com/office/drawing/2014/main" id="{F2EBB6B8-98D0-4D83-830E-9FF23853AD4C}"/>
                    </a:ext>
                  </a:extLst>
                </p:cNvPr>
                <p:cNvSpPr/>
                <p:nvPr/>
              </p:nvSpPr>
              <p:spPr>
                <a:xfrm>
                  <a:off x="4341400" y="2193849"/>
                  <a:ext cx="601296" cy="601296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D24CADD0-02BE-48F2-86D7-D1B8434F2443}"/>
                  </a:ext>
                </a:extLst>
              </p:cNvPr>
              <p:cNvGrpSpPr/>
              <p:nvPr/>
            </p:nvGrpSpPr>
            <p:grpSpPr>
              <a:xfrm>
                <a:off x="3595984" y="568467"/>
                <a:ext cx="1195868" cy="1613617"/>
                <a:chOff x="3602603" y="587326"/>
                <a:chExt cx="1195868" cy="161361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F418C831-D8D7-4E5E-AB6C-345C64BB8A63}"/>
                    </a:ext>
                  </a:extLst>
                </p:cNvPr>
                <p:cNvGrpSpPr/>
                <p:nvPr/>
              </p:nvGrpSpPr>
              <p:grpSpPr>
                <a:xfrm>
                  <a:off x="3744586" y="587326"/>
                  <a:ext cx="1053885" cy="1461050"/>
                  <a:chOff x="3692172" y="1297111"/>
                  <a:chExt cx="1053885" cy="1461050"/>
                </a:xfrm>
                <a:grpFill/>
              </p:grpSpPr>
              <p:sp>
                <p:nvSpPr>
                  <p:cNvPr id="95" name="立方体 94">
                    <a:extLst>
                      <a:ext uri="{FF2B5EF4-FFF2-40B4-BE49-F238E27FC236}">
                        <a16:creationId xmlns:a16="http://schemas.microsoft.com/office/drawing/2014/main" id="{0F3DE4A1-0FDC-4DD3-BE7C-5E94AABCE5C4}"/>
                      </a:ext>
                    </a:extLst>
                  </p:cNvPr>
                  <p:cNvSpPr/>
                  <p:nvPr/>
                </p:nvSpPr>
                <p:spPr>
                  <a:xfrm>
                    <a:off x="3692172" y="215686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立方体 95">
                    <a:extLst>
                      <a:ext uri="{FF2B5EF4-FFF2-40B4-BE49-F238E27FC236}">
                        <a16:creationId xmlns:a16="http://schemas.microsoft.com/office/drawing/2014/main" id="{88CE1C40-B1F0-4EF5-ACB0-4694177A2753}"/>
                      </a:ext>
                    </a:extLst>
                  </p:cNvPr>
                  <p:cNvSpPr/>
                  <p:nvPr/>
                </p:nvSpPr>
                <p:spPr>
                  <a:xfrm>
                    <a:off x="4144761" y="2156864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立方体 101">
                    <a:extLst>
                      <a:ext uri="{FF2B5EF4-FFF2-40B4-BE49-F238E27FC236}">
                        <a16:creationId xmlns:a16="http://schemas.microsoft.com/office/drawing/2014/main" id="{B46B0AE7-0084-4638-B5EF-C6A5644170E3}"/>
                      </a:ext>
                    </a:extLst>
                  </p:cNvPr>
                  <p:cNvSpPr/>
                  <p:nvPr/>
                </p:nvSpPr>
                <p:spPr>
                  <a:xfrm>
                    <a:off x="3692172" y="1723127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立方体 102">
                    <a:extLst>
                      <a:ext uri="{FF2B5EF4-FFF2-40B4-BE49-F238E27FC236}">
                        <a16:creationId xmlns:a16="http://schemas.microsoft.com/office/drawing/2014/main" id="{AE657261-905C-4596-ACCF-2B3FDFF3A176}"/>
                      </a:ext>
                    </a:extLst>
                  </p:cNvPr>
                  <p:cNvSpPr/>
                  <p:nvPr/>
                </p:nvSpPr>
                <p:spPr>
                  <a:xfrm>
                    <a:off x="4144761" y="1723126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立方体 21">
                    <a:extLst>
                      <a:ext uri="{FF2B5EF4-FFF2-40B4-BE49-F238E27FC236}">
                        <a16:creationId xmlns:a16="http://schemas.microsoft.com/office/drawing/2014/main" id="{2AB7CEC7-FB67-4F72-AA9C-3ADB3A21C2A3}"/>
                      </a:ext>
                    </a:extLst>
                  </p:cNvPr>
                  <p:cNvSpPr/>
                  <p:nvPr/>
                </p:nvSpPr>
                <p:spPr>
                  <a:xfrm>
                    <a:off x="3692172" y="1297112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立方体 22">
                    <a:extLst>
                      <a:ext uri="{FF2B5EF4-FFF2-40B4-BE49-F238E27FC236}">
                        <a16:creationId xmlns:a16="http://schemas.microsoft.com/office/drawing/2014/main" id="{F832B035-8D9F-4F9F-9A74-23E58D920112}"/>
                      </a:ext>
                    </a:extLst>
                  </p:cNvPr>
                  <p:cNvSpPr/>
                  <p:nvPr/>
                </p:nvSpPr>
                <p:spPr>
                  <a:xfrm>
                    <a:off x="4144761" y="1297111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7A3CB730-4DDC-4825-AE1E-2ADC6FFBEE48}"/>
                    </a:ext>
                  </a:extLst>
                </p:cNvPr>
                <p:cNvGrpSpPr/>
                <p:nvPr/>
              </p:nvGrpSpPr>
              <p:grpSpPr>
                <a:xfrm>
                  <a:off x="3602603" y="739894"/>
                  <a:ext cx="1053884" cy="1461049"/>
                  <a:chOff x="3840880" y="1148405"/>
                  <a:chExt cx="1053884" cy="1461049"/>
                </a:xfrm>
                <a:grpFill/>
              </p:grpSpPr>
              <p:sp>
                <p:nvSpPr>
                  <p:cNvPr id="93" name="立方体 92">
                    <a:extLst>
                      <a:ext uri="{FF2B5EF4-FFF2-40B4-BE49-F238E27FC236}">
                        <a16:creationId xmlns:a16="http://schemas.microsoft.com/office/drawing/2014/main" id="{3FFEC508-ECDD-4B9A-A925-5439AD3E4DD7}"/>
                      </a:ext>
                    </a:extLst>
                  </p:cNvPr>
                  <p:cNvSpPr/>
                  <p:nvPr/>
                </p:nvSpPr>
                <p:spPr>
                  <a:xfrm>
                    <a:off x="3840880" y="2008158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立方体 93">
                    <a:extLst>
                      <a:ext uri="{FF2B5EF4-FFF2-40B4-BE49-F238E27FC236}">
                        <a16:creationId xmlns:a16="http://schemas.microsoft.com/office/drawing/2014/main" id="{75288063-C81C-4792-9073-F7E136E5CF85}"/>
                      </a:ext>
                    </a:extLst>
                  </p:cNvPr>
                  <p:cNvSpPr/>
                  <p:nvPr/>
                </p:nvSpPr>
                <p:spPr>
                  <a:xfrm>
                    <a:off x="4293468" y="2008158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立方体 99">
                    <a:extLst>
                      <a:ext uri="{FF2B5EF4-FFF2-40B4-BE49-F238E27FC236}">
                        <a16:creationId xmlns:a16="http://schemas.microsoft.com/office/drawing/2014/main" id="{3B89435E-DB8C-4842-A29F-B74C22E2A035}"/>
                      </a:ext>
                    </a:extLst>
                  </p:cNvPr>
                  <p:cNvSpPr/>
                  <p:nvPr/>
                </p:nvSpPr>
                <p:spPr>
                  <a:xfrm>
                    <a:off x="3840880" y="1574420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立方体 100">
                    <a:extLst>
                      <a:ext uri="{FF2B5EF4-FFF2-40B4-BE49-F238E27FC236}">
                        <a16:creationId xmlns:a16="http://schemas.microsoft.com/office/drawing/2014/main" id="{D0F6302C-99D1-426F-AFBF-381C9AA52DA3}"/>
                      </a:ext>
                    </a:extLst>
                  </p:cNvPr>
                  <p:cNvSpPr/>
                  <p:nvPr/>
                </p:nvSpPr>
                <p:spPr>
                  <a:xfrm>
                    <a:off x="4293468" y="1574420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立方体 18">
                    <a:extLst>
                      <a:ext uri="{FF2B5EF4-FFF2-40B4-BE49-F238E27FC236}">
                        <a16:creationId xmlns:a16="http://schemas.microsoft.com/office/drawing/2014/main" id="{838DC51E-7CA0-4ADB-921B-0EF1125F91CA}"/>
                      </a:ext>
                    </a:extLst>
                  </p:cNvPr>
                  <p:cNvSpPr/>
                  <p:nvPr/>
                </p:nvSpPr>
                <p:spPr>
                  <a:xfrm>
                    <a:off x="3840880" y="114840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立方体 19">
                    <a:extLst>
                      <a:ext uri="{FF2B5EF4-FFF2-40B4-BE49-F238E27FC236}">
                        <a16:creationId xmlns:a16="http://schemas.microsoft.com/office/drawing/2014/main" id="{197CE5C5-B848-427A-A1C9-D0E3C49A8FEF}"/>
                      </a:ext>
                    </a:extLst>
                  </p:cNvPr>
                  <p:cNvSpPr/>
                  <p:nvPr/>
                </p:nvSpPr>
                <p:spPr>
                  <a:xfrm>
                    <a:off x="4293468" y="114840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D7652337-095D-482F-82CA-63F220D2A3FD}"/>
                  </a:ext>
                </a:extLst>
              </p:cNvPr>
              <p:cNvGrpSpPr/>
              <p:nvPr/>
            </p:nvGrpSpPr>
            <p:grpSpPr>
              <a:xfrm>
                <a:off x="3452817" y="869115"/>
                <a:ext cx="1053884" cy="1461049"/>
                <a:chOff x="3840880" y="1148405"/>
                <a:chExt cx="1053884" cy="1461049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9" name="立方体 108">
                  <a:extLst>
                    <a:ext uri="{FF2B5EF4-FFF2-40B4-BE49-F238E27FC236}">
                      <a16:creationId xmlns:a16="http://schemas.microsoft.com/office/drawing/2014/main" id="{21E8B63B-E8CF-4467-93CA-72FC784BBAB4}"/>
                    </a:ext>
                  </a:extLst>
                </p:cNvPr>
                <p:cNvSpPr/>
                <p:nvPr/>
              </p:nvSpPr>
              <p:spPr>
                <a:xfrm>
                  <a:off x="3840880" y="2008158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立方体 109">
                  <a:extLst>
                    <a:ext uri="{FF2B5EF4-FFF2-40B4-BE49-F238E27FC236}">
                      <a16:creationId xmlns:a16="http://schemas.microsoft.com/office/drawing/2014/main" id="{09235BA9-AE39-49EB-A4EB-EAA9DD752B94}"/>
                    </a:ext>
                  </a:extLst>
                </p:cNvPr>
                <p:cNvSpPr/>
                <p:nvPr/>
              </p:nvSpPr>
              <p:spPr>
                <a:xfrm>
                  <a:off x="4293468" y="2008158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立方体 110">
                  <a:extLst>
                    <a:ext uri="{FF2B5EF4-FFF2-40B4-BE49-F238E27FC236}">
                      <a16:creationId xmlns:a16="http://schemas.microsoft.com/office/drawing/2014/main" id="{99103662-E997-4C85-ACBE-56C6D2D2773F}"/>
                    </a:ext>
                  </a:extLst>
                </p:cNvPr>
                <p:cNvSpPr/>
                <p:nvPr/>
              </p:nvSpPr>
              <p:spPr>
                <a:xfrm>
                  <a:off x="3840880" y="1574420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立方体 111">
                  <a:extLst>
                    <a:ext uri="{FF2B5EF4-FFF2-40B4-BE49-F238E27FC236}">
                      <a16:creationId xmlns:a16="http://schemas.microsoft.com/office/drawing/2014/main" id="{C0FECF54-2747-4CDB-B7E1-9375BD36DF8B}"/>
                    </a:ext>
                  </a:extLst>
                </p:cNvPr>
                <p:cNvSpPr/>
                <p:nvPr/>
              </p:nvSpPr>
              <p:spPr>
                <a:xfrm>
                  <a:off x="4293468" y="1574420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立方体 112">
                  <a:extLst>
                    <a:ext uri="{FF2B5EF4-FFF2-40B4-BE49-F238E27FC236}">
                      <a16:creationId xmlns:a16="http://schemas.microsoft.com/office/drawing/2014/main" id="{20D74522-CC94-4A1A-AC26-DAF054BBAD96}"/>
                    </a:ext>
                  </a:extLst>
                </p:cNvPr>
                <p:cNvSpPr/>
                <p:nvPr/>
              </p:nvSpPr>
              <p:spPr>
                <a:xfrm>
                  <a:off x="3840880" y="114840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立方体 113">
                  <a:extLst>
                    <a:ext uri="{FF2B5EF4-FFF2-40B4-BE49-F238E27FC236}">
                      <a16:creationId xmlns:a16="http://schemas.microsoft.com/office/drawing/2014/main" id="{A5ECF1DD-E4AA-43CC-8E46-A9161D65412C}"/>
                    </a:ext>
                  </a:extLst>
                </p:cNvPr>
                <p:cNvSpPr/>
                <p:nvPr/>
              </p:nvSpPr>
              <p:spPr>
                <a:xfrm>
                  <a:off x="4293468" y="114840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6517BD8D-55B5-42F4-81EC-8AEED7C81F10}"/>
                </a:ext>
              </a:extLst>
            </p:cNvPr>
            <p:cNvSpPr/>
            <p:nvPr/>
          </p:nvSpPr>
          <p:spPr>
            <a:xfrm>
              <a:off x="3805087" y="373801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D784115-AEC5-4653-9D80-5B271B4319A3}"/>
              </a:ext>
            </a:extLst>
          </p:cNvPr>
          <p:cNvGrpSpPr/>
          <p:nvPr/>
        </p:nvGrpSpPr>
        <p:grpSpPr>
          <a:xfrm>
            <a:off x="1309371" y="498811"/>
            <a:ext cx="1797423" cy="2293300"/>
            <a:chOff x="944609" y="272813"/>
            <a:chExt cx="1797423" cy="2293300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5A1375D-B1B8-4334-ADDE-ED36A0A9EA90}"/>
                </a:ext>
              </a:extLst>
            </p:cNvPr>
            <p:cNvGrpSpPr/>
            <p:nvPr/>
          </p:nvGrpSpPr>
          <p:grpSpPr>
            <a:xfrm>
              <a:off x="944609" y="768690"/>
              <a:ext cx="1797423" cy="1797423"/>
              <a:chOff x="914398" y="999697"/>
              <a:chExt cx="1797423" cy="1797423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38D38DBE-0332-4401-86A2-35CACF6850F5}"/>
                  </a:ext>
                </a:extLst>
              </p:cNvPr>
              <p:cNvGrpSpPr/>
              <p:nvPr/>
            </p:nvGrpSpPr>
            <p:grpSpPr>
              <a:xfrm>
                <a:off x="914398" y="1898409"/>
                <a:ext cx="1797423" cy="898711"/>
                <a:chOff x="2904566" y="1748117"/>
                <a:chExt cx="2492186" cy="1246092"/>
              </a:xfrm>
            </p:grpSpPr>
            <p:sp>
              <p:nvSpPr>
                <p:cNvPr id="36" name="立方体 35">
                  <a:extLst>
                    <a:ext uri="{FF2B5EF4-FFF2-40B4-BE49-F238E27FC236}">
                      <a16:creationId xmlns:a16="http://schemas.microsoft.com/office/drawing/2014/main" id="{4F07F144-1B6E-41DB-B0FF-F8D44BD3C2A9}"/>
                    </a:ext>
                  </a:extLst>
                </p:cNvPr>
                <p:cNvSpPr/>
                <p:nvPr/>
              </p:nvSpPr>
              <p:spPr>
                <a:xfrm>
                  <a:off x="3316942" y="1748118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立方体 36">
                  <a:extLst>
                    <a:ext uri="{FF2B5EF4-FFF2-40B4-BE49-F238E27FC236}">
                      <a16:creationId xmlns:a16="http://schemas.microsoft.com/office/drawing/2014/main" id="{720D86A2-83E8-4EAA-8FEB-C56C26287FD3}"/>
                    </a:ext>
                  </a:extLst>
                </p:cNvPr>
                <p:cNvSpPr/>
                <p:nvPr/>
              </p:nvSpPr>
              <p:spPr>
                <a:xfrm>
                  <a:off x="3944471" y="1748117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立方体 37">
                  <a:extLst>
                    <a:ext uri="{FF2B5EF4-FFF2-40B4-BE49-F238E27FC236}">
                      <a16:creationId xmlns:a16="http://schemas.microsoft.com/office/drawing/2014/main" id="{C7409AFD-D5EF-441B-A34A-AADB19AC33E3}"/>
                    </a:ext>
                  </a:extLst>
                </p:cNvPr>
                <p:cNvSpPr/>
                <p:nvPr/>
              </p:nvSpPr>
              <p:spPr>
                <a:xfrm>
                  <a:off x="4563035" y="1748117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立方体 38">
                  <a:extLst>
                    <a:ext uri="{FF2B5EF4-FFF2-40B4-BE49-F238E27FC236}">
                      <a16:creationId xmlns:a16="http://schemas.microsoft.com/office/drawing/2014/main" id="{4FE89778-7158-4128-B2C1-D86D5547DF4F}"/>
                    </a:ext>
                  </a:extLst>
                </p:cNvPr>
                <p:cNvSpPr/>
                <p:nvPr/>
              </p:nvSpPr>
              <p:spPr>
                <a:xfrm>
                  <a:off x="3110754" y="1954306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立方体 39">
                  <a:extLst>
                    <a:ext uri="{FF2B5EF4-FFF2-40B4-BE49-F238E27FC236}">
                      <a16:creationId xmlns:a16="http://schemas.microsoft.com/office/drawing/2014/main" id="{D0B44339-6B5F-4C17-93DD-C00FBFDD3CC7}"/>
                    </a:ext>
                  </a:extLst>
                </p:cNvPr>
                <p:cNvSpPr/>
                <p:nvPr/>
              </p:nvSpPr>
              <p:spPr>
                <a:xfrm>
                  <a:off x="3738283" y="1954305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立方体 40">
                  <a:extLst>
                    <a:ext uri="{FF2B5EF4-FFF2-40B4-BE49-F238E27FC236}">
                      <a16:creationId xmlns:a16="http://schemas.microsoft.com/office/drawing/2014/main" id="{2AB5CE81-0FC5-4949-8420-B7B291D5AF14}"/>
                    </a:ext>
                  </a:extLst>
                </p:cNvPr>
                <p:cNvSpPr/>
                <p:nvPr/>
              </p:nvSpPr>
              <p:spPr>
                <a:xfrm>
                  <a:off x="4356847" y="1954305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立方体 41">
                  <a:extLst>
                    <a:ext uri="{FF2B5EF4-FFF2-40B4-BE49-F238E27FC236}">
                      <a16:creationId xmlns:a16="http://schemas.microsoft.com/office/drawing/2014/main" id="{520B7ACD-0DAB-46F8-9436-150F33D78594}"/>
                    </a:ext>
                  </a:extLst>
                </p:cNvPr>
                <p:cNvSpPr/>
                <p:nvPr/>
              </p:nvSpPr>
              <p:spPr>
                <a:xfrm>
                  <a:off x="2904566" y="2160492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4EADC424-73C0-4CCB-BB27-44BE44B010C2}"/>
                    </a:ext>
                  </a:extLst>
                </p:cNvPr>
                <p:cNvSpPr/>
                <p:nvPr/>
              </p:nvSpPr>
              <p:spPr>
                <a:xfrm>
                  <a:off x="3532095" y="2160491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A89C1766-E607-431E-99FA-71EC12128EFB}"/>
                    </a:ext>
                  </a:extLst>
                </p:cNvPr>
                <p:cNvSpPr/>
                <p:nvPr/>
              </p:nvSpPr>
              <p:spPr>
                <a:xfrm>
                  <a:off x="4150659" y="2160491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E11F097-6681-4DE1-9796-CEE8BF8663E7}"/>
                  </a:ext>
                </a:extLst>
              </p:cNvPr>
              <p:cNvGrpSpPr/>
              <p:nvPr/>
            </p:nvGrpSpPr>
            <p:grpSpPr>
              <a:xfrm>
                <a:off x="914398" y="1452288"/>
                <a:ext cx="1797423" cy="898711"/>
                <a:chOff x="2904566" y="1748117"/>
                <a:chExt cx="2492186" cy="1246092"/>
              </a:xfrm>
            </p:grpSpPr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815831B6-436F-46F1-9371-32A46BA55076}"/>
                    </a:ext>
                  </a:extLst>
                </p:cNvPr>
                <p:cNvSpPr/>
                <p:nvPr/>
              </p:nvSpPr>
              <p:spPr>
                <a:xfrm>
                  <a:off x="3316942" y="1748118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立方体 46">
                  <a:extLst>
                    <a:ext uri="{FF2B5EF4-FFF2-40B4-BE49-F238E27FC236}">
                      <a16:creationId xmlns:a16="http://schemas.microsoft.com/office/drawing/2014/main" id="{33A789DA-A167-4568-BA27-0B1AE567566A}"/>
                    </a:ext>
                  </a:extLst>
                </p:cNvPr>
                <p:cNvSpPr/>
                <p:nvPr/>
              </p:nvSpPr>
              <p:spPr>
                <a:xfrm>
                  <a:off x="3944471" y="1748117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立方体 47">
                  <a:extLst>
                    <a:ext uri="{FF2B5EF4-FFF2-40B4-BE49-F238E27FC236}">
                      <a16:creationId xmlns:a16="http://schemas.microsoft.com/office/drawing/2014/main" id="{9A912BF7-539F-4B77-A832-0A922631AE5B}"/>
                    </a:ext>
                  </a:extLst>
                </p:cNvPr>
                <p:cNvSpPr/>
                <p:nvPr/>
              </p:nvSpPr>
              <p:spPr>
                <a:xfrm>
                  <a:off x="4563035" y="1748117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立方体 48">
                  <a:extLst>
                    <a:ext uri="{FF2B5EF4-FFF2-40B4-BE49-F238E27FC236}">
                      <a16:creationId xmlns:a16="http://schemas.microsoft.com/office/drawing/2014/main" id="{863ABCE3-6A1B-4F54-89D9-C557D0AA80D8}"/>
                    </a:ext>
                  </a:extLst>
                </p:cNvPr>
                <p:cNvSpPr/>
                <p:nvPr/>
              </p:nvSpPr>
              <p:spPr>
                <a:xfrm>
                  <a:off x="3110754" y="1954306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A37920CA-AAA3-44CE-891A-691DC04C9B42}"/>
                    </a:ext>
                  </a:extLst>
                </p:cNvPr>
                <p:cNvSpPr/>
                <p:nvPr/>
              </p:nvSpPr>
              <p:spPr>
                <a:xfrm>
                  <a:off x="3738283" y="1954305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立方体 50">
                  <a:extLst>
                    <a:ext uri="{FF2B5EF4-FFF2-40B4-BE49-F238E27FC236}">
                      <a16:creationId xmlns:a16="http://schemas.microsoft.com/office/drawing/2014/main" id="{8AA41CB3-9A08-4729-836B-FEE9F68DBDF7}"/>
                    </a:ext>
                  </a:extLst>
                </p:cNvPr>
                <p:cNvSpPr/>
                <p:nvPr/>
              </p:nvSpPr>
              <p:spPr>
                <a:xfrm>
                  <a:off x="4356847" y="1954305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立方体 51">
                  <a:extLst>
                    <a:ext uri="{FF2B5EF4-FFF2-40B4-BE49-F238E27FC236}">
                      <a16:creationId xmlns:a16="http://schemas.microsoft.com/office/drawing/2014/main" id="{E8160B87-D43B-4742-BDC8-4A4F16B2E390}"/>
                    </a:ext>
                  </a:extLst>
                </p:cNvPr>
                <p:cNvSpPr/>
                <p:nvPr/>
              </p:nvSpPr>
              <p:spPr>
                <a:xfrm>
                  <a:off x="2904566" y="2160492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立方体 52">
                  <a:extLst>
                    <a:ext uri="{FF2B5EF4-FFF2-40B4-BE49-F238E27FC236}">
                      <a16:creationId xmlns:a16="http://schemas.microsoft.com/office/drawing/2014/main" id="{B65B17B3-BB85-46AD-BE86-C4003A6CEA81}"/>
                    </a:ext>
                  </a:extLst>
                </p:cNvPr>
                <p:cNvSpPr/>
                <p:nvPr/>
              </p:nvSpPr>
              <p:spPr>
                <a:xfrm>
                  <a:off x="3532095" y="2160491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立方体 53">
                  <a:extLst>
                    <a:ext uri="{FF2B5EF4-FFF2-40B4-BE49-F238E27FC236}">
                      <a16:creationId xmlns:a16="http://schemas.microsoft.com/office/drawing/2014/main" id="{A36194A6-C12B-4396-9844-14CD5A27D94E}"/>
                    </a:ext>
                  </a:extLst>
                </p:cNvPr>
                <p:cNvSpPr/>
                <p:nvPr/>
              </p:nvSpPr>
              <p:spPr>
                <a:xfrm>
                  <a:off x="4150659" y="2160491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992BCDF-21DB-4D6F-9133-C1D78DBC4AFD}"/>
                  </a:ext>
                </a:extLst>
              </p:cNvPr>
              <p:cNvGrpSpPr/>
              <p:nvPr/>
            </p:nvGrpSpPr>
            <p:grpSpPr>
              <a:xfrm>
                <a:off x="914398" y="999697"/>
                <a:ext cx="1797423" cy="898711"/>
                <a:chOff x="2904566" y="1748117"/>
                <a:chExt cx="2492186" cy="1246092"/>
              </a:xfrm>
            </p:grpSpPr>
            <p:sp>
              <p:nvSpPr>
                <p:cNvPr id="77" name="立方体 76">
                  <a:extLst>
                    <a:ext uri="{FF2B5EF4-FFF2-40B4-BE49-F238E27FC236}">
                      <a16:creationId xmlns:a16="http://schemas.microsoft.com/office/drawing/2014/main" id="{1F6B77C8-7BAE-40B2-84C2-EBE5C9CE8BC7}"/>
                    </a:ext>
                  </a:extLst>
                </p:cNvPr>
                <p:cNvSpPr/>
                <p:nvPr/>
              </p:nvSpPr>
              <p:spPr>
                <a:xfrm>
                  <a:off x="3316942" y="1748118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立方体 77">
                  <a:extLst>
                    <a:ext uri="{FF2B5EF4-FFF2-40B4-BE49-F238E27FC236}">
                      <a16:creationId xmlns:a16="http://schemas.microsoft.com/office/drawing/2014/main" id="{A52AC9D6-C3CC-4998-AD70-01EA8B032183}"/>
                    </a:ext>
                  </a:extLst>
                </p:cNvPr>
                <p:cNvSpPr/>
                <p:nvPr/>
              </p:nvSpPr>
              <p:spPr>
                <a:xfrm>
                  <a:off x="3944471" y="1748117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立方体 78">
                  <a:extLst>
                    <a:ext uri="{FF2B5EF4-FFF2-40B4-BE49-F238E27FC236}">
                      <a16:creationId xmlns:a16="http://schemas.microsoft.com/office/drawing/2014/main" id="{A6BCD52B-195D-40BA-9021-C9657E8CAD46}"/>
                    </a:ext>
                  </a:extLst>
                </p:cNvPr>
                <p:cNvSpPr/>
                <p:nvPr/>
              </p:nvSpPr>
              <p:spPr>
                <a:xfrm>
                  <a:off x="4563035" y="1748117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立方体 79">
                  <a:extLst>
                    <a:ext uri="{FF2B5EF4-FFF2-40B4-BE49-F238E27FC236}">
                      <a16:creationId xmlns:a16="http://schemas.microsoft.com/office/drawing/2014/main" id="{37FB5765-5BC8-42C1-8520-0C2E9D88EC86}"/>
                    </a:ext>
                  </a:extLst>
                </p:cNvPr>
                <p:cNvSpPr/>
                <p:nvPr/>
              </p:nvSpPr>
              <p:spPr>
                <a:xfrm>
                  <a:off x="3110754" y="1954306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立方体 80">
                  <a:extLst>
                    <a:ext uri="{FF2B5EF4-FFF2-40B4-BE49-F238E27FC236}">
                      <a16:creationId xmlns:a16="http://schemas.microsoft.com/office/drawing/2014/main" id="{1AB3A3F0-E961-46FA-881F-9821C8584B12}"/>
                    </a:ext>
                  </a:extLst>
                </p:cNvPr>
                <p:cNvSpPr/>
                <p:nvPr/>
              </p:nvSpPr>
              <p:spPr>
                <a:xfrm>
                  <a:off x="3738283" y="1954305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立方体 81">
                  <a:extLst>
                    <a:ext uri="{FF2B5EF4-FFF2-40B4-BE49-F238E27FC236}">
                      <a16:creationId xmlns:a16="http://schemas.microsoft.com/office/drawing/2014/main" id="{65463498-DAC5-442F-B00A-45B28A912C03}"/>
                    </a:ext>
                  </a:extLst>
                </p:cNvPr>
                <p:cNvSpPr/>
                <p:nvPr/>
              </p:nvSpPr>
              <p:spPr>
                <a:xfrm>
                  <a:off x="4356847" y="1954305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立方体 82">
                  <a:extLst>
                    <a:ext uri="{FF2B5EF4-FFF2-40B4-BE49-F238E27FC236}">
                      <a16:creationId xmlns:a16="http://schemas.microsoft.com/office/drawing/2014/main" id="{BC06498F-588B-4BD0-AEC9-FB70335FFDFF}"/>
                    </a:ext>
                  </a:extLst>
                </p:cNvPr>
                <p:cNvSpPr/>
                <p:nvPr/>
              </p:nvSpPr>
              <p:spPr>
                <a:xfrm>
                  <a:off x="2904566" y="2160492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立方体 83">
                  <a:extLst>
                    <a:ext uri="{FF2B5EF4-FFF2-40B4-BE49-F238E27FC236}">
                      <a16:creationId xmlns:a16="http://schemas.microsoft.com/office/drawing/2014/main" id="{EEDCC1CB-9499-4C96-A93B-10378EB485E9}"/>
                    </a:ext>
                  </a:extLst>
                </p:cNvPr>
                <p:cNvSpPr/>
                <p:nvPr/>
              </p:nvSpPr>
              <p:spPr>
                <a:xfrm>
                  <a:off x="3532095" y="2160491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立方体 84">
                  <a:extLst>
                    <a:ext uri="{FF2B5EF4-FFF2-40B4-BE49-F238E27FC236}">
                      <a16:creationId xmlns:a16="http://schemas.microsoft.com/office/drawing/2014/main" id="{A9F8C683-EFC9-42C6-8041-6C3BD19A4644}"/>
                    </a:ext>
                  </a:extLst>
                </p:cNvPr>
                <p:cNvSpPr/>
                <p:nvPr/>
              </p:nvSpPr>
              <p:spPr>
                <a:xfrm>
                  <a:off x="4150659" y="2160491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3" name="箭头: 下 182">
              <a:extLst>
                <a:ext uri="{FF2B5EF4-FFF2-40B4-BE49-F238E27FC236}">
                  <a16:creationId xmlns:a16="http://schemas.microsoft.com/office/drawing/2014/main" id="{A4DC221E-7B1B-4B8B-92FE-E5DB8BC24243}"/>
                </a:ext>
              </a:extLst>
            </p:cNvPr>
            <p:cNvSpPr/>
            <p:nvPr/>
          </p:nvSpPr>
          <p:spPr>
            <a:xfrm>
              <a:off x="2044913" y="272813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8C7D521-BD3A-43D4-AD0F-8E41A5CC4755}"/>
              </a:ext>
            </a:extLst>
          </p:cNvPr>
          <p:cNvGrpSpPr/>
          <p:nvPr/>
        </p:nvGrpSpPr>
        <p:grpSpPr>
          <a:xfrm>
            <a:off x="6911843" y="253929"/>
            <a:ext cx="2053536" cy="2623383"/>
            <a:chOff x="5611656" y="142715"/>
            <a:chExt cx="2053536" cy="262338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DD75FE7-140E-4588-B738-D5C26B033699}"/>
                </a:ext>
              </a:extLst>
            </p:cNvPr>
            <p:cNvGrpSpPr/>
            <p:nvPr/>
          </p:nvGrpSpPr>
          <p:grpSpPr>
            <a:xfrm>
              <a:off x="5611656" y="672914"/>
              <a:ext cx="2053536" cy="2093184"/>
              <a:chOff x="5611656" y="672914"/>
              <a:chExt cx="2053536" cy="2093184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6A21F2E0-5C30-4255-B4CF-3CDE8109EC96}"/>
                  </a:ext>
                </a:extLst>
              </p:cNvPr>
              <p:cNvGrpSpPr/>
              <p:nvPr/>
            </p:nvGrpSpPr>
            <p:grpSpPr>
              <a:xfrm>
                <a:off x="6042463" y="1590948"/>
                <a:ext cx="749012" cy="745334"/>
                <a:chOff x="6349358" y="1554377"/>
                <a:chExt cx="749012" cy="74533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E09E420D-7DD7-4D06-8F18-3829FAAA4F1D}"/>
                    </a:ext>
                  </a:extLst>
                </p:cNvPr>
                <p:cNvSpPr/>
                <p:nvPr/>
              </p:nvSpPr>
              <p:spPr>
                <a:xfrm>
                  <a:off x="6497074" y="1554377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立方体 120">
                  <a:extLst>
                    <a:ext uri="{FF2B5EF4-FFF2-40B4-BE49-F238E27FC236}">
                      <a16:creationId xmlns:a16="http://schemas.microsoft.com/office/drawing/2014/main" id="{97C69A85-8ED4-44B1-84BD-4886FDA03829}"/>
                    </a:ext>
                  </a:extLst>
                </p:cNvPr>
                <p:cNvSpPr/>
                <p:nvPr/>
              </p:nvSpPr>
              <p:spPr>
                <a:xfrm>
                  <a:off x="6349358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6F0FC1FB-4BE8-4C1C-B3A0-A306EF273BEB}"/>
                  </a:ext>
                </a:extLst>
              </p:cNvPr>
              <p:cNvGrpSpPr/>
              <p:nvPr/>
            </p:nvGrpSpPr>
            <p:grpSpPr>
              <a:xfrm>
                <a:off x="5747917" y="1890956"/>
                <a:ext cx="749012" cy="745334"/>
                <a:chOff x="6349358" y="1554377"/>
                <a:chExt cx="749012" cy="745334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立方体 184">
                  <a:extLst>
                    <a:ext uri="{FF2B5EF4-FFF2-40B4-BE49-F238E27FC236}">
                      <a16:creationId xmlns:a16="http://schemas.microsoft.com/office/drawing/2014/main" id="{2D4D018C-3799-43E6-90CF-BBBF3734A62A}"/>
                    </a:ext>
                  </a:extLst>
                </p:cNvPr>
                <p:cNvSpPr/>
                <p:nvPr/>
              </p:nvSpPr>
              <p:spPr>
                <a:xfrm>
                  <a:off x="6497074" y="1554377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立方体 185">
                  <a:extLst>
                    <a:ext uri="{FF2B5EF4-FFF2-40B4-BE49-F238E27FC236}">
                      <a16:creationId xmlns:a16="http://schemas.microsoft.com/office/drawing/2014/main" id="{044428C7-829C-48F8-A8A1-63FDDBE86EFC}"/>
                    </a:ext>
                  </a:extLst>
                </p:cNvPr>
                <p:cNvSpPr/>
                <p:nvPr/>
              </p:nvSpPr>
              <p:spPr>
                <a:xfrm>
                  <a:off x="6349358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71D16A9-4D73-473F-B656-8821B2874BF1}"/>
                  </a:ext>
                </a:extLst>
              </p:cNvPr>
              <p:cNvGrpSpPr/>
              <p:nvPr/>
            </p:nvGrpSpPr>
            <p:grpSpPr>
              <a:xfrm>
                <a:off x="6489544" y="1580148"/>
                <a:ext cx="1175648" cy="745974"/>
                <a:chOff x="6648677" y="2258782"/>
                <a:chExt cx="1175648" cy="745974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3C7D7A5F-4A6D-4645-B1CF-117849AF96D5}"/>
                    </a:ext>
                  </a:extLst>
                </p:cNvPr>
                <p:cNvGrpSpPr/>
                <p:nvPr/>
              </p:nvGrpSpPr>
              <p:grpSpPr>
                <a:xfrm>
                  <a:off x="6776906" y="2258782"/>
                  <a:ext cx="1047419" cy="601296"/>
                  <a:chOff x="6799963" y="1698415"/>
                  <a:chExt cx="1047419" cy="601296"/>
                </a:xfrm>
              </p:grpSpPr>
              <p:sp>
                <p:nvSpPr>
                  <p:cNvPr id="122" name="立方体 121">
                    <a:extLst>
                      <a:ext uri="{FF2B5EF4-FFF2-40B4-BE49-F238E27FC236}">
                        <a16:creationId xmlns:a16="http://schemas.microsoft.com/office/drawing/2014/main" id="{3E4DCB81-1054-4F36-8F01-ED108BBC64A6}"/>
                      </a:ext>
                    </a:extLst>
                  </p:cNvPr>
                  <p:cNvSpPr/>
                  <p:nvPr/>
                </p:nvSpPr>
                <p:spPr>
                  <a:xfrm>
                    <a:off x="6799963" y="1698415"/>
                    <a:ext cx="601296" cy="601296"/>
                  </a:xfrm>
                  <a:prstGeom prst="cub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立方体 122">
                    <a:extLst>
                      <a:ext uri="{FF2B5EF4-FFF2-40B4-BE49-F238E27FC236}">
                        <a16:creationId xmlns:a16="http://schemas.microsoft.com/office/drawing/2014/main" id="{3D562FB2-B7C1-4A31-8D8A-A4E82C58E43B}"/>
                      </a:ext>
                    </a:extLst>
                  </p:cNvPr>
                  <p:cNvSpPr/>
                  <p:nvPr/>
                </p:nvSpPr>
                <p:spPr>
                  <a:xfrm>
                    <a:off x="7246086" y="1698415"/>
                    <a:ext cx="601296" cy="601296"/>
                  </a:xfrm>
                  <a:prstGeom prst="cub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7" name="组合 186">
                  <a:extLst>
                    <a:ext uri="{FF2B5EF4-FFF2-40B4-BE49-F238E27FC236}">
                      <a16:creationId xmlns:a16="http://schemas.microsoft.com/office/drawing/2014/main" id="{0051BF5E-49A5-40BA-943B-F75354F3AB2F}"/>
                    </a:ext>
                  </a:extLst>
                </p:cNvPr>
                <p:cNvGrpSpPr/>
                <p:nvPr/>
              </p:nvGrpSpPr>
              <p:grpSpPr>
                <a:xfrm>
                  <a:off x="6648677" y="2403460"/>
                  <a:ext cx="1047419" cy="601296"/>
                  <a:chOff x="6799963" y="1698415"/>
                  <a:chExt cx="1047419" cy="601296"/>
                </a:xfrm>
              </p:grpSpPr>
              <p:sp>
                <p:nvSpPr>
                  <p:cNvPr id="188" name="立方体 187">
                    <a:extLst>
                      <a:ext uri="{FF2B5EF4-FFF2-40B4-BE49-F238E27FC236}">
                        <a16:creationId xmlns:a16="http://schemas.microsoft.com/office/drawing/2014/main" id="{CD5F74FB-D826-4BBB-94D6-4C081DDAA20D}"/>
                      </a:ext>
                    </a:extLst>
                  </p:cNvPr>
                  <p:cNvSpPr/>
                  <p:nvPr/>
                </p:nvSpPr>
                <p:spPr>
                  <a:xfrm>
                    <a:off x="6799963" y="1698415"/>
                    <a:ext cx="601296" cy="601296"/>
                  </a:xfrm>
                  <a:prstGeom prst="cub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立方体 188">
                    <a:extLst>
                      <a:ext uri="{FF2B5EF4-FFF2-40B4-BE49-F238E27FC236}">
                        <a16:creationId xmlns:a16="http://schemas.microsoft.com/office/drawing/2014/main" id="{3DB14C6A-F3D8-4B8A-A5B8-7AC08432240E}"/>
                      </a:ext>
                    </a:extLst>
                  </p:cNvPr>
                  <p:cNvSpPr/>
                  <p:nvPr/>
                </p:nvSpPr>
                <p:spPr>
                  <a:xfrm>
                    <a:off x="7246086" y="1698415"/>
                    <a:ext cx="601296" cy="601296"/>
                  </a:xfrm>
                  <a:prstGeom prst="cub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682EFED7-C04B-4267-B7C6-D40185204135}"/>
                  </a:ext>
                </a:extLst>
              </p:cNvPr>
              <p:cNvGrpSpPr/>
              <p:nvPr/>
            </p:nvGrpSpPr>
            <p:grpSpPr>
              <a:xfrm>
                <a:off x="6219614" y="1878244"/>
                <a:ext cx="1175648" cy="745974"/>
                <a:chOff x="6648677" y="2258782"/>
                <a:chExt cx="1175648" cy="74597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194" name="组合 193">
                  <a:extLst>
                    <a:ext uri="{FF2B5EF4-FFF2-40B4-BE49-F238E27FC236}">
                      <a16:creationId xmlns:a16="http://schemas.microsoft.com/office/drawing/2014/main" id="{35133971-6A17-415C-9409-7055584FEB70}"/>
                    </a:ext>
                  </a:extLst>
                </p:cNvPr>
                <p:cNvGrpSpPr/>
                <p:nvPr/>
              </p:nvGrpSpPr>
              <p:grpSpPr>
                <a:xfrm>
                  <a:off x="6776906" y="2258782"/>
                  <a:ext cx="1047419" cy="601296"/>
                  <a:chOff x="6799963" y="1698415"/>
                  <a:chExt cx="1047419" cy="601296"/>
                </a:xfrm>
                <a:grpFill/>
              </p:grpSpPr>
              <p:sp>
                <p:nvSpPr>
                  <p:cNvPr id="198" name="立方体 197">
                    <a:extLst>
                      <a:ext uri="{FF2B5EF4-FFF2-40B4-BE49-F238E27FC236}">
                        <a16:creationId xmlns:a16="http://schemas.microsoft.com/office/drawing/2014/main" id="{0071E58C-3E29-4310-8161-C7EC459DE08D}"/>
                      </a:ext>
                    </a:extLst>
                  </p:cNvPr>
                  <p:cNvSpPr/>
                  <p:nvPr/>
                </p:nvSpPr>
                <p:spPr>
                  <a:xfrm>
                    <a:off x="6799963" y="169841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立方体 198">
                    <a:extLst>
                      <a:ext uri="{FF2B5EF4-FFF2-40B4-BE49-F238E27FC236}">
                        <a16:creationId xmlns:a16="http://schemas.microsoft.com/office/drawing/2014/main" id="{962E7A90-AA2B-4429-8454-508F62A21C76}"/>
                      </a:ext>
                    </a:extLst>
                  </p:cNvPr>
                  <p:cNvSpPr/>
                  <p:nvPr/>
                </p:nvSpPr>
                <p:spPr>
                  <a:xfrm>
                    <a:off x="7246086" y="169841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5" name="组合 194">
                  <a:extLst>
                    <a:ext uri="{FF2B5EF4-FFF2-40B4-BE49-F238E27FC236}">
                      <a16:creationId xmlns:a16="http://schemas.microsoft.com/office/drawing/2014/main" id="{EACB9557-FE52-4FC9-8EC5-3D082B537654}"/>
                    </a:ext>
                  </a:extLst>
                </p:cNvPr>
                <p:cNvGrpSpPr/>
                <p:nvPr/>
              </p:nvGrpSpPr>
              <p:grpSpPr>
                <a:xfrm>
                  <a:off x="6648677" y="2403460"/>
                  <a:ext cx="1047419" cy="601296"/>
                  <a:chOff x="6799963" y="1698415"/>
                  <a:chExt cx="1047419" cy="601296"/>
                </a:xfrm>
                <a:grpFill/>
              </p:grpSpPr>
              <p:sp>
                <p:nvSpPr>
                  <p:cNvPr id="196" name="立方体 195">
                    <a:extLst>
                      <a:ext uri="{FF2B5EF4-FFF2-40B4-BE49-F238E27FC236}">
                        <a16:creationId xmlns:a16="http://schemas.microsoft.com/office/drawing/2014/main" id="{5AA040CD-4484-4224-8E9E-CD70DDC89A88}"/>
                      </a:ext>
                    </a:extLst>
                  </p:cNvPr>
                  <p:cNvSpPr/>
                  <p:nvPr/>
                </p:nvSpPr>
                <p:spPr>
                  <a:xfrm>
                    <a:off x="6799963" y="169841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立方体 196">
                    <a:extLst>
                      <a:ext uri="{FF2B5EF4-FFF2-40B4-BE49-F238E27FC236}">
                        <a16:creationId xmlns:a16="http://schemas.microsoft.com/office/drawing/2014/main" id="{A248F95A-EACE-437F-B8B1-5367EC6913A9}"/>
                      </a:ext>
                    </a:extLst>
                  </p:cNvPr>
                  <p:cNvSpPr/>
                  <p:nvPr/>
                </p:nvSpPr>
                <p:spPr>
                  <a:xfrm>
                    <a:off x="7246086" y="169841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35" name="立方体 134">
                <a:extLst>
                  <a:ext uri="{FF2B5EF4-FFF2-40B4-BE49-F238E27FC236}">
                    <a16:creationId xmlns:a16="http://schemas.microsoft.com/office/drawing/2014/main" id="{91BCA919-688F-47D0-82B5-B0A2798F3828}"/>
                  </a:ext>
                </a:extLst>
              </p:cNvPr>
              <p:cNvSpPr/>
              <p:nvPr/>
            </p:nvSpPr>
            <p:spPr>
              <a:xfrm>
                <a:off x="5611656" y="2164802"/>
                <a:ext cx="601296" cy="60129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688C1F24-C2BA-462B-B984-E0DB7D6AC87F}"/>
                  </a:ext>
                </a:extLst>
              </p:cNvPr>
              <p:cNvGrpSpPr/>
              <p:nvPr/>
            </p:nvGrpSpPr>
            <p:grpSpPr>
              <a:xfrm>
                <a:off x="6067753" y="2162890"/>
                <a:ext cx="1047419" cy="601296"/>
                <a:chOff x="6799963" y="1698415"/>
                <a:chExt cx="1047419" cy="601296"/>
              </a:xfrm>
            </p:grpSpPr>
            <p:sp>
              <p:nvSpPr>
                <p:cNvPr id="191" name="立方体 190">
                  <a:extLst>
                    <a:ext uri="{FF2B5EF4-FFF2-40B4-BE49-F238E27FC236}">
                      <a16:creationId xmlns:a16="http://schemas.microsoft.com/office/drawing/2014/main" id="{51CDDEEA-4FD5-407C-8ABF-D30F7868CD95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立方体 191">
                  <a:extLst>
                    <a:ext uri="{FF2B5EF4-FFF2-40B4-BE49-F238E27FC236}">
                      <a16:creationId xmlns:a16="http://schemas.microsoft.com/office/drawing/2014/main" id="{94916AAB-1F5E-4C1E-97DF-AF7EEAE74ABD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4F41530-702D-4D41-8A62-5E0442EFFA64}"/>
                  </a:ext>
                </a:extLst>
              </p:cNvPr>
              <p:cNvGrpSpPr/>
              <p:nvPr/>
            </p:nvGrpSpPr>
            <p:grpSpPr>
              <a:xfrm>
                <a:off x="5910727" y="672914"/>
                <a:ext cx="903559" cy="1341140"/>
                <a:chOff x="8855667" y="3014916"/>
                <a:chExt cx="903559" cy="134114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69" name="立方体 168">
                  <a:extLst>
                    <a:ext uri="{FF2B5EF4-FFF2-40B4-BE49-F238E27FC236}">
                      <a16:creationId xmlns:a16="http://schemas.microsoft.com/office/drawing/2014/main" id="{E52170FB-C08D-4EF6-A578-C86A66CB5CA3}"/>
                    </a:ext>
                  </a:extLst>
                </p:cNvPr>
                <p:cNvSpPr/>
                <p:nvPr/>
              </p:nvSpPr>
              <p:spPr>
                <a:xfrm>
                  <a:off x="9157930" y="3457346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" name="立方体 169">
                  <a:extLst>
                    <a:ext uri="{FF2B5EF4-FFF2-40B4-BE49-F238E27FC236}">
                      <a16:creationId xmlns:a16="http://schemas.microsoft.com/office/drawing/2014/main" id="{23B2B580-6FAF-41CE-84AD-BF29DA8939BB}"/>
                    </a:ext>
                  </a:extLst>
                </p:cNvPr>
                <p:cNvSpPr/>
                <p:nvPr/>
              </p:nvSpPr>
              <p:spPr>
                <a:xfrm>
                  <a:off x="9009222" y="3606054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立方体 170">
                  <a:extLst>
                    <a:ext uri="{FF2B5EF4-FFF2-40B4-BE49-F238E27FC236}">
                      <a16:creationId xmlns:a16="http://schemas.microsoft.com/office/drawing/2014/main" id="{130DFD72-76E2-4FCE-8507-555DE9FD770A}"/>
                    </a:ext>
                  </a:extLst>
                </p:cNvPr>
                <p:cNvSpPr/>
                <p:nvPr/>
              </p:nvSpPr>
              <p:spPr>
                <a:xfrm>
                  <a:off x="8860515" y="3754760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立方体 91">
                  <a:extLst>
                    <a:ext uri="{FF2B5EF4-FFF2-40B4-BE49-F238E27FC236}">
                      <a16:creationId xmlns:a16="http://schemas.microsoft.com/office/drawing/2014/main" id="{F35B9F0E-9054-4B40-B7FD-BF4944D63157}"/>
                    </a:ext>
                  </a:extLst>
                </p:cNvPr>
                <p:cNvSpPr/>
                <p:nvPr/>
              </p:nvSpPr>
              <p:spPr>
                <a:xfrm>
                  <a:off x="9153082" y="3014916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立方体 96">
                  <a:extLst>
                    <a:ext uri="{FF2B5EF4-FFF2-40B4-BE49-F238E27FC236}">
                      <a16:creationId xmlns:a16="http://schemas.microsoft.com/office/drawing/2014/main" id="{5BC643EB-4515-47B0-8D01-E775AFBC26F0}"/>
                    </a:ext>
                  </a:extLst>
                </p:cNvPr>
                <p:cNvSpPr/>
                <p:nvPr/>
              </p:nvSpPr>
              <p:spPr>
                <a:xfrm>
                  <a:off x="9004374" y="3163624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立方体 97">
                  <a:extLst>
                    <a:ext uri="{FF2B5EF4-FFF2-40B4-BE49-F238E27FC236}">
                      <a16:creationId xmlns:a16="http://schemas.microsoft.com/office/drawing/2014/main" id="{91040C73-6F45-4166-B900-DC76DCED6B6B}"/>
                    </a:ext>
                  </a:extLst>
                </p:cNvPr>
                <p:cNvSpPr/>
                <p:nvPr/>
              </p:nvSpPr>
              <p:spPr>
                <a:xfrm>
                  <a:off x="8855667" y="3312330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63185A6E-FFD4-4D52-9A97-9E07706B3987}"/>
                </a:ext>
              </a:extLst>
            </p:cNvPr>
            <p:cNvGrpSpPr/>
            <p:nvPr/>
          </p:nvGrpSpPr>
          <p:grpSpPr>
            <a:xfrm>
              <a:off x="6345161" y="658173"/>
              <a:ext cx="903559" cy="1341140"/>
              <a:chOff x="8855667" y="3014916"/>
              <a:chExt cx="903559" cy="134114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17" name="立方体 216">
                <a:extLst>
                  <a:ext uri="{FF2B5EF4-FFF2-40B4-BE49-F238E27FC236}">
                    <a16:creationId xmlns:a16="http://schemas.microsoft.com/office/drawing/2014/main" id="{1C2A8DEC-B9B2-49E4-BD7B-9D7FF8440FCD}"/>
                  </a:ext>
                </a:extLst>
              </p:cNvPr>
              <p:cNvSpPr/>
              <p:nvPr/>
            </p:nvSpPr>
            <p:spPr>
              <a:xfrm>
                <a:off x="9157930" y="3457346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立方体 217">
                <a:extLst>
                  <a:ext uri="{FF2B5EF4-FFF2-40B4-BE49-F238E27FC236}">
                    <a16:creationId xmlns:a16="http://schemas.microsoft.com/office/drawing/2014/main" id="{D9D53C1F-6C09-4910-AE49-76D315880318}"/>
                  </a:ext>
                </a:extLst>
              </p:cNvPr>
              <p:cNvSpPr/>
              <p:nvPr/>
            </p:nvSpPr>
            <p:spPr>
              <a:xfrm>
                <a:off x="9009222" y="3606054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立方体 218">
                <a:extLst>
                  <a:ext uri="{FF2B5EF4-FFF2-40B4-BE49-F238E27FC236}">
                    <a16:creationId xmlns:a16="http://schemas.microsoft.com/office/drawing/2014/main" id="{45BA701C-339B-42E9-A328-2364755F0F1D}"/>
                  </a:ext>
                </a:extLst>
              </p:cNvPr>
              <p:cNvSpPr/>
              <p:nvPr/>
            </p:nvSpPr>
            <p:spPr>
              <a:xfrm>
                <a:off x="8860515" y="3754760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立方体 219">
                <a:extLst>
                  <a:ext uri="{FF2B5EF4-FFF2-40B4-BE49-F238E27FC236}">
                    <a16:creationId xmlns:a16="http://schemas.microsoft.com/office/drawing/2014/main" id="{9E475DB2-40EE-4D23-B957-067131E8FC2D}"/>
                  </a:ext>
                </a:extLst>
              </p:cNvPr>
              <p:cNvSpPr/>
              <p:nvPr/>
            </p:nvSpPr>
            <p:spPr>
              <a:xfrm>
                <a:off x="9153082" y="3014916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立方体 220">
                <a:extLst>
                  <a:ext uri="{FF2B5EF4-FFF2-40B4-BE49-F238E27FC236}">
                    <a16:creationId xmlns:a16="http://schemas.microsoft.com/office/drawing/2014/main" id="{9B852FE4-8D16-4136-A3CE-6CC239DC681F}"/>
                  </a:ext>
                </a:extLst>
              </p:cNvPr>
              <p:cNvSpPr/>
              <p:nvPr/>
            </p:nvSpPr>
            <p:spPr>
              <a:xfrm>
                <a:off x="9004374" y="3163624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立方体 221">
                <a:extLst>
                  <a:ext uri="{FF2B5EF4-FFF2-40B4-BE49-F238E27FC236}">
                    <a16:creationId xmlns:a16="http://schemas.microsoft.com/office/drawing/2014/main" id="{864318CF-1BDB-411C-8097-205AA1CFD435}"/>
                  </a:ext>
                </a:extLst>
              </p:cNvPr>
              <p:cNvSpPr/>
              <p:nvPr/>
            </p:nvSpPr>
            <p:spPr>
              <a:xfrm>
                <a:off x="8855667" y="3312330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3" name="箭头: 下 222">
              <a:extLst>
                <a:ext uri="{FF2B5EF4-FFF2-40B4-BE49-F238E27FC236}">
                  <a16:creationId xmlns:a16="http://schemas.microsoft.com/office/drawing/2014/main" id="{3053249B-549D-4DBF-86BC-140B4A8D18B0}"/>
                </a:ext>
              </a:extLst>
            </p:cNvPr>
            <p:cNvSpPr/>
            <p:nvPr/>
          </p:nvSpPr>
          <p:spPr>
            <a:xfrm>
              <a:off x="6551846" y="142715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AE68B5A-4384-4B3B-8508-521BC805F30F}"/>
              </a:ext>
            </a:extLst>
          </p:cNvPr>
          <p:cNvGrpSpPr/>
          <p:nvPr/>
        </p:nvGrpSpPr>
        <p:grpSpPr>
          <a:xfrm>
            <a:off x="540393" y="3684112"/>
            <a:ext cx="2605853" cy="2405197"/>
            <a:chOff x="150798" y="3535403"/>
            <a:chExt cx="2605853" cy="2405197"/>
          </a:xfrm>
        </p:grpSpPr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39C67FE6-48B8-46B8-829B-FCADD7C55981}"/>
                </a:ext>
              </a:extLst>
            </p:cNvPr>
            <p:cNvGrpSpPr/>
            <p:nvPr/>
          </p:nvGrpSpPr>
          <p:grpSpPr>
            <a:xfrm>
              <a:off x="1545733" y="4450768"/>
              <a:ext cx="1175648" cy="745974"/>
              <a:chOff x="6648677" y="2258782"/>
              <a:chExt cx="1175648" cy="745974"/>
            </a:xfrm>
          </p:grpSpPr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B1A8A88D-8ACF-40EF-98E6-C760A9829D55}"/>
                  </a:ext>
                </a:extLst>
              </p:cNvPr>
              <p:cNvGrpSpPr/>
              <p:nvPr/>
            </p:nvGrpSpPr>
            <p:grpSpPr>
              <a:xfrm>
                <a:off x="6776906" y="2258782"/>
                <a:ext cx="1047419" cy="601296"/>
                <a:chOff x="6799963" y="1698415"/>
                <a:chExt cx="1047419" cy="601296"/>
              </a:xfrm>
            </p:grpSpPr>
            <p:sp>
              <p:nvSpPr>
                <p:cNvPr id="264" name="立方体 263">
                  <a:extLst>
                    <a:ext uri="{FF2B5EF4-FFF2-40B4-BE49-F238E27FC236}">
                      <a16:creationId xmlns:a16="http://schemas.microsoft.com/office/drawing/2014/main" id="{01DBCD2D-CF49-4D89-ABC6-7536ED9AF8D5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立方体 264">
                  <a:extLst>
                    <a:ext uri="{FF2B5EF4-FFF2-40B4-BE49-F238E27FC236}">
                      <a16:creationId xmlns:a16="http://schemas.microsoft.com/office/drawing/2014/main" id="{C30F8168-0263-4F45-9576-31D543B9F8B5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D2A10265-EC56-42C8-B380-573CBBD6189C}"/>
                  </a:ext>
                </a:extLst>
              </p:cNvPr>
              <p:cNvGrpSpPr/>
              <p:nvPr/>
            </p:nvGrpSpPr>
            <p:grpSpPr>
              <a:xfrm>
                <a:off x="6648677" y="2403460"/>
                <a:ext cx="1047419" cy="601296"/>
                <a:chOff x="6799963" y="1698415"/>
                <a:chExt cx="1047419" cy="601296"/>
              </a:xfrm>
            </p:grpSpPr>
            <p:sp>
              <p:nvSpPr>
                <p:cNvPr id="262" name="立方体 261">
                  <a:extLst>
                    <a:ext uri="{FF2B5EF4-FFF2-40B4-BE49-F238E27FC236}">
                      <a16:creationId xmlns:a16="http://schemas.microsoft.com/office/drawing/2014/main" id="{E36FA8F0-54A6-4AD7-8E1D-5C487BD74365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立方体 262">
                  <a:extLst>
                    <a:ext uri="{FF2B5EF4-FFF2-40B4-BE49-F238E27FC236}">
                      <a16:creationId xmlns:a16="http://schemas.microsoft.com/office/drawing/2014/main" id="{E523231B-049B-4103-924B-D6F938A5EDC3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12F722CE-0B30-417C-84E6-1DE7B6051F44}"/>
                </a:ext>
              </a:extLst>
            </p:cNvPr>
            <p:cNvGrpSpPr/>
            <p:nvPr/>
          </p:nvGrpSpPr>
          <p:grpSpPr>
            <a:xfrm>
              <a:off x="1275803" y="4742029"/>
              <a:ext cx="1175648" cy="745974"/>
              <a:chOff x="6648677" y="2258782"/>
              <a:chExt cx="1175648" cy="745974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C2867FE8-5A96-44DD-9AC2-0367FA11FF03}"/>
                  </a:ext>
                </a:extLst>
              </p:cNvPr>
              <p:cNvGrpSpPr/>
              <p:nvPr/>
            </p:nvGrpSpPr>
            <p:grpSpPr>
              <a:xfrm>
                <a:off x="6776906" y="2258782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58" name="立方体 257">
                  <a:extLst>
                    <a:ext uri="{FF2B5EF4-FFF2-40B4-BE49-F238E27FC236}">
                      <a16:creationId xmlns:a16="http://schemas.microsoft.com/office/drawing/2014/main" id="{B86E4CDE-28C8-4DD9-9CEF-5479D105AB1D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立方体 258">
                  <a:extLst>
                    <a:ext uri="{FF2B5EF4-FFF2-40B4-BE49-F238E27FC236}">
                      <a16:creationId xmlns:a16="http://schemas.microsoft.com/office/drawing/2014/main" id="{CC70FC2F-B93D-4DEE-A2F1-215E4D849ED6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36B5685E-0222-4379-9B3D-C7EF5FC8292F}"/>
                  </a:ext>
                </a:extLst>
              </p:cNvPr>
              <p:cNvGrpSpPr/>
              <p:nvPr/>
            </p:nvGrpSpPr>
            <p:grpSpPr>
              <a:xfrm>
                <a:off x="6648677" y="2403460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56" name="立方体 255">
                  <a:extLst>
                    <a:ext uri="{FF2B5EF4-FFF2-40B4-BE49-F238E27FC236}">
                      <a16:creationId xmlns:a16="http://schemas.microsoft.com/office/drawing/2014/main" id="{3ED6CCEF-828E-483F-A8E2-B6E5001A409C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立方体 256">
                  <a:extLst>
                    <a:ext uri="{FF2B5EF4-FFF2-40B4-BE49-F238E27FC236}">
                      <a16:creationId xmlns:a16="http://schemas.microsoft.com/office/drawing/2014/main" id="{EB00ED59-C494-4502-8104-56E0CEDEDFC0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29" name="立方体 228">
              <a:extLst>
                <a:ext uri="{FF2B5EF4-FFF2-40B4-BE49-F238E27FC236}">
                  <a16:creationId xmlns:a16="http://schemas.microsoft.com/office/drawing/2014/main" id="{E16BEF67-3F4D-40F5-AD4B-D021B987B747}"/>
                </a:ext>
              </a:extLst>
            </p:cNvPr>
            <p:cNvSpPr/>
            <p:nvPr/>
          </p:nvSpPr>
          <p:spPr>
            <a:xfrm>
              <a:off x="150798" y="4355888"/>
              <a:ext cx="601296" cy="6012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309A2EF7-864D-45F9-8642-FEFB2C72CB02}"/>
                </a:ext>
              </a:extLst>
            </p:cNvPr>
            <p:cNvGrpSpPr/>
            <p:nvPr/>
          </p:nvGrpSpPr>
          <p:grpSpPr>
            <a:xfrm>
              <a:off x="1134102" y="5042677"/>
              <a:ext cx="1047419" cy="601296"/>
              <a:chOff x="6799963" y="1698415"/>
              <a:chExt cx="1047419" cy="601296"/>
            </a:xfrm>
          </p:grpSpPr>
          <p:sp>
            <p:nvSpPr>
              <p:cNvPr id="252" name="立方体 251">
                <a:extLst>
                  <a:ext uri="{FF2B5EF4-FFF2-40B4-BE49-F238E27FC236}">
                    <a16:creationId xmlns:a16="http://schemas.microsoft.com/office/drawing/2014/main" id="{D91050A1-EB65-4484-A08B-7D56AB9A4557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立方体 252">
                <a:extLst>
                  <a:ext uri="{FF2B5EF4-FFF2-40B4-BE49-F238E27FC236}">
                    <a16:creationId xmlns:a16="http://schemas.microsoft.com/office/drawing/2014/main" id="{78E4E6E7-9E8B-4DCA-A189-DE364F5BFE8E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49213AA1-A050-46AB-81D4-F789F14D1F28}"/>
                </a:ext>
              </a:extLst>
            </p:cNvPr>
            <p:cNvGrpSpPr/>
            <p:nvPr/>
          </p:nvGrpSpPr>
          <p:grpSpPr>
            <a:xfrm>
              <a:off x="987531" y="5196742"/>
              <a:ext cx="1047419" cy="601296"/>
              <a:chOff x="6799963" y="1698415"/>
              <a:chExt cx="1047419" cy="60129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71" name="立方体 270">
                <a:extLst>
                  <a:ext uri="{FF2B5EF4-FFF2-40B4-BE49-F238E27FC236}">
                    <a16:creationId xmlns:a16="http://schemas.microsoft.com/office/drawing/2014/main" id="{A4F56634-8F5D-4553-BBA4-4A45FB051DA7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立方体 271">
                <a:extLst>
                  <a:ext uri="{FF2B5EF4-FFF2-40B4-BE49-F238E27FC236}">
                    <a16:creationId xmlns:a16="http://schemas.microsoft.com/office/drawing/2014/main" id="{3C47840A-4F13-47A7-8A13-004056FDC660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A4E7C5EF-E6EF-4244-A732-F249FA03D27D}"/>
                </a:ext>
              </a:extLst>
            </p:cNvPr>
            <p:cNvGrpSpPr/>
            <p:nvPr/>
          </p:nvGrpSpPr>
          <p:grpSpPr>
            <a:xfrm>
              <a:off x="833454" y="5339304"/>
              <a:ext cx="1047419" cy="601296"/>
              <a:chOff x="6799963" y="1698415"/>
              <a:chExt cx="1047419" cy="601296"/>
            </a:xfrm>
          </p:grpSpPr>
          <p:sp>
            <p:nvSpPr>
              <p:cNvPr id="274" name="立方体 273">
                <a:extLst>
                  <a:ext uri="{FF2B5EF4-FFF2-40B4-BE49-F238E27FC236}">
                    <a16:creationId xmlns:a16="http://schemas.microsoft.com/office/drawing/2014/main" id="{BFB9E8E6-5684-4B66-B482-95B11EB491A4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立方体 274">
                <a:extLst>
                  <a:ext uri="{FF2B5EF4-FFF2-40B4-BE49-F238E27FC236}">
                    <a16:creationId xmlns:a16="http://schemas.microsoft.com/office/drawing/2014/main" id="{EFE38E08-C3C4-4CBB-855D-316AB92138FC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5E29F50-3800-4A06-A0DC-1232C27C6F91}"/>
                </a:ext>
              </a:extLst>
            </p:cNvPr>
            <p:cNvGrpSpPr/>
            <p:nvPr/>
          </p:nvGrpSpPr>
          <p:grpSpPr>
            <a:xfrm>
              <a:off x="1404032" y="3987994"/>
              <a:ext cx="1348067" cy="887763"/>
              <a:chOff x="8992355" y="4596219"/>
              <a:chExt cx="1348067" cy="887763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E5E4AF13-6055-4715-B475-CD4DED868E3A}"/>
                  </a:ext>
                </a:extLst>
              </p:cNvPr>
              <p:cNvGrpSpPr/>
              <p:nvPr/>
            </p:nvGrpSpPr>
            <p:grpSpPr>
              <a:xfrm>
                <a:off x="9293003" y="4596219"/>
                <a:ext cx="1047419" cy="601296"/>
                <a:chOff x="6799963" y="1708575"/>
                <a:chExt cx="1047419" cy="601296"/>
              </a:xfrm>
              <a:grpFill/>
            </p:grpSpPr>
            <p:sp>
              <p:nvSpPr>
                <p:cNvPr id="277" name="立方体 276">
                  <a:extLst>
                    <a:ext uri="{FF2B5EF4-FFF2-40B4-BE49-F238E27FC236}">
                      <a16:creationId xmlns:a16="http://schemas.microsoft.com/office/drawing/2014/main" id="{5FBEF065-ECB1-437D-8E72-569FD112C435}"/>
                    </a:ext>
                  </a:extLst>
                </p:cNvPr>
                <p:cNvSpPr/>
                <p:nvPr/>
              </p:nvSpPr>
              <p:spPr>
                <a:xfrm>
                  <a:off x="6799963" y="170857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8" name="立方体 277">
                  <a:extLst>
                    <a:ext uri="{FF2B5EF4-FFF2-40B4-BE49-F238E27FC236}">
                      <a16:creationId xmlns:a16="http://schemas.microsoft.com/office/drawing/2014/main" id="{C10B9C9E-007F-43E8-86B8-42613D725F1A}"/>
                    </a:ext>
                  </a:extLst>
                </p:cNvPr>
                <p:cNvSpPr/>
                <p:nvPr/>
              </p:nvSpPr>
              <p:spPr>
                <a:xfrm>
                  <a:off x="7246086" y="170857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id="{80333444-2689-4B35-A945-489B79BD23B9}"/>
                  </a:ext>
                </a:extLst>
              </p:cNvPr>
              <p:cNvGrpSpPr/>
              <p:nvPr/>
            </p:nvGrpSpPr>
            <p:grpSpPr>
              <a:xfrm>
                <a:off x="9146432" y="4740124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80" name="立方体 279">
                  <a:extLst>
                    <a:ext uri="{FF2B5EF4-FFF2-40B4-BE49-F238E27FC236}">
                      <a16:creationId xmlns:a16="http://schemas.microsoft.com/office/drawing/2014/main" id="{3A0FEA5B-EF33-463A-B732-01773D3ABEED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立方体 280">
                  <a:extLst>
                    <a:ext uri="{FF2B5EF4-FFF2-40B4-BE49-F238E27FC236}">
                      <a16:creationId xmlns:a16="http://schemas.microsoft.com/office/drawing/2014/main" id="{F0C724E1-F461-4037-8A0A-F5DEB527EA96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A55CA615-637E-4694-AE36-8B66D3155BEC}"/>
                  </a:ext>
                </a:extLst>
              </p:cNvPr>
              <p:cNvGrpSpPr/>
              <p:nvPr/>
            </p:nvGrpSpPr>
            <p:grpSpPr>
              <a:xfrm>
                <a:off x="8992355" y="4882686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83" name="立方体 282">
                  <a:extLst>
                    <a:ext uri="{FF2B5EF4-FFF2-40B4-BE49-F238E27FC236}">
                      <a16:creationId xmlns:a16="http://schemas.microsoft.com/office/drawing/2014/main" id="{0E848A6D-6430-4491-B72B-D023023D57E1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立方体 283">
                  <a:extLst>
                    <a:ext uri="{FF2B5EF4-FFF2-40B4-BE49-F238E27FC236}">
                      <a16:creationId xmlns:a16="http://schemas.microsoft.com/office/drawing/2014/main" id="{0A6BFA78-F514-43E0-9672-ED234192ED77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22C00AB8-C7E6-4911-B08A-BFB21D856947}"/>
                </a:ext>
              </a:extLst>
            </p:cNvPr>
            <p:cNvGrpSpPr/>
            <p:nvPr/>
          </p:nvGrpSpPr>
          <p:grpSpPr>
            <a:xfrm>
              <a:off x="1408584" y="3535403"/>
              <a:ext cx="1348067" cy="887763"/>
              <a:chOff x="8992355" y="4596219"/>
              <a:chExt cx="1348067" cy="887763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A3BFE40F-4A66-4320-8272-EC4FF15126ED}"/>
                  </a:ext>
                </a:extLst>
              </p:cNvPr>
              <p:cNvGrpSpPr/>
              <p:nvPr/>
            </p:nvGrpSpPr>
            <p:grpSpPr>
              <a:xfrm>
                <a:off x="9293003" y="4596219"/>
                <a:ext cx="1047419" cy="601296"/>
                <a:chOff x="6799963" y="1708575"/>
                <a:chExt cx="1047419" cy="601296"/>
              </a:xfrm>
              <a:grpFill/>
            </p:grpSpPr>
            <p:sp>
              <p:nvSpPr>
                <p:cNvPr id="293" name="立方体 292">
                  <a:extLst>
                    <a:ext uri="{FF2B5EF4-FFF2-40B4-BE49-F238E27FC236}">
                      <a16:creationId xmlns:a16="http://schemas.microsoft.com/office/drawing/2014/main" id="{4889B021-5405-4198-9A07-0975F46FF088}"/>
                    </a:ext>
                  </a:extLst>
                </p:cNvPr>
                <p:cNvSpPr/>
                <p:nvPr/>
              </p:nvSpPr>
              <p:spPr>
                <a:xfrm>
                  <a:off x="6799963" y="170857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4" name="立方体 293">
                  <a:extLst>
                    <a:ext uri="{FF2B5EF4-FFF2-40B4-BE49-F238E27FC236}">
                      <a16:creationId xmlns:a16="http://schemas.microsoft.com/office/drawing/2014/main" id="{829E7439-ADAA-416E-A5AC-3FE9EB3D96FC}"/>
                    </a:ext>
                  </a:extLst>
                </p:cNvPr>
                <p:cNvSpPr/>
                <p:nvPr/>
              </p:nvSpPr>
              <p:spPr>
                <a:xfrm>
                  <a:off x="7246086" y="170857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2EA189FE-866C-4CE1-B5BF-2ACF654EC9BE}"/>
                  </a:ext>
                </a:extLst>
              </p:cNvPr>
              <p:cNvGrpSpPr/>
              <p:nvPr/>
            </p:nvGrpSpPr>
            <p:grpSpPr>
              <a:xfrm>
                <a:off x="9146432" y="4740124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91" name="立方体 290">
                  <a:extLst>
                    <a:ext uri="{FF2B5EF4-FFF2-40B4-BE49-F238E27FC236}">
                      <a16:creationId xmlns:a16="http://schemas.microsoft.com/office/drawing/2014/main" id="{697C2DCF-15A1-43BF-A08B-458958E6FDE5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立方体 291">
                  <a:extLst>
                    <a:ext uri="{FF2B5EF4-FFF2-40B4-BE49-F238E27FC236}">
                      <a16:creationId xmlns:a16="http://schemas.microsoft.com/office/drawing/2014/main" id="{8921D5F4-D56F-496C-94F6-A0E6F9FFB7BD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D2EF6931-2812-4041-A3A9-031A64682D1D}"/>
                  </a:ext>
                </a:extLst>
              </p:cNvPr>
              <p:cNvGrpSpPr/>
              <p:nvPr/>
            </p:nvGrpSpPr>
            <p:grpSpPr>
              <a:xfrm>
                <a:off x="8992355" y="4882686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89" name="立方体 288">
                  <a:extLst>
                    <a:ext uri="{FF2B5EF4-FFF2-40B4-BE49-F238E27FC236}">
                      <a16:creationId xmlns:a16="http://schemas.microsoft.com/office/drawing/2014/main" id="{BBBDB6E6-DF91-42ED-9920-A2555B06799A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立方体 289">
                  <a:extLst>
                    <a:ext uri="{FF2B5EF4-FFF2-40B4-BE49-F238E27FC236}">
                      <a16:creationId xmlns:a16="http://schemas.microsoft.com/office/drawing/2014/main" id="{AA02CC74-D298-4DF0-9334-47EF88F9D189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95" name="箭头: 下 294">
            <a:extLst>
              <a:ext uri="{FF2B5EF4-FFF2-40B4-BE49-F238E27FC236}">
                <a16:creationId xmlns:a16="http://schemas.microsoft.com/office/drawing/2014/main" id="{3D140751-4358-4DD5-B80C-EB198EF23B5B}"/>
              </a:ext>
            </a:extLst>
          </p:cNvPr>
          <p:cNvSpPr/>
          <p:nvPr/>
        </p:nvSpPr>
        <p:spPr>
          <a:xfrm>
            <a:off x="2481902" y="3165117"/>
            <a:ext cx="479257" cy="46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BEE5733-2FDA-412A-AA8F-C13DED5F1125}"/>
              </a:ext>
            </a:extLst>
          </p:cNvPr>
          <p:cNvGrpSpPr/>
          <p:nvPr/>
        </p:nvGrpSpPr>
        <p:grpSpPr>
          <a:xfrm>
            <a:off x="4088378" y="3760598"/>
            <a:ext cx="3862466" cy="1971324"/>
            <a:chOff x="3439900" y="3410310"/>
            <a:chExt cx="3862466" cy="1971324"/>
          </a:xfrm>
        </p:grpSpPr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9083DE82-A6D4-4012-890F-8E761665DE33}"/>
                </a:ext>
              </a:extLst>
            </p:cNvPr>
            <p:cNvGrpSpPr/>
            <p:nvPr/>
          </p:nvGrpSpPr>
          <p:grpSpPr>
            <a:xfrm>
              <a:off x="3439900" y="4780338"/>
              <a:ext cx="1047419" cy="601296"/>
              <a:chOff x="6799963" y="1698415"/>
              <a:chExt cx="1047419" cy="601296"/>
            </a:xfrm>
          </p:grpSpPr>
          <p:sp>
            <p:nvSpPr>
              <p:cNvPr id="382" name="立方体 381">
                <a:extLst>
                  <a:ext uri="{FF2B5EF4-FFF2-40B4-BE49-F238E27FC236}">
                    <a16:creationId xmlns:a16="http://schemas.microsoft.com/office/drawing/2014/main" id="{7504460B-D9C7-4D55-8A4C-216611FF365B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立方体 382">
                <a:extLst>
                  <a:ext uri="{FF2B5EF4-FFF2-40B4-BE49-F238E27FC236}">
                    <a16:creationId xmlns:a16="http://schemas.microsoft.com/office/drawing/2014/main" id="{9BF3FEBD-9157-4CC8-9AEA-75442FD0DB42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4" name="立方体 343">
              <a:extLst>
                <a:ext uri="{FF2B5EF4-FFF2-40B4-BE49-F238E27FC236}">
                  <a16:creationId xmlns:a16="http://schemas.microsoft.com/office/drawing/2014/main" id="{8D629269-39D4-4CEE-96AF-AC9C8BD41B70}"/>
                </a:ext>
              </a:extLst>
            </p:cNvPr>
            <p:cNvSpPr/>
            <p:nvPr/>
          </p:nvSpPr>
          <p:spPr>
            <a:xfrm>
              <a:off x="3572039" y="3903301"/>
              <a:ext cx="601296" cy="6012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243A269-D856-4CE9-8095-E69F0B3FBD4F}"/>
                </a:ext>
              </a:extLst>
            </p:cNvPr>
            <p:cNvGrpSpPr/>
            <p:nvPr/>
          </p:nvGrpSpPr>
          <p:grpSpPr>
            <a:xfrm>
              <a:off x="5069529" y="3752206"/>
              <a:ext cx="901944" cy="893771"/>
              <a:chOff x="7782249" y="3843646"/>
              <a:chExt cx="901944" cy="893771"/>
            </a:xfrm>
            <a:solidFill>
              <a:schemeClr val="bg1"/>
            </a:solidFill>
          </p:grpSpPr>
          <p:sp>
            <p:nvSpPr>
              <p:cNvPr id="357" name="立方体 356">
                <a:extLst>
                  <a:ext uri="{FF2B5EF4-FFF2-40B4-BE49-F238E27FC236}">
                    <a16:creationId xmlns:a16="http://schemas.microsoft.com/office/drawing/2014/main" id="{276BC2AB-8A11-4105-B483-F7193910D5BA}"/>
                  </a:ext>
                </a:extLst>
              </p:cNvPr>
              <p:cNvSpPr/>
              <p:nvPr/>
            </p:nvSpPr>
            <p:spPr>
              <a:xfrm>
                <a:off x="8082897" y="3843646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5" name="立方体 354">
                <a:extLst>
                  <a:ext uri="{FF2B5EF4-FFF2-40B4-BE49-F238E27FC236}">
                    <a16:creationId xmlns:a16="http://schemas.microsoft.com/office/drawing/2014/main" id="{1D262B2E-A2C0-47F0-A99A-BA07F9D87B15}"/>
                  </a:ext>
                </a:extLst>
              </p:cNvPr>
              <p:cNvSpPr/>
              <p:nvPr/>
            </p:nvSpPr>
            <p:spPr>
              <a:xfrm>
                <a:off x="7936326" y="3987551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立方体 352">
                <a:extLst>
                  <a:ext uri="{FF2B5EF4-FFF2-40B4-BE49-F238E27FC236}">
                    <a16:creationId xmlns:a16="http://schemas.microsoft.com/office/drawing/2014/main" id="{F06B21CF-F574-44E4-8292-8C3B5C5A54DE}"/>
                  </a:ext>
                </a:extLst>
              </p:cNvPr>
              <p:cNvSpPr/>
              <p:nvPr/>
            </p:nvSpPr>
            <p:spPr>
              <a:xfrm>
                <a:off x="7782249" y="4136121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F522817-ACAA-4E66-8236-9D9E9FC3926D}"/>
                    </a:ext>
                  </a:extLst>
                </p:cNvPr>
                <p:cNvSpPr txBox="1"/>
                <p:nvPr/>
              </p:nvSpPr>
              <p:spPr>
                <a:xfrm>
                  <a:off x="4109549" y="3918714"/>
                  <a:ext cx="805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×7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F522817-ACAA-4E66-8236-9D9E9FC39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549" y="3918714"/>
                  <a:ext cx="805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512C43A5-3E1A-488A-AA6F-C53314D20524}"/>
                </a:ext>
              </a:extLst>
            </p:cNvPr>
            <p:cNvGrpSpPr/>
            <p:nvPr/>
          </p:nvGrpSpPr>
          <p:grpSpPr>
            <a:xfrm>
              <a:off x="5514802" y="3749096"/>
              <a:ext cx="901944" cy="893771"/>
              <a:chOff x="7782249" y="3843646"/>
              <a:chExt cx="901944" cy="893771"/>
            </a:xfrm>
          </p:grpSpPr>
          <p:sp>
            <p:nvSpPr>
              <p:cNvPr id="397" name="立方体 396">
                <a:extLst>
                  <a:ext uri="{FF2B5EF4-FFF2-40B4-BE49-F238E27FC236}">
                    <a16:creationId xmlns:a16="http://schemas.microsoft.com/office/drawing/2014/main" id="{D94B4300-1D53-461B-9956-6ACB77607987}"/>
                  </a:ext>
                </a:extLst>
              </p:cNvPr>
              <p:cNvSpPr/>
              <p:nvPr/>
            </p:nvSpPr>
            <p:spPr>
              <a:xfrm>
                <a:off x="8082897" y="3843646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8" name="立方体 397">
                <a:extLst>
                  <a:ext uri="{FF2B5EF4-FFF2-40B4-BE49-F238E27FC236}">
                    <a16:creationId xmlns:a16="http://schemas.microsoft.com/office/drawing/2014/main" id="{F465720E-6C08-4EEF-B42C-DAAF0229200B}"/>
                  </a:ext>
                </a:extLst>
              </p:cNvPr>
              <p:cNvSpPr/>
              <p:nvPr/>
            </p:nvSpPr>
            <p:spPr>
              <a:xfrm>
                <a:off x="7936326" y="3987551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立方体 398">
                <a:extLst>
                  <a:ext uri="{FF2B5EF4-FFF2-40B4-BE49-F238E27FC236}">
                    <a16:creationId xmlns:a16="http://schemas.microsoft.com/office/drawing/2014/main" id="{FABE0F9E-278B-4CF2-A124-3D99679F5CF5}"/>
                  </a:ext>
                </a:extLst>
              </p:cNvPr>
              <p:cNvSpPr/>
              <p:nvPr/>
            </p:nvSpPr>
            <p:spPr>
              <a:xfrm>
                <a:off x="7782249" y="4136121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95504E42-7483-4E85-8FC5-BB9676596508}"/>
                </a:ext>
              </a:extLst>
            </p:cNvPr>
            <p:cNvGrpSpPr/>
            <p:nvPr/>
          </p:nvGrpSpPr>
          <p:grpSpPr>
            <a:xfrm>
              <a:off x="5959367" y="3738836"/>
              <a:ext cx="901944" cy="893771"/>
              <a:chOff x="7782249" y="3843646"/>
              <a:chExt cx="901944" cy="893771"/>
            </a:xfrm>
            <a:solidFill>
              <a:schemeClr val="bg1"/>
            </a:solidFill>
          </p:grpSpPr>
          <p:sp>
            <p:nvSpPr>
              <p:cNvPr id="401" name="立方体 400">
                <a:extLst>
                  <a:ext uri="{FF2B5EF4-FFF2-40B4-BE49-F238E27FC236}">
                    <a16:creationId xmlns:a16="http://schemas.microsoft.com/office/drawing/2014/main" id="{163B8B05-4EAF-47FD-9172-584D8F9BDCD5}"/>
                  </a:ext>
                </a:extLst>
              </p:cNvPr>
              <p:cNvSpPr/>
              <p:nvPr/>
            </p:nvSpPr>
            <p:spPr>
              <a:xfrm>
                <a:off x="8082897" y="3843646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2" name="立方体 401">
                <a:extLst>
                  <a:ext uri="{FF2B5EF4-FFF2-40B4-BE49-F238E27FC236}">
                    <a16:creationId xmlns:a16="http://schemas.microsoft.com/office/drawing/2014/main" id="{07BD1880-66DE-42B2-9F4A-AE089BB770E9}"/>
                  </a:ext>
                </a:extLst>
              </p:cNvPr>
              <p:cNvSpPr/>
              <p:nvPr/>
            </p:nvSpPr>
            <p:spPr>
              <a:xfrm>
                <a:off x="7936326" y="3987551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立方体 402">
                <a:extLst>
                  <a:ext uri="{FF2B5EF4-FFF2-40B4-BE49-F238E27FC236}">
                    <a16:creationId xmlns:a16="http://schemas.microsoft.com/office/drawing/2014/main" id="{701C2A5C-2963-4BBD-8B2F-2612CCEC81E5}"/>
                  </a:ext>
                </a:extLst>
              </p:cNvPr>
              <p:cNvSpPr/>
              <p:nvPr/>
            </p:nvSpPr>
            <p:spPr>
              <a:xfrm>
                <a:off x="7782249" y="4136121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8E16AEB0-DAC3-4F5B-9A2C-10AD134D3DD3}"/>
                </a:ext>
              </a:extLst>
            </p:cNvPr>
            <p:cNvGrpSpPr/>
            <p:nvPr/>
          </p:nvGrpSpPr>
          <p:grpSpPr>
            <a:xfrm>
              <a:off x="6400422" y="3742863"/>
              <a:ext cx="901944" cy="893771"/>
              <a:chOff x="7782249" y="3843646"/>
              <a:chExt cx="901944" cy="893771"/>
            </a:xfrm>
          </p:grpSpPr>
          <p:sp>
            <p:nvSpPr>
              <p:cNvPr id="393" name="立方体 392">
                <a:extLst>
                  <a:ext uri="{FF2B5EF4-FFF2-40B4-BE49-F238E27FC236}">
                    <a16:creationId xmlns:a16="http://schemas.microsoft.com/office/drawing/2014/main" id="{F9EE6A42-8B46-4C78-8280-FB7D6A84456C}"/>
                  </a:ext>
                </a:extLst>
              </p:cNvPr>
              <p:cNvSpPr/>
              <p:nvPr/>
            </p:nvSpPr>
            <p:spPr>
              <a:xfrm>
                <a:off x="8082897" y="3843646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4" name="立方体 393">
                <a:extLst>
                  <a:ext uri="{FF2B5EF4-FFF2-40B4-BE49-F238E27FC236}">
                    <a16:creationId xmlns:a16="http://schemas.microsoft.com/office/drawing/2014/main" id="{5D806150-4457-47C2-98C7-3FAF0169E194}"/>
                  </a:ext>
                </a:extLst>
              </p:cNvPr>
              <p:cNvSpPr/>
              <p:nvPr/>
            </p:nvSpPr>
            <p:spPr>
              <a:xfrm>
                <a:off x="7936326" y="3987551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立方体 394">
                <a:extLst>
                  <a:ext uri="{FF2B5EF4-FFF2-40B4-BE49-F238E27FC236}">
                    <a16:creationId xmlns:a16="http://schemas.microsoft.com/office/drawing/2014/main" id="{B27C40BC-0B63-425F-AD15-3C4C6F2D617F}"/>
                  </a:ext>
                </a:extLst>
              </p:cNvPr>
              <p:cNvSpPr/>
              <p:nvPr/>
            </p:nvSpPr>
            <p:spPr>
              <a:xfrm>
                <a:off x="7782249" y="4136121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文本框 403">
                  <a:extLst>
                    <a:ext uri="{FF2B5EF4-FFF2-40B4-BE49-F238E27FC236}">
                      <a16:creationId xmlns:a16="http://schemas.microsoft.com/office/drawing/2014/main" id="{418010B9-7D34-41CE-8E1A-797639377C85}"/>
                    </a:ext>
                  </a:extLst>
                </p:cNvPr>
                <p:cNvSpPr txBox="1"/>
                <p:nvPr/>
              </p:nvSpPr>
              <p:spPr>
                <a:xfrm>
                  <a:off x="4688824" y="4966732"/>
                  <a:ext cx="805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4" name="文本框 403">
                  <a:extLst>
                    <a:ext uri="{FF2B5EF4-FFF2-40B4-BE49-F238E27FC236}">
                      <a16:creationId xmlns:a16="http://schemas.microsoft.com/office/drawing/2014/main" id="{418010B9-7D34-41CE-8E1A-797639377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824" y="4966732"/>
                  <a:ext cx="8051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5" name="箭头: 下 404">
              <a:extLst>
                <a:ext uri="{FF2B5EF4-FFF2-40B4-BE49-F238E27FC236}">
                  <a16:creationId xmlns:a16="http://schemas.microsoft.com/office/drawing/2014/main" id="{BF65F372-46A9-4C01-98F2-BA7F6D880A95}"/>
                </a:ext>
              </a:extLst>
            </p:cNvPr>
            <p:cNvSpPr/>
            <p:nvPr/>
          </p:nvSpPr>
          <p:spPr>
            <a:xfrm>
              <a:off x="6516871" y="3410310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23375B6-3CE0-4A0A-A72D-C2B6DA60062F}"/>
              </a:ext>
            </a:extLst>
          </p:cNvPr>
          <p:cNvGrpSpPr/>
          <p:nvPr/>
        </p:nvGrpSpPr>
        <p:grpSpPr>
          <a:xfrm>
            <a:off x="9148966" y="3655646"/>
            <a:ext cx="1819985" cy="1965375"/>
            <a:chOff x="9081024" y="3602653"/>
            <a:chExt cx="1819985" cy="1965375"/>
          </a:xfrm>
        </p:grpSpPr>
        <p:grpSp>
          <p:nvGrpSpPr>
            <p:cNvPr id="406" name="组合 405">
              <a:extLst>
                <a:ext uri="{FF2B5EF4-FFF2-40B4-BE49-F238E27FC236}">
                  <a16:creationId xmlns:a16="http://schemas.microsoft.com/office/drawing/2014/main" id="{7673047C-97D7-4314-A2AA-897F3881ADF9}"/>
                </a:ext>
              </a:extLst>
            </p:cNvPr>
            <p:cNvGrpSpPr/>
            <p:nvPr/>
          </p:nvGrpSpPr>
          <p:grpSpPr>
            <a:xfrm>
              <a:off x="9081024" y="4966732"/>
              <a:ext cx="1047419" cy="601296"/>
              <a:chOff x="6799963" y="1698415"/>
              <a:chExt cx="1047419" cy="601296"/>
            </a:xfrm>
          </p:grpSpPr>
          <p:sp>
            <p:nvSpPr>
              <p:cNvPr id="407" name="立方体 406">
                <a:extLst>
                  <a:ext uri="{FF2B5EF4-FFF2-40B4-BE49-F238E27FC236}">
                    <a16:creationId xmlns:a16="http://schemas.microsoft.com/office/drawing/2014/main" id="{B54D5B47-2C62-43CD-BAB7-A31ACCB5AFF3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立方体 407">
                <a:extLst>
                  <a:ext uri="{FF2B5EF4-FFF2-40B4-BE49-F238E27FC236}">
                    <a16:creationId xmlns:a16="http://schemas.microsoft.com/office/drawing/2014/main" id="{0A9C89E3-16E1-46F9-B8B8-F37BD9E286DA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9" name="立方体 408">
              <a:extLst>
                <a:ext uri="{FF2B5EF4-FFF2-40B4-BE49-F238E27FC236}">
                  <a16:creationId xmlns:a16="http://schemas.microsoft.com/office/drawing/2014/main" id="{95861409-6770-4A5E-938B-5776D33E1B9D}"/>
                </a:ext>
              </a:extLst>
            </p:cNvPr>
            <p:cNvSpPr/>
            <p:nvPr/>
          </p:nvSpPr>
          <p:spPr>
            <a:xfrm>
              <a:off x="9409450" y="3602653"/>
              <a:ext cx="601296" cy="6012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文本框 409">
                  <a:extLst>
                    <a:ext uri="{FF2B5EF4-FFF2-40B4-BE49-F238E27FC236}">
                      <a16:creationId xmlns:a16="http://schemas.microsoft.com/office/drawing/2014/main" id="{42CC13F8-72C8-4762-A1A1-F878D2440D96}"/>
                    </a:ext>
                  </a:extLst>
                </p:cNvPr>
                <p:cNvSpPr txBox="1"/>
                <p:nvPr/>
              </p:nvSpPr>
              <p:spPr>
                <a:xfrm>
                  <a:off x="9946960" y="3618066"/>
                  <a:ext cx="805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×11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0" name="文本框 409">
                  <a:extLst>
                    <a:ext uri="{FF2B5EF4-FFF2-40B4-BE49-F238E27FC236}">
                      <a16:creationId xmlns:a16="http://schemas.microsoft.com/office/drawing/2014/main" id="{42CC13F8-72C8-4762-A1A1-F878D2440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60" y="3618066"/>
                  <a:ext cx="8051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文本框 410">
                  <a:extLst>
                    <a:ext uri="{FF2B5EF4-FFF2-40B4-BE49-F238E27FC236}">
                      <a16:creationId xmlns:a16="http://schemas.microsoft.com/office/drawing/2014/main" id="{C442BB99-2B89-49B8-982E-4A9B1796CA11}"/>
                    </a:ext>
                  </a:extLst>
                </p:cNvPr>
                <p:cNvSpPr txBox="1"/>
                <p:nvPr/>
              </p:nvSpPr>
              <p:spPr>
                <a:xfrm>
                  <a:off x="10095852" y="5080986"/>
                  <a:ext cx="805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×8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1" name="文本框 410">
                  <a:extLst>
                    <a:ext uri="{FF2B5EF4-FFF2-40B4-BE49-F238E27FC236}">
                      <a16:creationId xmlns:a16="http://schemas.microsoft.com/office/drawing/2014/main" id="{C442BB99-2B89-49B8-982E-4A9B1796C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5852" y="5080986"/>
                  <a:ext cx="8051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2" name="箭头: 下 411">
              <a:extLst>
                <a:ext uri="{FF2B5EF4-FFF2-40B4-BE49-F238E27FC236}">
                  <a16:creationId xmlns:a16="http://schemas.microsoft.com/office/drawing/2014/main" id="{C8ACE6AE-3BA1-4686-B117-2295D0A5AE02}"/>
                </a:ext>
              </a:extLst>
            </p:cNvPr>
            <p:cNvSpPr/>
            <p:nvPr/>
          </p:nvSpPr>
          <p:spPr>
            <a:xfrm>
              <a:off x="9442691" y="4445011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42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997349"/>
              </p:ext>
            </p:extLst>
          </p:nvPr>
        </p:nvGraphicFramePr>
        <p:xfrm>
          <a:off x="3269130" y="827243"/>
          <a:ext cx="4320000" cy="4320000"/>
        </p:xfrm>
        <a:graphic>
          <a:graphicData uri="http://schemas.openxmlformats.org/drawingml/2006/table">
            <a:tbl>
              <a:tblPr bandRow="1" bandCol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FC9D397-E9BA-486E-9DCF-40A7DB6D7C26}"/>
              </a:ext>
            </a:extLst>
          </p:cNvPr>
          <p:cNvCxnSpPr>
            <a:cxnSpLocks/>
          </p:cNvCxnSpPr>
          <p:nvPr/>
        </p:nvCxnSpPr>
        <p:spPr>
          <a:xfrm>
            <a:off x="2870337" y="4742601"/>
            <a:ext cx="627529" cy="170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30914E-32CE-4B11-8145-1342E9D14C50}"/>
              </a:ext>
            </a:extLst>
          </p:cNvPr>
          <p:cNvCxnSpPr>
            <a:cxnSpLocks/>
          </p:cNvCxnSpPr>
          <p:nvPr/>
        </p:nvCxnSpPr>
        <p:spPr>
          <a:xfrm flipH="1">
            <a:off x="7414726" y="914400"/>
            <a:ext cx="573197" cy="204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ADE491-9460-4886-AFF5-D3E8A2089679}"/>
              </a:ext>
            </a:extLst>
          </p:cNvPr>
          <p:cNvSpPr txBox="1"/>
          <p:nvPr/>
        </p:nvSpPr>
        <p:spPr>
          <a:xfrm>
            <a:off x="2327564" y="4562071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5D6692-D600-403D-A1FD-754D3F8EE7D9}"/>
              </a:ext>
            </a:extLst>
          </p:cNvPr>
          <p:cNvSpPr txBox="1"/>
          <p:nvPr/>
        </p:nvSpPr>
        <p:spPr>
          <a:xfrm>
            <a:off x="7903167" y="729734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31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829471"/>
              </p:ext>
            </p:extLst>
          </p:nvPr>
        </p:nvGraphicFramePr>
        <p:xfrm>
          <a:off x="1763602" y="1095097"/>
          <a:ext cx="64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668353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68495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3EC9BB-C237-440A-9F2C-0E291707AEA4}"/>
              </a:ext>
            </a:extLst>
          </p:cNvPr>
          <p:cNvCxnSpPr/>
          <p:nvPr/>
        </p:nvCxnSpPr>
        <p:spPr>
          <a:xfrm>
            <a:off x="7167418" y="635097"/>
            <a:ext cx="0" cy="254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B32D37AB-57D6-4886-BF9D-9FEA3C714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104665"/>
              </p:ext>
            </p:extLst>
          </p:nvPr>
        </p:nvGraphicFramePr>
        <p:xfrm>
          <a:off x="1763602" y="3986079"/>
          <a:ext cx="64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668353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68495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544CDBA-5292-4698-BFDF-ADD9408CD7B0}"/>
              </a:ext>
            </a:extLst>
          </p:cNvPr>
          <p:cNvCxnSpPr/>
          <p:nvPr/>
        </p:nvCxnSpPr>
        <p:spPr>
          <a:xfrm>
            <a:off x="6086763" y="3526079"/>
            <a:ext cx="0" cy="254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FA1465A-397C-4185-BDA0-4AEC349BEE08}"/>
              </a:ext>
            </a:extLst>
          </p:cNvPr>
          <p:cNvSpPr/>
          <p:nvPr/>
        </p:nvSpPr>
        <p:spPr>
          <a:xfrm rot="5400000">
            <a:off x="7609472" y="460968"/>
            <a:ext cx="188259" cy="1080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EE8DEF7-0E01-4D5C-8A98-85AB908DAE90}"/>
              </a:ext>
            </a:extLst>
          </p:cNvPr>
          <p:cNvSpPr/>
          <p:nvPr/>
        </p:nvSpPr>
        <p:spPr>
          <a:xfrm rot="5400000">
            <a:off x="7069472" y="2810967"/>
            <a:ext cx="188259" cy="2160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B83B14-0CC8-43F4-9B92-FCB5661DA429}"/>
                  </a:ext>
                </a:extLst>
              </p:cNvPr>
              <p:cNvSpPr txBox="1"/>
              <p:nvPr/>
            </p:nvSpPr>
            <p:spPr>
              <a:xfrm>
                <a:off x="7490690" y="589895"/>
                <a:ext cx="471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B83B14-0CC8-43F4-9B92-FCB5661D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690" y="589895"/>
                <a:ext cx="4710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BB7CA29-DEF4-41FC-ACB4-2660A238F321}"/>
                  </a:ext>
                </a:extLst>
              </p:cNvPr>
              <p:cNvSpPr txBox="1"/>
              <p:nvPr/>
            </p:nvSpPr>
            <p:spPr>
              <a:xfrm>
                <a:off x="6929656" y="3476792"/>
                <a:ext cx="471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BB7CA29-DEF4-41FC-ACB4-2660A238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56" y="3476792"/>
                <a:ext cx="4710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41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93968"/>
              </p:ext>
            </p:extLst>
          </p:nvPr>
        </p:nvGraphicFramePr>
        <p:xfrm>
          <a:off x="1800547" y="503969"/>
          <a:ext cx="37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A169278F-ACB8-4364-A90B-7DA87F3EE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699790"/>
              </p:ext>
            </p:extLst>
          </p:nvPr>
        </p:nvGraphicFramePr>
        <p:xfrm>
          <a:off x="1800547" y="2471315"/>
          <a:ext cx="37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91AFFE1C-39D9-416E-B053-7AF6A0CE7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03907"/>
              </p:ext>
            </p:extLst>
          </p:nvPr>
        </p:nvGraphicFramePr>
        <p:xfrm>
          <a:off x="1800547" y="4438661"/>
          <a:ext cx="37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89CA03-D471-4EEE-B487-83431838F78D}"/>
                  </a:ext>
                </a:extLst>
              </p:cNvPr>
              <p:cNvSpPr txBox="1"/>
              <p:nvPr/>
            </p:nvSpPr>
            <p:spPr>
              <a:xfrm>
                <a:off x="5580547" y="1200727"/>
                <a:ext cx="1274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Type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89CA03-D471-4EEE-B487-83431838F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547" y="1200727"/>
                <a:ext cx="1274618" cy="646331"/>
              </a:xfrm>
              <a:prstGeom prst="rect">
                <a:avLst/>
              </a:prstGeom>
              <a:blipFill>
                <a:blip r:embed="rId2"/>
                <a:stretch>
                  <a:fillRect l="-381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BD31A-179A-488E-ACA4-E73A88F65CF1}"/>
                  </a:ext>
                </a:extLst>
              </p:cNvPr>
              <p:cNvSpPr txBox="1"/>
              <p:nvPr/>
            </p:nvSpPr>
            <p:spPr>
              <a:xfrm>
                <a:off x="5663674" y="3068985"/>
                <a:ext cx="1274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Type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BD31A-179A-488E-ACA4-E73A88F6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674" y="3068985"/>
                <a:ext cx="1274618" cy="646331"/>
              </a:xfrm>
              <a:prstGeom prst="rect">
                <a:avLst/>
              </a:prstGeom>
              <a:blipFill>
                <a:blip r:embed="rId3"/>
                <a:stretch>
                  <a:fillRect l="-3828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7C1EAF-4EB8-4082-A788-EBA7575C2CF7}"/>
                  </a:ext>
                </a:extLst>
              </p:cNvPr>
              <p:cNvSpPr txBox="1"/>
              <p:nvPr/>
            </p:nvSpPr>
            <p:spPr>
              <a:xfrm>
                <a:off x="5663674" y="5036331"/>
                <a:ext cx="1274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Type 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7C1EAF-4EB8-4082-A788-EBA7575C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674" y="5036331"/>
                <a:ext cx="1274618" cy="646331"/>
              </a:xfrm>
              <a:prstGeom prst="rect">
                <a:avLst/>
              </a:prstGeom>
              <a:blipFill>
                <a:blip r:embed="rId4"/>
                <a:stretch>
                  <a:fillRect l="-3828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0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082778"/>
              </p:ext>
            </p:extLst>
          </p:nvPr>
        </p:nvGraphicFramePr>
        <p:xfrm>
          <a:off x="2722283" y="1427878"/>
          <a:ext cx="3240000" cy="270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6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83361"/>
              </p:ext>
            </p:extLst>
          </p:nvPr>
        </p:nvGraphicFramePr>
        <p:xfrm>
          <a:off x="3269130" y="827243"/>
          <a:ext cx="3780000" cy="378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82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531356"/>
              </p:ext>
            </p:extLst>
          </p:nvPr>
        </p:nvGraphicFramePr>
        <p:xfrm>
          <a:off x="3269130" y="827243"/>
          <a:ext cx="4860000" cy="486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907002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8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9BBBEC3-E69C-452A-A33E-BA953DEFFB19}"/>
              </a:ext>
            </a:extLst>
          </p:cNvPr>
          <p:cNvSpPr/>
          <p:nvPr/>
        </p:nvSpPr>
        <p:spPr>
          <a:xfrm>
            <a:off x="5088818" y="3699512"/>
            <a:ext cx="681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458EB1-AFEE-41A2-8B28-73387B3AA7E3}"/>
              </a:ext>
            </a:extLst>
          </p:cNvPr>
          <p:cNvSpPr/>
          <p:nvPr/>
        </p:nvSpPr>
        <p:spPr>
          <a:xfrm>
            <a:off x="6224225" y="2502642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</a:t>
            </a:r>
            <a:endParaRPr lang="zh-CN" altLang="en-US" sz="5400" b="1" cap="none" spc="0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99CE89-86E5-47DA-999F-40CCDDEB4371}"/>
              </a:ext>
            </a:extLst>
          </p:cNvPr>
          <p:cNvSpPr/>
          <p:nvPr/>
        </p:nvSpPr>
        <p:spPr>
          <a:xfrm>
            <a:off x="6229837" y="3699512"/>
            <a:ext cx="603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  <a:endParaRPr lang="zh-CN" altLang="en-US" sz="5400" b="1" cap="none" spc="0" dirty="0">
              <a:ln w="10160">
                <a:solidFill>
                  <a:srgbClr val="7030A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E2A21F-0B1C-46CB-9960-91680DA5BB5C}"/>
              </a:ext>
            </a:extLst>
          </p:cNvPr>
          <p:cNvSpPr/>
          <p:nvPr/>
        </p:nvSpPr>
        <p:spPr>
          <a:xfrm>
            <a:off x="5082989" y="2504209"/>
            <a:ext cx="708212" cy="92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zh-CN" altLang="en-US" sz="5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438095"/>
              </p:ext>
            </p:extLst>
          </p:nvPr>
        </p:nvGraphicFramePr>
        <p:xfrm>
          <a:off x="3269130" y="827243"/>
          <a:ext cx="5400000" cy="540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90700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6702434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881383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72974BCC-76E1-4435-B02D-293373507071}"/>
              </a:ext>
            </a:extLst>
          </p:cNvPr>
          <p:cNvSpPr/>
          <p:nvPr/>
        </p:nvSpPr>
        <p:spPr>
          <a:xfrm rot="5400000">
            <a:off x="8305000" y="472199"/>
            <a:ext cx="188259" cy="540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D7DDBD8F-C2A2-4327-A77C-556F72A7CFDC}"/>
              </a:ext>
            </a:extLst>
          </p:cNvPr>
          <p:cNvSpPr/>
          <p:nvPr/>
        </p:nvSpPr>
        <p:spPr>
          <a:xfrm rot="5400000">
            <a:off x="3714999" y="193111"/>
            <a:ext cx="188259" cy="1080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89BFBE-0FE1-4A51-AC35-D41EB950420D}"/>
                  </a:ext>
                </a:extLst>
              </p:cNvPr>
              <p:cNvSpPr txBox="1"/>
              <p:nvPr/>
            </p:nvSpPr>
            <p:spPr>
              <a:xfrm>
                <a:off x="3486398" y="368324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89BFBE-0FE1-4A51-AC35-D41EB950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98" y="368324"/>
                <a:ext cx="64545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EC2B88-AE98-4877-8577-FF847F4C54D5}"/>
                  </a:ext>
                </a:extLst>
              </p:cNvPr>
              <p:cNvSpPr txBox="1"/>
              <p:nvPr/>
            </p:nvSpPr>
            <p:spPr>
              <a:xfrm>
                <a:off x="8007139" y="368324"/>
                <a:ext cx="783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EC2B88-AE98-4877-8577-FF847F4C5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39" y="368324"/>
                <a:ext cx="7839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7ADD17-296A-4167-A84F-1FCD60D0A3B1}"/>
              </a:ext>
            </a:extLst>
          </p:cNvPr>
          <p:cNvCxnSpPr>
            <a:cxnSpLocks/>
          </p:cNvCxnSpPr>
          <p:nvPr/>
        </p:nvCxnSpPr>
        <p:spPr>
          <a:xfrm>
            <a:off x="2858869" y="2035260"/>
            <a:ext cx="627529" cy="170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238552A-7644-4961-BB6E-D6557B0BCBB5}"/>
              </a:ext>
            </a:extLst>
          </p:cNvPr>
          <p:cNvSpPr txBox="1"/>
          <p:nvPr/>
        </p:nvSpPr>
        <p:spPr>
          <a:xfrm>
            <a:off x="1810870" y="1801906"/>
            <a:ext cx="113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one</a:t>
            </a:r>
            <a:endParaRPr lang="zh-CN" altLang="en-US" dirty="0"/>
          </a:p>
        </p:txBody>
      </p:sp>
      <p:sp>
        <p:nvSpPr>
          <p:cNvPr id="35" name="箭头: 直角双向 34">
            <a:extLst>
              <a:ext uri="{FF2B5EF4-FFF2-40B4-BE49-F238E27FC236}">
                <a16:creationId xmlns:a16="http://schemas.microsoft.com/office/drawing/2014/main" id="{F2422466-D757-4A82-B7C9-ADC089BEA156}"/>
              </a:ext>
            </a:extLst>
          </p:cNvPr>
          <p:cNvSpPr/>
          <p:nvPr/>
        </p:nvSpPr>
        <p:spPr>
          <a:xfrm rot="7747349">
            <a:off x="2641706" y="3222443"/>
            <a:ext cx="603837" cy="609600"/>
          </a:xfrm>
          <a:prstGeom prst="lef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直角双向 35">
            <a:extLst>
              <a:ext uri="{FF2B5EF4-FFF2-40B4-BE49-F238E27FC236}">
                <a16:creationId xmlns:a16="http://schemas.microsoft.com/office/drawing/2014/main" id="{4C5885AF-7EF5-46B0-B9EC-CE0D58CCE9C7}"/>
              </a:ext>
            </a:extLst>
          </p:cNvPr>
          <p:cNvSpPr/>
          <p:nvPr/>
        </p:nvSpPr>
        <p:spPr>
          <a:xfrm rot="18818955">
            <a:off x="8777471" y="3224740"/>
            <a:ext cx="603837" cy="609600"/>
          </a:xfrm>
          <a:prstGeom prst="lef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0E829B-2B89-4784-9F75-4ECE4C2F784B}"/>
              </a:ext>
            </a:extLst>
          </p:cNvPr>
          <p:cNvSpPr txBox="1"/>
          <p:nvPr/>
        </p:nvSpPr>
        <p:spPr>
          <a:xfrm>
            <a:off x="1931245" y="3360067"/>
            <a:ext cx="7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CED543-E5DD-4CA7-8D31-C151041DCCC0}"/>
              </a:ext>
            </a:extLst>
          </p:cNvPr>
          <p:cNvSpPr txBox="1"/>
          <p:nvPr/>
        </p:nvSpPr>
        <p:spPr>
          <a:xfrm>
            <a:off x="9508333" y="3360067"/>
            <a:ext cx="7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300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312513"/>
              </p:ext>
            </p:extLst>
          </p:nvPr>
        </p:nvGraphicFramePr>
        <p:xfrm>
          <a:off x="3269130" y="827243"/>
          <a:ext cx="2160000" cy="216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533AF59-F705-4F2D-928D-0933E9DE2650}"/>
              </a:ext>
            </a:extLst>
          </p:cNvPr>
          <p:cNvCxnSpPr>
            <a:cxnSpLocks/>
          </p:cNvCxnSpPr>
          <p:nvPr/>
        </p:nvCxnSpPr>
        <p:spPr>
          <a:xfrm>
            <a:off x="3398982" y="2746732"/>
            <a:ext cx="182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05D410-61F8-4C07-8396-6F8A0DED4D60}"/>
              </a:ext>
            </a:extLst>
          </p:cNvPr>
          <p:cNvCxnSpPr>
            <a:cxnSpLocks/>
          </p:cNvCxnSpPr>
          <p:nvPr/>
        </p:nvCxnSpPr>
        <p:spPr>
          <a:xfrm>
            <a:off x="3398982" y="1139604"/>
            <a:ext cx="182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F2E6C2-A53C-4E69-AAEE-15E16EA753B0}"/>
              </a:ext>
            </a:extLst>
          </p:cNvPr>
          <p:cNvCxnSpPr>
            <a:cxnSpLocks/>
          </p:cNvCxnSpPr>
          <p:nvPr/>
        </p:nvCxnSpPr>
        <p:spPr>
          <a:xfrm>
            <a:off x="3592945" y="988291"/>
            <a:ext cx="0" cy="1902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BF27B28-3BA3-4D95-A1AA-EFD0BF69F37E}"/>
              </a:ext>
            </a:extLst>
          </p:cNvPr>
          <p:cNvCxnSpPr>
            <a:cxnSpLocks/>
          </p:cNvCxnSpPr>
          <p:nvPr/>
        </p:nvCxnSpPr>
        <p:spPr>
          <a:xfrm>
            <a:off x="5119661" y="988291"/>
            <a:ext cx="0" cy="1902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FEB28DE-B754-4B97-9361-1D9B904976E9}"/>
              </a:ext>
            </a:extLst>
          </p:cNvPr>
          <p:cNvCxnSpPr>
            <a:cxnSpLocks/>
          </p:cNvCxnSpPr>
          <p:nvPr/>
        </p:nvCxnSpPr>
        <p:spPr>
          <a:xfrm>
            <a:off x="3467983" y="1005788"/>
            <a:ext cx="1762293" cy="1830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D03CB8B-A380-4B19-8AF1-C95821DD081A}"/>
              </a:ext>
            </a:extLst>
          </p:cNvPr>
          <p:cNvCxnSpPr>
            <a:cxnSpLocks/>
          </p:cNvCxnSpPr>
          <p:nvPr/>
        </p:nvCxnSpPr>
        <p:spPr>
          <a:xfrm flipH="1">
            <a:off x="3467983" y="1005788"/>
            <a:ext cx="1759799" cy="1830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9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3216</TotalTime>
  <Words>334</Words>
  <Application>Microsoft Office PowerPoint</Application>
  <PresentationFormat>宽屏</PresentationFormat>
  <Paragraphs>320</Paragraphs>
  <Slides>17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志远</dc:creator>
  <cp:lastModifiedBy>付 志远</cp:lastModifiedBy>
  <cp:revision>37</cp:revision>
  <dcterms:created xsi:type="dcterms:W3CDTF">2021-09-24T02:36:23Z</dcterms:created>
  <dcterms:modified xsi:type="dcterms:W3CDTF">2022-06-23T06:10:54Z</dcterms:modified>
</cp:coreProperties>
</file>