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付 志远" userId="dc4f241f4b284dd7" providerId="LiveId" clId="{14AAF394-D65E-4644-95CC-6D6F70D84C65}"/>
    <pc:docChg chg="addSld modSld">
      <pc:chgData name="付 志远" userId="dc4f241f4b284dd7" providerId="LiveId" clId="{14AAF394-D65E-4644-95CC-6D6F70D84C65}" dt="2021-12-11T03:48:50.813" v="97" actId="1076"/>
      <pc:docMkLst>
        <pc:docMk/>
      </pc:docMkLst>
      <pc:sldChg chg="modNotesTx">
        <pc:chgData name="付 志远" userId="dc4f241f4b284dd7" providerId="LiveId" clId="{14AAF394-D65E-4644-95CC-6D6F70D84C65}" dt="2021-12-11T02:59:59.586" v="3" actId="20577"/>
        <pc:sldMkLst>
          <pc:docMk/>
          <pc:sldMk cId="1149960470" sldId="256"/>
        </pc:sldMkLst>
      </pc:sldChg>
      <pc:sldChg chg="addSp delSp modSp new mod modNotesTx">
        <pc:chgData name="付 志远" userId="dc4f241f4b284dd7" providerId="LiveId" clId="{14AAF394-D65E-4644-95CC-6D6F70D84C65}" dt="2021-12-11T03:48:50.813" v="97" actId="1076"/>
        <pc:sldMkLst>
          <pc:docMk/>
          <pc:sldMk cId="1025612342" sldId="257"/>
        </pc:sldMkLst>
        <pc:spChg chg="add mod">
          <ac:chgData name="付 志远" userId="dc4f241f4b284dd7" providerId="LiveId" clId="{14AAF394-D65E-4644-95CC-6D6F70D84C65}" dt="2021-12-11T03:05:58.288" v="93" actId="20577"/>
          <ac:spMkLst>
            <pc:docMk/>
            <pc:sldMk cId="1025612342" sldId="257"/>
            <ac:spMk id="6" creationId="{BF3FDDCB-D89B-4DB8-ADD9-25D19B4A4C5D}"/>
          </ac:spMkLst>
        </pc:spChg>
        <pc:spChg chg="add mod">
          <ac:chgData name="付 志远" userId="dc4f241f4b284dd7" providerId="LiveId" clId="{14AAF394-D65E-4644-95CC-6D6F70D84C65}" dt="2021-12-11T03:48:50.813" v="97" actId="1076"/>
          <ac:spMkLst>
            <pc:docMk/>
            <pc:sldMk cId="1025612342" sldId="257"/>
            <ac:spMk id="7" creationId="{7C049C45-9AB1-4050-9AC4-F896AAFBB3B1}"/>
          </ac:spMkLst>
        </pc:spChg>
        <pc:graphicFrameChg chg="add mod">
          <ac:chgData name="付 志远" userId="dc4f241f4b284dd7" providerId="LiveId" clId="{14AAF394-D65E-4644-95CC-6D6F70D84C65}" dt="2021-12-11T03:02:09.321" v="45" actId="572"/>
          <ac:graphicFrameMkLst>
            <pc:docMk/>
            <pc:sldMk cId="1025612342" sldId="257"/>
            <ac:graphicFrameMk id="2" creationId="{1CA8D1D6-37BC-4A66-8407-625962BEC295}"/>
          </ac:graphicFrameMkLst>
        </pc:graphicFrameChg>
        <pc:graphicFrameChg chg="add mod">
          <ac:chgData name="付 志远" userId="dc4f241f4b284dd7" providerId="LiveId" clId="{14AAF394-D65E-4644-95CC-6D6F70D84C65}" dt="2021-12-11T03:48:50.813" v="97" actId="1076"/>
          <ac:graphicFrameMkLst>
            <pc:docMk/>
            <pc:sldMk cId="1025612342" sldId="257"/>
            <ac:graphicFrameMk id="3" creationId="{FE43EC0A-69F9-4752-AAF9-8307ED793B28}"/>
          </ac:graphicFrameMkLst>
        </pc:graphicFrameChg>
        <pc:graphicFrameChg chg="add del mod">
          <ac:chgData name="付 志远" userId="dc4f241f4b284dd7" providerId="LiveId" clId="{14AAF394-D65E-4644-95CC-6D6F70D84C65}" dt="2021-12-11T03:02:07.832" v="44"/>
          <ac:graphicFrameMkLst>
            <pc:docMk/>
            <pc:sldMk cId="1025612342" sldId="257"/>
            <ac:graphicFrameMk id="4" creationId="{F4B5EF6F-6E33-47BB-89F5-ABC85B610548}"/>
          </ac:graphicFrameMkLst>
        </pc:graphicFrameChg>
        <pc:graphicFrameChg chg="add del mod">
          <ac:chgData name="付 志远" userId="dc4f241f4b284dd7" providerId="LiveId" clId="{14AAF394-D65E-4644-95CC-6D6F70D84C65}" dt="2021-12-11T03:02:12.074" v="47"/>
          <ac:graphicFrameMkLst>
            <pc:docMk/>
            <pc:sldMk cId="1025612342" sldId="257"/>
            <ac:graphicFrameMk id="5" creationId="{B4775669-BD6B-40DB-AB91-A40EF06D97D3}"/>
          </ac:graphicFrameMkLst>
        </pc:graphicFrameChg>
      </pc:sldChg>
    </pc:docChg>
  </pc:docChgLst>
  <pc:docChgLst>
    <pc:chgData name="付 志远" userId="dc4f241f4b284dd7" providerId="LiveId" clId="{DDC6105F-513D-474D-ACD3-B7BECD8AAE0B}"/>
    <pc:docChg chg="undo custSel addSld modSld addMainMaster delMainMaster modMainMaster">
      <pc:chgData name="付 志远" userId="dc4f241f4b284dd7" providerId="LiveId" clId="{DDC6105F-513D-474D-ACD3-B7BECD8AAE0B}" dt="2021-12-10T11:56:42.073" v="144" actId="572"/>
      <pc:docMkLst>
        <pc:docMk/>
      </pc:docMkLst>
      <pc:sldChg chg="addSp delSp modSp new mod">
        <pc:chgData name="付 志远" userId="dc4f241f4b284dd7" providerId="LiveId" clId="{DDC6105F-513D-474D-ACD3-B7BECD8AAE0B}" dt="2021-12-10T11:56:42.073" v="144" actId="572"/>
        <pc:sldMkLst>
          <pc:docMk/>
          <pc:sldMk cId="1149960470" sldId="256"/>
        </pc:sldMkLst>
        <pc:spChg chg="add mod">
          <ac:chgData name="付 志远" userId="dc4f241f4b284dd7" providerId="LiveId" clId="{DDC6105F-513D-474D-ACD3-B7BECD8AAE0B}" dt="2021-12-10T11:10:06.906" v="33" actId="1076"/>
          <ac:spMkLst>
            <pc:docMk/>
            <pc:sldMk cId="1149960470" sldId="256"/>
            <ac:spMk id="5" creationId="{AED780C5-E7F3-4A7F-A95A-ED6DBA8A6A24}"/>
          </ac:spMkLst>
        </pc:spChg>
        <pc:spChg chg="add mod">
          <ac:chgData name="付 志远" userId="dc4f241f4b284dd7" providerId="LiveId" clId="{DDC6105F-513D-474D-ACD3-B7BECD8AAE0B}" dt="2021-12-10T11:10:27.392" v="39" actId="20577"/>
          <ac:spMkLst>
            <pc:docMk/>
            <pc:sldMk cId="1149960470" sldId="256"/>
            <ac:spMk id="6" creationId="{AEB4CDED-2262-42B4-9A83-596124030418}"/>
          </ac:spMkLst>
        </pc:spChg>
        <pc:spChg chg="add mod">
          <ac:chgData name="付 志远" userId="dc4f241f4b284dd7" providerId="LiveId" clId="{DDC6105F-513D-474D-ACD3-B7BECD8AAE0B}" dt="2021-12-10T11:10:14.048" v="36" actId="571"/>
          <ac:spMkLst>
            <pc:docMk/>
            <pc:sldMk cId="1149960470" sldId="256"/>
            <ac:spMk id="8" creationId="{162DE7BD-A7E7-4554-B0E4-FCD17D9788AE}"/>
          </ac:spMkLst>
        </pc:spChg>
        <pc:spChg chg="add mod">
          <ac:chgData name="付 志远" userId="dc4f241f4b284dd7" providerId="LiveId" clId="{DDC6105F-513D-474D-ACD3-B7BECD8AAE0B}" dt="2021-12-10T11:10:30.430" v="41" actId="20577"/>
          <ac:spMkLst>
            <pc:docMk/>
            <pc:sldMk cId="1149960470" sldId="256"/>
            <ac:spMk id="10" creationId="{6D49E98E-EAA8-4091-ADC4-49426D2184DC}"/>
          </ac:spMkLst>
        </pc:spChg>
        <pc:spChg chg="add del mod">
          <ac:chgData name="付 志远" userId="dc4f241f4b284dd7" providerId="LiveId" clId="{DDC6105F-513D-474D-ACD3-B7BECD8AAE0B}" dt="2021-12-10T11:52:22.155" v="44" actId="478"/>
          <ac:spMkLst>
            <pc:docMk/>
            <pc:sldMk cId="1149960470" sldId="256"/>
            <ac:spMk id="12" creationId="{E0B7AEBB-D5E5-4FD9-A347-CB56FC58A2F7}"/>
          </ac:spMkLst>
        </pc:spChg>
        <pc:graphicFrameChg chg="add mod modGraphic">
          <ac:chgData name="付 志远" userId="dc4f241f4b284dd7" providerId="LiveId" clId="{DDC6105F-513D-474D-ACD3-B7BECD8AAE0B}" dt="2021-12-10T11:54:29.452" v="77" actId="13242"/>
          <ac:graphicFrameMkLst>
            <pc:docMk/>
            <pc:sldMk cId="1149960470" sldId="256"/>
            <ac:graphicFrameMk id="2" creationId="{CFB0C840-B518-40B8-B19A-75F65E9EF72E}"/>
          </ac:graphicFrameMkLst>
        </pc:graphicFrameChg>
        <pc:graphicFrameChg chg="add mod modGraphic">
          <ac:chgData name="付 志远" userId="dc4f241f4b284dd7" providerId="LiveId" clId="{DDC6105F-513D-474D-ACD3-B7BECD8AAE0B}" dt="2021-12-10T11:56:42.073" v="144" actId="572"/>
          <ac:graphicFrameMkLst>
            <pc:docMk/>
            <pc:sldMk cId="1149960470" sldId="256"/>
            <ac:graphicFrameMk id="3" creationId="{AE30F927-5810-4F6A-A629-97118392AAAD}"/>
          </ac:graphicFrameMkLst>
        </pc:graphicFrameChg>
        <pc:graphicFrameChg chg="add mod modGraphic">
          <ac:chgData name="付 志远" userId="dc4f241f4b284dd7" providerId="LiveId" clId="{DDC6105F-513D-474D-ACD3-B7BECD8AAE0B}" dt="2021-12-10T11:09:40.349" v="24" actId="207"/>
          <ac:graphicFrameMkLst>
            <pc:docMk/>
            <pc:sldMk cId="1149960470" sldId="256"/>
            <ac:graphicFrameMk id="4" creationId="{D2CF4569-A693-46EC-8AB1-338C27195E89}"/>
          </ac:graphicFrameMkLst>
        </pc:graphicFrameChg>
        <pc:graphicFrameChg chg="add del mod">
          <ac:chgData name="付 志远" userId="dc4f241f4b284dd7" providerId="LiveId" clId="{DDC6105F-513D-474D-ACD3-B7BECD8AAE0B}" dt="2021-12-10T11:53:52.512" v="60"/>
          <ac:graphicFrameMkLst>
            <pc:docMk/>
            <pc:sldMk cId="1149960470" sldId="256"/>
            <ac:graphicFrameMk id="7" creationId="{87E11425-85F9-4E8C-ADA8-6621EFFECF4F}"/>
          </ac:graphicFrameMkLst>
        </pc:graphicFrameChg>
        <pc:graphicFrameChg chg="add mod">
          <ac:chgData name="付 志远" userId="dc4f241f4b284dd7" providerId="LiveId" clId="{DDC6105F-513D-474D-ACD3-B7BECD8AAE0B}" dt="2021-12-10T11:10:14.048" v="36" actId="571"/>
          <ac:graphicFrameMkLst>
            <pc:docMk/>
            <pc:sldMk cId="1149960470" sldId="256"/>
            <ac:graphicFrameMk id="7" creationId="{AC07EFF2-AF4C-4FED-B998-173B959E5ADA}"/>
          </ac:graphicFrameMkLst>
        </pc:graphicFrameChg>
        <pc:graphicFrameChg chg="add del mod">
          <ac:chgData name="付 志远" userId="dc4f241f4b284dd7" providerId="LiveId" clId="{DDC6105F-513D-474D-ACD3-B7BECD8AAE0B}" dt="2021-12-10T11:53:56.891" v="63"/>
          <ac:graphicFrameMkLst>
            <pc:docMk/>
            <pc:sldMk cId="1149960470" sldId="256"/>
            <ac:graphicFrameMk id="8" creationId="{F31262E4-2C37-4CF3-A6D1-7BE7E9ECB673}"/>
          </ac:graphicFrameMkLst>
        </pc:graphicFrameChg>
        <pc:graphicFrameChg chg="add mod modGraphic">
          <ac:chgData name="付 志远" userId="dc4f241f4b284dd7" providerId="LiveId" clId="{DDC6105F-513D-474D-ACD3-B7BECD8AAE0B}" dt="2021-12-10T11:55:53.341" v="115"/>
          <ac:graphicFrameMkLst>
            <pc:docMk/>
            <pc:sldMk cId="1149960470" sldId="256"/>
            <ac:graphicFrameMk id="9" creationId="{40DEEDA9-6931-4CAB-8EE5-927A42CEA4B6}"/>
          </ac:graphicFrameMkLst>
        </pc:graphicFrameChg>
        <pc:graphicFrameChg chg="add del mod">
          <ac:chgData name="付 志远" userId="dc4f241f4b284dd7" providerId="LiveId" clId="{DDC6105F-513D-474D-ACD3-B7BECD8AAE0B}" dt="2021-12-10T11:54:01.059" v="66"/>
          <ac:graphicFrameMkLst>
            <pc:docMk/>
            <pc:sldMk cId="1149960470" sldId="256"/>
            <ac:graphicFrameMk id="11" creationId="{27D80158-9798-4E09-8E01-F73BAE11D79B}"/>
          </ac:graphicFrameMkLst>
        </pc:graphicFrameChg>
        <pc:graphicFrameChg chg="add del mod">
          <ac:chgData name="付 志远" userId="dc4f241f4b284dd7" providerId="LiveId" clId="{DDC6105F-513D-474D-ACD3-B7BECD8AAE0B}" dt="2021-12-10T11:54:09.144" v="71"/>
          <ac:graphicFrameMkLst>
            <pc:docMk/>
            <pc:sldMk cId="1149960470" sldId="256"/>
            <ac:graphicFrameMk id="13" creationId="{8BA4F6EE-741B-40F4-859C-FA7DC1DF7C6A}"/>
          </ac:graphicFrameMkLst>
        </pc:graphicFrameChg>
        <pc:graphicFrameChg chg="add del mod">
          <ac:chgData name="付 志远" userId="dc4f241f4b284dd7" providerId="LiveId" clId="{DDC6105F-513D-474D-ACD3-B7BECD8AAE0B}" dt="2021-12-10T11:54:42.094" v="82"/>
          <ac:graphicFrameMkLst>
            <pc:docMk/>
            <pc:sldMk cId="1149960470" sldId="256"/>
            <ac:graphicFrameMk id="14" creationId="{C1CDCC71-47C8-4A9A-9AA7-0C763CF2C163}"/>
          </ac:graphicFrameMkLst>
        </pc:graphicFrameChg>
        <pc:graphicFrameChg chg="add del mod">
          <ac:chgData name="付 志远" userId="dc4f241f4b284dd7" providerId="LiveId" clId="{DDC6105F-513D-474D-ACD3-B7BECD8AAE0B}" dt="2021-12-10T11:54:45.721" v="85"/>
          <ac:graphicFrameMkLst>
            <pc:docMk/>
            <pc:sldMk cId="1149960470" sldId="256"/>
            <ac:graphicFrameMk id="15" creationId="{341476FD-6B2D-4CC0-80C5-E90E281C8C54}"/>
          </ac:graphicFrameMkLst>
        </pc:graphicFrameChg>
        <pc:graphicFrameChg chg="add del mod">
          <ac:chgData name="付 志远" userId="dc4f241f4b284dd7" providerId="LiveId" clId="{DDC6105F-513D-474D-ACD3-B7BECD8AAE0B}" dt="2021-12-10T11:54:59.667" v="88"/>
          <ac:graphicFrameMkLst>
            <pc:docMk/>
            <pc:sldMk cId="1149960470" sldId="256"/>
            <ac:graphicFrameMk id="16" creationId="{B6BA327B-3425-427E-B0BB-4AC3BFF90321}"/>
          </ac:graphicFrameMkLst>
        </pc:graphicFrameChg>
        <pc:graphicFrameChg chg="add del mod">
          <ac:chgData name="付 志远" userId="dc4f241f4b284dd7" providerId="LiveId" clId="{DDC6105F-513D-474D-ACD3-B7BECD8AAE0B}" dt="2021-12-10T11:55:05.150" v="91"/>
          <ac:graphicFrameMkLst>
            <pc:docMk/>
            <pc:sldMk cId="1149960470" sldId="256"/>
            <ac:graphicFrameMk id="17" creationId="{51D98A69-B924-47BC-B428-4A2BB3680A57}"/>
          </ac:graphicFrameMkLst>
        </pc:graphicFrameChg>
        <pc:graphicFrameChg chg="add del mod">
          <ac:chgData name="付 志远" userId="dc4f241f4b284dd7" providerId="LiveId" clId="{DDC6105F-513D-474D-ACD3-B7BECD8AAE0B}" dt="2021-12-10T11:55:10.062" v="94"/>
          <ac:graphicFrameMkLst>
            <pc:docMk/>
            <pc:sldMk cId="1149960470" sldId="256"/>
            <ac:graphicFrameMk id="18" creationId="{EF31981D-D2F1-415D-8471-06F4C59D3592}"/>
          </ac:graphicFrameMkLst>
        </pc:graphicFrameChg>
        <pc:graphicFrameChg chg="add del mod">
          <ac:chgData name="付 志远" userId="dc4f241f4b284dd7" providerId="LiveId" clId="{DDC6105F-513D-474D-ACD3-B7BECD8AAE0B}" dt="2021-12-10T11:55:14.473" v="97"/>
          <ac:graphicFrameMkLst>
            <pc:docMk/>
            <pc:sldMk cId="1149960470" sldId="256"/>
            <ac:graphicFrameMk id="19" creationId="{96BCD107-7A6B-4720-8B45-07A933F6F449}"/>
          </ac:graphicFrameMkLst>
        </pc:graphicFrameChg>
      </pc:sldChg>
      <pc:sldMasterChg chg="del mod">
        <pc:chgData name="付 志远" userId="dc4f241f4b284dd7" providerId="LiveId" clId="{DDC6105F-513D-474D-ACD3-B7BECD8AAE0B}" dt="2021-12-10T11:07:11.551" v="4" actId="2696"/>
        <pc:sldMasterMkLst>
          <pc:docMk/>
          <pc:sldMasterMk cId="3610091593" sldId="2147483648"/>
        </pc:sldMasterMkLst>
      </pc:sldMasterChg>
      <pc:sldMasterChg chg="new mod addSldLayout">
        <pc:chgData name="付 志远" userId="dc4f241f4b284dd7" providerId="LiveId" clId="{DDC6105F-513D-474D-ACD3-B7BECD8AAE0B}" dt="2021-12-10T11:07:15.140" v="5" actId="6013"/>
        <pc:sldMasterMkLst>
          <pc:docMk/>
          <pc:sldMasterMk cId="1541120357" sldId="2147483649"/>
        </pc:sldMasterMkLst>
        <pc:sldLayoutChg chg="new replId">
          <pc:chgData name="付 志远" userId="dc4f241f4b284dd7" providerId="LiveId" clId="{DDC6105F-513D-474D-ACD3-B7BECD8AAE0B}" dt="2021-12-10T11:07:08.620" v="3" actId="6938"/>
          <pc:sldLayoutMkLst>
            <pc:docMk/>
            <pc:sldMasterMk cId="1541120357" sldId="2147483649"/>
            <pc:sldLayoutMk cId="1964114104" sldId="2147483650"/>
          </pc:sldLayoutMkLst>
        </pc:sldLayoutChg>
        <pc:sldLayoutChg chg="new replId">
          <pc:chgData name="付 志远" userId="dc4f241f4b284dd7" providerId="LiveId" clId="{DDC6105F-513D-474D-ACD3-B7BECD8AAE0B}" dt="2021-12-10T11:07:08.620" v="3" actId="6938"/>
          <pc:sldLayoutMkLst>
            <pc:docMk/>
            <pc:sldMasterMk cId="1541120357" sldId="2147483649"/>
            <pc:sldLayoutMk cId="657058879" sldId="2147483651"/>
          </pc:sldLayoutMkLst>
        </pc:sldLayoutChg>
        <pc:sldLayoutChg chg="new replId">
          <pc:chgData name="付 志远" userId="dc4f241f4b284dd7" providerId="LiveId" clId="{DDC6105F-513D-474D-ACD3-B7BECD8AAE0B}" dt="2021-12-10T11:07:08.620" v="3" actId="6938"/>
          <pc:sldLayoutMkLst>
            <pc:docMk/>
            <pc:sldMasterMk cId="1541120357" sldId="2147483649"/>
            <pc:sldLayoutMk cId="3059276913" sldId="2147483652"/>
          </pc:sldLayoutMkLst>
        </pc:sldLayoutChg>
        <pc:sldLayoutChg chg="new replId">
          <pc:chgData name="付 志远" userId="dc4f241f4b284dd7" providerId="LiveId" clId="{DDC6105F-513D-474D-ACD3-B7BECD8AAE0B}" dt="2021-12-10T11:07:08.620" v="3" actId="6938"/>
          <pc:sldLayoutMkLst>
            <pc:docMk/>
            <pc:sldMasterMk cId="1541120357" sldId="2147483649"/>
            <pc:sldLayoutMk cId="651389738" sldId="2147483653"/>
          </pc:sldLayoutMkLst>
        </pc:sldLayoutChg>
        <pc:sldLayoutChg chg="new replId">
          <pc:chgData name="付 志远" userId="dc4f241f4b284dd7" providerId="LiveId" clId="{DDC6105F-513D-474D-ACD3-B7BECD8AAE0B}" dt="2021-12-10T11:07:08.620" v="3" actId="6938"/>
          <pc:sldLayoutMkLst>
            <pc:docMk/>
            <pc:sldMasterMk cId="1541120357" sldId="2147483649"/>
            <pc:sldLayoutMk cId="1325235609" sldId="2147483654"/>
          </pc:sldLayoutMkLst>
        </pc:sldLayoutChg>
        <pc:sldLayoutChg chg="new replId">
          <pc:chgData name="付 志远" userId="dc4f241f4b284dd7" providerId="LiveId" clId="{DDC6105F-513D-474D-ACD3-B7BECD8AAE0B}" dt="2021-12-10T11:07:08.620" v="3" actId="6938"/>
          <pc:sldLayoutMkLst>
            <pc:docMk/>
            <pc:sldMasterMk cId="1541120357" sldId="2147483649"/>
            <pc:sldLayoutMk cId="3447152982" sldId="2147483655"/>
          </pc:sldLayoutMkLst>
        </pc:sldLayoutChg>
        <pc:sldLayoutChg chg="new replId">
          <pc:chgData name="付 志远" userId="dc4f241f4b284dd7" providerId="LiveId" clId="{DDC6105F-513D-474D-ACD3-B7BECD8AAE0B}" dt="2021-12-10T11:07:08.620" v="3" actId="6938"/>
          <pc:sldLayoutMkLst>
            <pc:docMk/>
            <pc:sldMasterMk cId="1541120357" sldId="2147483649"/>
            <pc:sldLayoutMk cId="2257292788" sldId="2147483656"/>
          </pc:sldLayoutMkLst>
        </pc:sldLayoutChg>
        <pc:sldLayoutChg chg="new replId">
          <pc:chgData name="付 志远" userId="dc4f241f4b284dd7" providerId="LiveId" clId="{DDC6105F-513D-474D-ACD3-B7BECD8AAE0B}" dt="2021-12-10T11:07:08.620" v="3" actId="6938"/>
          <pc:sldLayoutMkLst>
            <pc:docMk/>
            <pc:sldMasterMk cId="1541120357" sldId="2147483649"/>
            <pc:sldLayoutMk cId="1013708458" sldId="2147483657"/>
          </pc:sldLayoutMkLst>
        </pc:sldLayoutChg>
        <pc:sldLayoutChg chg="new replId">
          <pc:chgData name="付 志远" userId="dc4f241f4b284dd7" providerId="LiveId" clId="{DDC6105F-513D-474D-ACD3-B7BECD8AAE0B}" dt="2021-12-10T11:07:08.620" v="3" actId="6938"/>
          <pc:sldLayoutMkLst>
            <pc:docMk/>
            <pc:sldMasterMk cId="1541120357" sldId="2147483649"/>
            <pc:sldLayoutMk cId="1539654094" sldId="2147483658"/>
          </pc:sldLayoutMkLst>
        </pc:sldLayoutChg>
        <pc:sldLayoutChg chg="new replId">
          <pc:chgData name="付 志远" userId="dc4f241f4b284dd7" providerId="LiveId" clId="{DDC6105F-513D-474D-ACD3-B7BECD8AAE0B}" dt="2021-12-10T11:07:08.620" v="3" actId="6938"/>
          <pc:sldLayoutMkLst>
            <pc:docMk/>
            <pc:sldMasterMk cId="1541120357" sldId="2147483649"/>
            <pc:sldLayoutMk cId="4050034566" sldId="2147483659"/>
          </pc:sldLayoutMkLst>
        </pc:sldLayoutChg>
        <pc:sldLayoutChg chg="new replId">
          <pc:chgData name="付 志远" userId="dc4f241f4b284dd7" providerId="LiveId" clId="{DDC6105F-513D-474D-ACD3-B7BECD8AAE0B}" dt="2021-12-10T11:07:08.620" v="3" actId="6938"/>
          <pc:sldLayoutMkLst>
            <pc:docMk/>
            <pc:sldMasterMk cId="1541120357" sldId="2147483649"/>
            <pc:sldLayoutMk cId="1373991941" sldId="2147483660"/>
          </pc:sldLayoutMkLst>
        </pc:sldLayoutChg>
      </pc:sldMasterChg>
      <pc:sldMasterChg chg="new del mod addSldLayout delSldLayout">
        <pc:chgData name="付 志远" userId="dc4f241f4b284dd7" providerId="LiveId" clId="{DDC6105F-513D-474D-ACD3-B7BECD8AAE0B}" dt="2021-12-10T11:06:58.262" v="1" actId="6013"/>
        <pc:sldMasterMkLst>
          <pc:docMk/>
          <pc:sldMasterMk cId="1807641952" sldId="2147483649"/>
        </pc:sldMasterMkLst>
        <pc:sldLayoutChg chg="new del replId">
          <pc:chgData name="付 志远" userId="dc4f241f4b284dd7" providerId="LiveId" clId="{DDC6105F-513D-474D-ACD3-B7BECD8AAE0B}" dt="2021-12-10T11:06:58.262" v="1" actId="6013"/>
          <pc:sldLayoutMkLst>
            <pc:docMk/>
            <pc:sldMasterMk cId="1807641952" sldId="2147483649"/>
            <pc:sldLayoutMk cId="477505661" sldId="2147483650"/>
          </pc:sldLayoutMkLst>
        </pc:sldLayoutChg>
        <pc:sldLayoutChg chg="new del replId">
          <pc:chgData name="付 志远" userId="dc4f241f4b284dd7" providerId="LiveId" clId="{DDC6105F-513D-474D-ACD3-B7BECD8AAE0B}" dt="2021-12-10T11:06:58.262" v="1" actId="6013"/>
          <pc:sldLayoutMkLst>
            <pc:docMk/>
            <pc:sldMasterMk cId="1807641952" sldId="2147483649"/>
            <pc:sldLayoutMk cId="1225181847" sldId="2147483651"/>
          </pc:sldLayoutMkLst>
        </pc:sldLayoutChg>
        <pc:sldLayoutChg chg="new del replId">
          <pc:chgData name="付 志远" userId="dc4f241f4b284dd7" providerId="LiveId" clId="{DDC6105F-513D-474D-ACD3-B7BECD8AAE0B}" dt="2021-12-10T11:06:58.262" v="1" actId="6013"/>
          <pc:sldLayoutMkLst>
            <pc:docMk/>
            <pc:sldMasterMk cId="1807641952" sldId="2147483649"/>
            <pc:sldLayoutMk cId="2400687654" sldId="2147483652"/>
          </pc:sldLayoutMkLst>
        </pc:sldLayoutChg>
        <pc:sldLayoutChg chg="new del replId">
          <pc:chgData name="付 志远" userId="dc4f241f4b284dd7" providerId="LiveId" clId="{DDC6105F-513D-474D-ACD3-B7BECD8AAE0B}" dt="2021-12-10T11:06:58.262" v="1" actId="6013"/>
          <pc:sldLayoutMkLst>
            <pc:docMk/>
            <pc:sldMasterMk cId="1807641952" sldId="2147483649"/>
            <pc:sldLayoutMk cId="825573958" sldId="2147483653"/>
          </pc:sldLayoutMkLst>
        </pc:sldLayoutChg>
        <pc:sldLayoutChg chg="new del replId">
          <pc:chgData name="付 志远" userId="dc4f241f4b284dd7" providerId="LiveId" clId="{DDC6105F-513D-474D-ACD3-B7BECD8AAE0B}" dt="2021-12-10T11:06:58.262" v="1" actId="6013"/>
          <pc:sldLayoutMkLst>
            <pc:docMk/>
            <pc:sldMasterMk cId="1807641952" sldId="2147483649"/>
            <pc:sldLayoutMk cId="2525145866" sldId="2147483654"/>
          </pc:sldLayoutMkLst>
        </pc:sldLayoutChg>
        <pc:sldLayoutChg chg="new del replId">
          <pc:chgData name="付 志远" userId="dc4f241f4b284dd7" providerId="LiveId" clId="{DDC6105F-513D-474D-ACD3-B7BECD8AAE0B}" dt="2021-12-10T11:06:58.262" v="1" actId="6013"/>
          <pc:sldLayoutMkLst>
            <pc:docMk/>
            <pc:sldMasterMk cId="1807641952" sldId="2147483649"/>
            <pc:sldLayoutMk cId="1908740288" sldId="2147483655"/>
          </pc:sldLayoutMkLst>
        </pc:sldLayoutChg>
        <pc:sldLayoutChg chg="new del replId">
          <pc:chgData name="付 志远" userId="dc4f241f4b284dd7" providerId="LiveId" clId="{DDC6105F-513D-474D-ACD3-B7BECD8AAE0B}" dt="2021-12-10T11:06:58.262" v="1" actId="6013"/>
          <pc:sldLayoutMkLst>
            <pc:docMk/>
            <pc:sldMasterMk cId="1807641952" sldId="2147483649"/>
            <pc:sldLayoutMk cId="3820207508" sldId="2147483656"/>
          </pc:sldLayoutMkLst>
        </pc:sldLayoutChg>
        <pc:sldLayoutChg chg="new del replId">
          <pc:chgData name="付 志远" userId="dc4f241f4b284dd7" providerId="LiveId" clId="{DDC6105F-513D-474D-ACD3-B7BECD8AAE0B}" dt="2021-12-10T11:06:58.262" v="1" actId="6013"/>
          <pc:sldLayoutMkLst>
            <pc:docMk/>
            <pc:sldMasterMk cId="1807641952" sldId="2147483649"/>
            <pc:sldLayoutMk cId="630902436" sldId="2147483657"/>
          </pc:sldLayoutMkLst>
        </pc:sldLayoutChg>
        <pc:sldLayoutChg chg="new del replId">
          <pc:chgData name="付 志远" userId="dc4f241f4b284dd7" providerId="LiveId" clId="{DDC6105F-513D-474D-ACD3-B7BECD8AAE0B}" dt="2021-12-10T11:06:58.262" v="1" actId="6013"/>
          <pc:sldLayoutMkLst>
            <pc:docMk/>
            <pc:sldMasterMk cId="1807641952" sldId="2147483649"/>
            <pc:sldLayoutMk cId="2074011186" sldId="2147483658"/>
          </pc:sldLayoutMkLst>
        </pc:sldLayoutChg>
        <pc:sldLayoutChg chg="new del replId">
          <pc:chgData name="付 志远" userId="dc4f241f4b284dd7" providerId="LiveId" clId="{DDC6105F-513D-474D-ACD3-B7BECD8AAE0B}" dt="2021-12-10T11:06:58.262" v="1" actId="6013"/>
          <pc:sldLayoutMkLst>
            <pc:docMk/>
            <pc:sldMasterMk cId="1807641952" sldId="2147483649"/>
            <pc:sldLayoutMk cId="3658420732" sldId="2147483659"/>
          </pc:sldLayoutMkLst>
        </pc:sldLayoutChg>
        <pc:sldLayoutChg chg="new del replId">
          <pc:chgData name="付 志远" userId="dc4f241f4b284dd7" providerId="LiveId" clId="{DDC6105F-513D-474D-ACD3-B7BECD8AAE0B}" dt="2021-12-10T11:06:58.262" v="1" actId="6013"/>
          <pc:sldLayoutMkLst>
            <pc:docMk/>
            <pc:sldMasterMk cId="1807641952" sldId="2147483649"/>
            <pc:sldLayoutMk cId="2708933705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90D2C-6DC5-4E78-96F6-3460DF35B601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84009-DFB2-4F30-A472-8E10A4FEAB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86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EX24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84009-DFB2-4F30-A472-8E10A4FEAB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058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EX25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D84009-DFB2-4F30-A472-8E10A4FEAB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59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AC35D-FD26-4861-B9C4-71B9FD88C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2960FE-7DF5-43E3-A0DE-779E43E84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255E3E-5C24-49C6-AB33-E2E6188D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4532-2C7C-4B5B-82BC-C1703EB8A8DB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6A94D6-E417-4A3C-8F80-4B82A0A0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2E007-17FC-4F0F-9B34-7621886C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8EC9-6626-45CE-B429-99E460D76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11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64994-A200-4AD4-A397-16779C79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BFA25B-BAC4-4424-8BB7-59C51BAB1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21A6F3-5F30-4787-A2B4-D82AE0E5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4532-2C7C-4B5B-82BC-C1703EB8A8DB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B72ED-D740-450F-8946-63D03F70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F45DE-62A7-475B-A4BB-970BF5FC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8EC9-6626-45CE-B429-99E460D76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03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0C29D1-A036-48BB-809B-BCF5923E0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34AB29-57B1-4DA2-81E5-5FE92D087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EC64B-873D-4744-847C-E5F41594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4532-2C7C-4B5B-82BC-C1703EB8A8DB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5B40D-81F9-4D5B-BEC0-4DD588E0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26337-1BB7-472A-9E3B-C1B7AE38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8EC9-6626-45CE-B429-99E460D76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99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683D8-2B9A-442E-91D1-0FAAA84A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30191A-9006-4CDA-806D-815B2C1A9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128AC-C26E-4AD1-B2D2-4AFB5665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4532-2C7C-4B5B-82BC-C1703EB8A8DB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80A79-9C35-48F0-9F3A-0F8EDF8A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DD7C9-63CE-413C-87CB-6BC43037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8EC9-6626-45CE-B429-99E460D76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05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8AAFB-DB3E-4B9E-A6D5-52195983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F0B415-F208-4F1E-8C59-7E52E76C2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77F34-E413-4750-A649-1D134E06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4532-2C7C-4B5B-82BC-C1703EB8A8DB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950426-12D8-456B-840D-56DA7747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6CA88-174A-4C3C-9858-EB0A265A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8EC9-6626-45CE-B429-99E460D76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D144B-1ED0-47DA-8422-361BA358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816E3-5DBB-4B6F-9783-25BCCBB5E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20CA08-0BB6-486B-9C9B-A0CB7EC2B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BF9D09-FE0E-4D6E-A83C-AB764275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4532-2C7C-4B5B-82BC-C1703EB8A8DB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BDD357-DD91-4815-B8CD-4502EABE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B77DD1-7DD1-4656-9234-4C4FA506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8EC9-6626-45CE-B429-99E460D76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8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09E61-E052-48F2-A4A3-5EC7FEA8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6121AF-7996-4434-8D6B-5A7BE487B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BCFC1B-2949-4750-BAD9-CE79E3DB1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772A2A-46E9-47B9-9F2D-870C12FF9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5E7371-87E2-4B1D-B68F-F830B259D4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BDA002-695D-48E3-8CB0-091D8334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4532-2C7C-4B5B-82BC-C1703EB8A8DB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33BAB2-E6E8-49C3-A419-B368B687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6E1B73-9FBF-46AB-85B6-646ECAB0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8EC9-6626-45CE-B429-99E460D76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23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7F577-DDB9-4A80-B182-C34FFE2A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18E379-228B-4BF5-B621-E4720B34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4532-2C7C-4B5B-82BC-C1703EB8A8DB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726904-F256-4256-983A-508926C0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1FFAB4-5B63-4435-9DDF-6670E683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8EC9-6626-45CE-B429-99E460D76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15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3362E1-CD34-43B9-8378-53D35403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4532-2C7C-4B5B-82BC-C1703EB8A8DB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4F85F8-BA6B-4ED2-90A3-A920294C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306505-3021-4456-98BC-67DCDDE9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8EC9-6626-45CE-B429-99E460D76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29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151E3-83D4-4A46-81DC-AAA5B668C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7D4BC-BEA8-435F-A9F6-6FD713176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7E4EA2-D91F-4FD4-8239-844E321E6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475C9A-700B-487E-86B8-288FB361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4532-2C7C-4B5B-82BC-C1703EB8A8DB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9DE1F3-A399-45CB-8F8A-CA5C0DDF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C25936-7D72-4FAE-8547-D2308045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8EC9-6626-45CE-B429-99E460D76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70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5DB81-4142-46A1-AA65-D52702DB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451C8D-01BE-41E3-8CE9-6F0E51E9B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EDE523-27CC-4003-8C31-BEE96EBFD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34A560-387D-4143-8E40-463457DE5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4532-2C7C-4B5B-82BC-C1703EB8A8DB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3A7122-2F53-456D-90AB-21A631A93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BD54B8-1CB0-4E29-9035-DF851521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D8EC9-6626-45CE-B429-99E460D76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65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315588-8E5E-4FA4-9843-B3B6AD3B0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ADBDA4-F387-4436-BD06-9C08326E2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9766B-720C-450B-AE77-B2CCEBDFC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14532-2C7C-4B5B-82BC-C1703EB8A8DB}" type="datetimeFigureOut">
              <a:rPr lang="zh-CN" altLang="en-US" smtClean="0"/>
              <a:t>2021/12/11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C18194-F105-44F0-8654-ACFE80591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B7663-DD5F-4C17-A7C1-F04FDA59A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D8EC9-6626-45CE-B429-99E460D76B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20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FB0C840-B518-40B8-B19A-75F65E9EF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530280"/>
              </p:ext>
            </p:extLst>
          </p:nvPr>
        </p:nvGraphicFramePr>
        <p:xfrm>
          <a:off x="624541" y="1553384"/>
          <a:ext cx="3240000" cy="324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9807711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235638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593079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7103164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156052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7158606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77986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134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4242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872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81558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85889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E30F927-5810-4F6A-A629-97118392A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0706"/>
              </p:ext>
            </p:extLst>
          </p:nvPr>
        </p:nvGraphicFramePr>
        <p:xfrm>
          <a:off x="4081176" y="1553384"/>
          <a:ext cx="3240000" cy="324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9807711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235638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593079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7103164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156052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7158606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77986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134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4242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872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81558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858891"/>
                  </a:ext>
                </a:extLst>
              </a:tr>
            </a:tbl>
          </a:graphicData>
        </a:graphic>
      </p:graphicFrame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D2CF4569-A693-46EC-8AB1-338C27195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36479"/>
              </p:ext>
            </p:extLst>
          </p:nvPr>
        </p:nvGraphicFramePr>
        <p:xfrm>
          <a:off x="7537811" y="1553384"/>
          <a:ext cx="3240000" cy="32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9807711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235638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593079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7103164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156052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7158606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77986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134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4242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872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81558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8588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ED780C5-E7F3-4A7F-A95A-ED6DBA8A6A24}"/>
                  </a:ext>
                </a:extLst>
              </p:cNvPr>
              <p:cNvSpPr txBox="1"/>
              <p:nvPr/>
            </p:nvSpPr>
            <p:spPr>
              <a:xfrm>
                <a:off x="1876988" y="4935284"/>
                <a:ext cx="7351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ED780C5-E7F3-4A7F-A95A-ED6DBA8A6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988" y="4935284"/>
                <a:ext cx="73510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EB4CDED-2262-42B4-9A83-596124030418}"/>
                  </a:ext>
                </a:extLst>
              </p:cNvPr>
              <p:cNvSpPr txBox="1"/>
              <p:nvPr/>
            </p:nvSpPr>
            <p:spPr>
              <a:xfrm>
                <a:off x="5333623" y="4935284"/>
                <a:ext cx="7351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EB4CDED-2262-42B4-9A83-596124030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623" y="4935284"/>
                <a:ext cx="73510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0DEEDA9-6931-4CAB-8EE5-927A42CEA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485640"/>
              </p:ext>
            </p:extLst>
          </p:nvPr>
        </p:nvGraphicFramePr>
        <p:xfrm>
          <a:off x="7537811" y="1553384"/>
          <a:ext cx="3240000" cy="324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9807711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235638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593079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7103164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156052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7158606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77986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134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4242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872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81558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8588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D49E98E-EAA8-4091-ADC4-49426D2184DC}"/>
                  </a:ext>
                </a:extLst>
              </p:cNvPr>
              <p:cNvSpPr txBox="1"/>
              <p:nvPr/>
            </p:nvSpPr>
            <p:spPr>
              <a:xfrm>
                <a:off x="8790258" y="4935284"/>
                <a:ext cx="7351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D49E98E-EAA8-4091-ADC4-49426D218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258" y="4935284"/>
                <a:ext cx="73510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96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1CA8D1D6-37BC-4A66-8407-625962BEC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389048"/>
              </p:ext>
            </p:extLst>
          </p:nvPr>
        </p:nvGraphicFramePr>
        <p:xfrm>
          <a:off x="1833581" y="1441624"/>
          <a:ext cx="3240000" cy="324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9807711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235638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593079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7103164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156052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7158606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77986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134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4242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872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81558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858891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E43EC0A-69F9-4752-AAF9-8307ED793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430543"/>
              </p:ext>
            </p:extLst>
          </p:nvPr>
        </p:nvGraphicFramePr>
        <p:xfrm>
          <a:off x="5498421" y="1441624"/>
          <a:ext cx="3240000" cy="324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9807711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235638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593079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7103164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156052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7158606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77986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6134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84242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8728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81558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85889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F3FDDCB-D89B-4DB8-ADD9-25D19B4A4C5D}"/>
              </a:ext>
            </a:extLst>
          </p:cNvPr>
          <p:cNvSpPr txBox="1"/>
          <p:nvPr/>
        </p:nvSpPr>
        <p:spPr>
          <a:xfrm>
            <a:off x="3086028" y="4874324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zh-CN" dirty="0"/>
              <a:t>EX 25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049C45-9AB1-4050-9AC4-F896AAFBB3B1}"/>
              </a:ext>
            </a:extLst>
          </p:cNvPr>
          <p:cNvSpPr txBox="1"/>
          <p:nvPr/>
        </p:nvSpPr>
        <p:spPr>
          <a:xfrm>
            <a:off x="6750868" y="4874324"/>
            <a:ext cx="73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altLang="zh-CN" dirty="0"/>
              <a:t>EX 26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561234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17</Words>
  <Application>Microsoft Office PowerPoint</Application>
  <PresentationFormat>宽屏</PresentationFormat>
  <Paragraphs>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自定义设计方案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 志远</dc:creator>
  <cp:lastModifiedBy>付 志远</cp:lastModifiedBy>
  <cp:revision>5</cp:revision>
  <dcterms:created xsi:type="dcterms:W3CDTF">2021-12-10T11:06:30Z</dcterms:created>
  <dcterms:modified xsi:type="dcterms:W3CDTF">2021-12-11T04:35:13Z</dcterms:modified>
</cp:coreProperties>
</file>