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付 志远" userId="dc4f241f4b284dd7" providerId="LiveId" clId="{E309CA64-F67B-4A36-A9C0-07312C437FF3}"/>
    <pc:docChg chg="undo custSel addSld modSld addMainMaster modMainMaster">
      <pc:chgData name="付 志远" userId="dc4f241f4b284dd7" providerId="LiveId" clId="{E309CA64-F67B-4A36-A9C0-07312C437FF3}" dt="2022-01-03T06:14:39.394" v="466" actId="164"/>
      <pc:docMkLst>
        <pc:docMk/>
      </pc:docMkLst>
      <pc:sldChg chg="addSp delSp modSp new mod modClrScheme chgLayout modNotesTx">
        <pc:chgData name="付 志远" userId="dc4f241f4b284dd7" providerId="LiveId" clId="{E309CA64-F67B-4A36-A9C0-07312C437FF3}" dt="2022-01-03T05:08:38.076" v="94" actId="20577"/>
        <pc:sldMkLst>
          <pc:docMk/>
          <pc:sldMk cId="1094709566" sldId="256"/>
        </pc:sldMkLst>
        <pc:spChg chg="del mod">
          <ac:chgData name="付 志远" userId="dc4f241f4b284dd7" providerId="LiveId" clId="{E309CA64-F67B-4A36-A9C0-07312C437FF3}" dt="2022-01-03T03:25:11.878" v="4" actId="700"/>
          <ac:spMkLst>
            <pc:docMk/>
            <pc:sldMk cId="1094709566" sldId="256"/>
            <ac:spMk id="2" creationId="{B05257D6-14DB-4A5E-9BEF-3B7B8B93D2A4}"/>
          </ac:spMkLst>
        </pc:spChg>
        <pc:spChg chg="del mod">
          <ac:chgData name="付 志远" userId="dc4f241f4b284dd7" providerId="LiveId" clId="{E309CA64-F67B-4A36-A9C0-07312C437FF3}" dt="2022-01-03T03:25:11.878" v="4" actId="700"/>
          <ac:spMkLst>
            <pc:docMk/>
            <pc:sldMk cId="1094709566" sldId="256"/>
            <ac:spMk id="3" creationId="{36BBDDCC-A54B-42D0-B75E-A628B7BC920A}"/>
          </ac:spMkLst>
        </pc:spChg>
        <pc:spChg chg="add mod">
          <ac:chgData name="付 志远" userId="dc4f241f4b284dd7" providerId="LiveId" clId="{E309CA64-F67B-4A36-A9C0-07312C437FF3}" dt="2022-01-03T03:37:13.906" v="91" actId="164"/>
          <ac:spMkLst>
            <pc:docMk/>
            <pc:sldMk cId="1094709566" sldId="256"/>
            <ac:spMk id="4" creationId="{44E643E2-E454-4030-BFA8-A96B33AF8162}"/>
          </ac:spMkLst>
        </pc:spChg>
        <pc:spChg chg="add mod">
          <ac:chgData name="付 志远" userId="dc4f241f4b284dd7" providerId="LiveId" clId="{E309CA64-F67B-4A36-A9C0-07312C437FF3}" dt="2022-01-03T03:37:13.906" v="91" actId="164"/>
          <ac:spMkLst>
            <pc:docMk/>
            <pc:sldMk cId="1094709566" sldId="256"/>
            <ac:spMk id="7" creationId="{8F2336BD-7F07-45A4-BD53-1348E3CA36C0}"/>
          </ac:spMkLst>
        </pc:spChg>
        <pc:spChg chg="add mod">
          <ac:chgData name="付 志远" userId="dc4f241f4b284dd7" providerId="LiveId" clId="{E309CA64-F67B-4A36-A9C0-07312C437FF3}" dt="2022-01-03T03:37:13.906" v="91" actId="164"/>
          <ac:spMkLst>
            <pc:docMk/>
            <pc:sldMk cId="1094709566" sldId="256"/>
            <ac:spMk id="8" creationId="{D97049A3-1DE0-4FF9-9C8B-5E427A9D72D4}"/>
          </ac:spMkLst>
        </pc:spChg>
        <pc:spChg chg="add mod">
          <ac:chgData name="付 志远" userId="dc4f241f4b284dd7" providerId="LiveId" clId="{E309CA64-F67B-4A36-A9C0-07312C437FF3}" dt="2022-01-03T03:37:13.906" v="91" actId="164"/>
          <ac:spMkLst>
            <pc:docMk/>
            <pc:sldMk cId="1094709566" sldId="256"/>
            <ac:spMk id="9" creationId="{12068C28-5F1B-4CC8-A89B-F357F81441D0}"/>
          </ac:spMkLst>
        </pc:spChg>
        <pc:spChg chg="add mod">
          <ac:chgData name="付 志远" userId="dc4f241f4b284dd7" providerId="LiveId" clId="{E309CA64-F67B-4A36-A9C0-07312C437FF3}" dt="2022-01-03T03:37:13.906" v="91" actId="164"/>
          <ac:spMkLst>
            <pc:docMk/>
            <pc:sldMk cId="1094709566" sldId="256"/>
            <ac:spMk id="10" creationId="{65409F1D-97F9-4BC5-9355-ADE1ACBC9D3F}"/>
          </ac:spMkLst>
        </pc:spChg>
        <pc:spChg chg="add mod">
          <ac:chgData name="付 志远" userId="dc4f241f4b284dd7" providerId="LiveId" clId="{E309CA64-F67B-4A36-A9C0-07312C437FF3}" dt="2022-01-03T03:37:13.906" v="91" actId="164"/>
          <ac:spMkLst>
            <pc:docMk/>
            <pc:sldMk cId="1094709566" sldId="256"/>
            <ac:spMk id="11" creationId="{5C3E1D4A-D84C-42D5-A147-FCDD5E27AAA6}"/>
          </ac:spMkLst>
        </pc:spChg>
        <pc:spChg chg="add mod">
          <ac:chgData name="付 志远" userId="dc4f241f4b284dd7" providerId="LiveId" clId="{E309CA64-F67B-4A36-A9C0-07312C437FF3}" dt="2022-01-03T03:37:13.906" v="91" actId="164"/>
          <ac:spMkLst>
            <pc:docMk/>
            <pc:sldMk cId="1094709566" sldId="256"/>
            <ac:spMk id="12" creationId="{4A1D4D17-84E1-4158-869F-13E167AC1F4C}"/>
          </ac:spMkLst>
        </pc:spChg>
        <pc:spChg chg="add mod">
          <ac:chgData name="付 志远" userId="dc4f241f4b284dd7" providerId="LiveId" clId="{E309CA64-F67B-4A36-A9C0-07312C437FF3}" dt="2022-01-03T03:37:13.906" v="91" actId="164"/>
          <ac:spMkLst>
            <pc:docMk/>
            <pc:sldMk cId="1094709566" sldId="256"/>
            <ac:spMk id="13" creationId="{983ADF2B-5C55-458E-84A4-58A3B742B3B6}"/>
          </ac:spMkLst>
        </pc:spChg>
        <pc:spChg chg="add mod">
          <ac:chgData name="付 志远" userId="dc4f241f4b284dd7" providerId="LiveId" clId="{E309CA64-F67B-4A36-A9C0-07312C437FF3}" dt="2022-01-03T03:37:13.906" v="91" actId="164"/>
          <ac:spMkLst>
            <pc:docMk/>
            <pc:sldMk cId="1094709566" sldId="256"/>
            <ac:spMk id="14" creationId="{08B1D500-EE87-4BCF-8092-3E60B60F7E72}"/>
          </ac:spMkLst>
        </pc:spChg>
        <pc:spChg chg="add mod">
          <ac:chgData name="付 志远" userId="dc4f241f4b284dd7" providerId="LiveId" clId="{E309CA64-F67B-4A36-A9C0-07312C437FF3}" dt="2022-01-03T03:37:13.906" v="91" actId="164"/>
          <ac:spMkLst>
            <pc:docMk/>
            <pc:sldMk cId="1094709566" sldId="256"/>
            <ac:spMk id="15" creationId="{C6C63DA2-4772-4309-AC5B-BD82A2F7537B}"/>
          </ac:spMkLst>
        </pc:spChg>
        <pc:grpChg chg="add mod">
          <ac:chgData name="付 志远" userId="dc4f241f4b284dd7" providerId="LiveId" clId="{E309CA64-F67B-4A36-A9C0-07312C437FF3}" dt="2022-01-03T03:37:13.906" v="91" actId="164"/>
          <ac:grpSpMkLst>
            <pc:docMk/>
            <pc:sldMk cId="1094709566" sldId="256"/>
            <ac:grpSpMk id="16" creationId="{AA4D3B44-3183-4EAF-99D1-7566DC13AA82}"/>
          </ac:grpSpMkLst>
        </pc:grpChg>
        <pc:cxnChg chg="add mod">
          <ac:chgData name="付 志远" userId="dc4f241f4b284dd7" providerId="LiveId" clId="{E309CA64-F67B-4A36-A9C0-07312C437FF3}" dt="2022-01-03T03:37:13.906" v="91" actId="164"/>
          <ac:cxnSpMkLst>
            <pc:docMk/>
            <pc:sldMk cId="1094709566" sldId="256"/>
            <ac:cxnSpMk id="6" creationId="{C265741D-FE79-4597-9ED1-3EB69CECAAB8}"/>
          </ac:cxnSpMkLst>
        </pc:cxnChg>
      </pc:sldChg>
      <pc:sldChg chg="addSp delSp modSp new mod modNotesTx">
        <pc:chgData name="付 志远" userId="dc4f241f4b284dd7" providerId="LiveId" clId="{E309CA64-F67B-4A36-A9C0-07312C437FF3}" dt="2022-01-03T05:45:38.870" v="294" actId="164"/>
        <pc:sldMkLst>
          <pc:docMk/>
          <pc:sldMk cId="2642792516" sldId="257"/>
        </pc:sldMkLst>
        <pc:spChg chg="add del">
          <ac:chgData name="付 志远" userId="dc4f241f4b284dd7" providerId="LiveId" clId="{E309CA64-F67B-4A36-A9C0-07312C437FF3}" dt="2022-01-03T05:15:50.484" v="111" actId="11529"/>
          <ac:spMkLst>
            <pc:docMk/>
            <pc:sldMk cId="2642792516" sldId="257"/>
            <ac:spMk id="2" creationId="{36C86C9B-E82A-4765-ABB3-B0BF0EAAD8E1}"/>
          </ac:spMkLst>
        </pc:spChg>
        <pc:spChg chg="add mod">
          <ac:chgData name="付 志远" userId="dc4f241f4b284dd7" providerId="LiveId" clId="{E309CA64-F67B-4A36-A9C0-07312C437FF3}" dt="2022-01-03T05:38:11.002" v="220" actId="20577"/>
          <ac:spMkLst>
            <pc:docMk/>
            <pc:sldMk cId="2642792516" sldId="257"/>
            <ac:spMk id="3" creationId="{E0F82F5A-BFD8-4EDF-BD89-07E912D34864}"/>
          </ac:spMkLst>
        </pc:spChg>
        <pc:spChg chg="add mod">
          <ac:chgData name="付 志远" userId="dc4f241f4b284dd7" providerId="LiveId" clId="{E309CA64-F67B-4A36-A9C0-07312C437FF3}" dt="2022-01-03T05:38:11.002" v="220" actId="20577"/>
          <ac:spMkLst>
            <pc:docMk/>
            <pc:sldMk cId="2642792516" sldId="257"/>
            <ac:spMk id="4" creationId="{272CA1ED-32DC-496A-893E-3D28631CA80F}"/>
          </ac:spMkLst>
        </pc:spChg>
        <pc:spChg chg="add mod">
          <ac:chgData name="付 志远" userId="dc4f241f4b284dd7" providerId="LiveId" clId="{E309CA64-F67B-4A36-A9C0-07312C437FF3}" dt="2022-01-03T05:38:11.002" v="220" actId="20577"/>
          <ac:spMkLst>
            <pc:docMk/>
            <pc:sldMk cId="2642792516" sldId="257"/>
            <ac:spMk id="5" creationId="{2B556FCE-D57C-47B6-81A8-FA731B8C2EEA}"/>
          </ac:spMkLst>
        </pc:spChg>
        <pc:spChg chg="add mod">
          <ac:chgData name="付 志远" userId="dc4f241f4b284dd7" providerId="LiveId" clId="{E309CA64-F67B-4A36-A9C0-07312C437FF3}" dt="2022-01-03T05:38:11.002" v="220" actId="20577"/>
          <ac:spMkLst>
            <pc:docMk/>
            <pc:sldMk cId="2642792516" sldId="257"/>
            <ac:spMk id="6" creationId="{909A576B-76DD-4542-B865-F10261D25487}"/>
          </ac:spMkLst>
        </pc:spChg>
        <pc:spChg chg="add mod">
          <ac:chgData name="付 志远" userId="dc4f241f4b284dd7" providerId="LiveId" clId="{E309CA64-F67B-4A36-A9C0-07312C437FF3}" dt="2022-01-03T05:38:11.002" v="220" actId="20577"/>
          <ac:spMkLst>
            <pc:docMk/>
            <pc:sldMk cId="2642792516" sldId="257"/>
            <ac:spMk id="7" creationId="{CE389D01-4635-4925-BABF-D8F2F35A9482}"/>
          </ac:spMkLst>
        </pc:spChg>
        <pc:spChg chg="add mod">
          <ac:chgData name="付 志远" userId="dc4f241f4b284dd7" providerId="LiveId" clId="{E309CA64-F67B-4A36-A9C0-07312C437FF3}" dt="2022-01-03T05:38:11.002" v="220" actId="20577"/>
          <ac:spMkLst>
            <pc:docMk/>
            <pc:sldMk cId="2642792516" sldId="257"/>
            <ac:spMk id="10" creationId="{83C75781-FD3B-459C-9B7D-98B5D6F264BA}"/>
          </ac:spMkLst>
        </pc:spChg>
        <pc:spChg chg="add mod">
          <ac:chgData name="付 志远" userId="dc4f241f4b284dd7" providerId="LiveId" clId="{E309CA64-F67B-4A36-A9C0-07312C437FF3}" dt="2022-01-03T05:38:24.513" v="225" actId="1076"/>
          <ac:spMkLst>
            <pc:docMk/>
            <pc:sldMk cId="2642792516" sldId="257"/>
            <ac:spMk id="12" creationId="{31A6FFBB-0F5D-46FA-9F32-4769D3396052}"/>
          </ac:spMkLst>
        </pc:spChg>
        <pc:spChg chg="add mod">
          <ac:chgData name="付 志远" userId="dc4f241f4b284dd7" providerId="LiveId" clId="{E309CA64-F67B-4A36-A9C0-07312C437FF3}" dt="2022-01-03T05:18:34.996" v="174" actId="571"/>
          <ac:spMkLst>
            <pc:docMk/>
            <pc:sldMk cId="2642792516" sldId="257"/>
            <ac:spMk id="19" creationId="{6EFC2703-C6B0-4993-896B-B1D5ECCAB18B}"/>
          </ac:spMkLst>
        </pc:spChg>
        <pc:spChg chg="add mod">
          <ac:chgData name="付 志远" userId="dc4f241f4b284dd7" providerId="LiveId" clId="{E309CA64-F67B-4A36-A9C0-07312C437FF3}" dt="2022-01-03T05:18:34.996" v="174" actId="571"/>
          <ac:spMkLst>
            <pc:docMk/>
            <pc:sldMk cId="2642792516" sldId="257"/>
            <ac:spMk id="20" creationId="{96BADED7-9325-4211-A424-31C1686723AF}"/>
          </ac:spMkLst>
        </pc:spChg>
        <pc:spChg chg="add mod">
          <ac:chgData name="付 志远" userId="dc4f241f4b284dd7" providerId="LiveId" clId="{E309CA64-F67B-4A36-A9C0-07312C437FF3}" dt="2022-01-03T05:38:11.002" v="220" actId="20577"/>
          <ac:spMkLst>
            <pc:docMk/>
            <pc:sldMk cId="2642792516" sldId="257"/>
            <ac:spMk id="21" creationId="{3F1BBE5F-99BA-476C-8077-F803A1F9E12B}"/>
          </ac:spMkLst>
        </pc:spChg>
        <pc:spChg chg="mod">
          <ac:chgData name="付 志远" userId="dc4f241f4b284dd7" providerId="LiveId" clId="{E309CA64-F67B-4A36-A9C0-07312C437FF3}" dt="2022-01-03T05:37:30.580" v="209" actId="20577"/>
          <ac:spMkLst>
            <pc:docMk/>
            <pc:sldMk cId="2642792516" sldId="257"/>
            <ac:spMk id="23" creationId="{774A5EE2-A188-4BF0-9249-72F12435EBFB}"/>
          </ac:spMkLst>
        </pc:spChg>
        <pc:spChg chg="mod">
          <ac:chgData name="付 志远" userId="dc4f241f4b284dd7" providerId="LiveId" clId="{E309CA64-F67B-4A36-A9C0-07312C437FF3}" dt="2022-01-03T05:37:30.580" v="209" actId="20577"/>
          <ac:spMkLst>
            <pc:docMk/>
            <pc:sldMk cId="2642792516" sldId="257"/>
            <ac:spMk id="24" creationId="{831B72E5-4A29-4B7D-8B89-2C1DAA7ABF76}"/>
          </ac:spMkLst>
        </pc:spChg>
        <pc:spChg chg="mod">
          <ac:chgData name="付 志远" userId="dc4f241f4b284dd7" providerId="LiveId" clId="{E309CA64-F67B-4A36-A9C0-07312C437FF3}" dt="2022-01-03T05:37:30.580" v="209" actId="20577"/>
          <ac:spMkLst>
            <pc:docMk/>
            <pc:sldMk cId="2642792516" sldId="257"/>
            <ac:spMk id="25" creationId="{7C148251-3A68-4345-9F9D-A0884C758643}"/>
          </ac:spMkLst>
        </pc:spChg>
        <pc:spChg chg="mod">
          <ac:chgData name="付 志远" userId="dc4f241f4b284dd7" providerId="LiveId" clId="{E309CA64-F67B-4A36-A9C0-07312C437FF3}" dt="2022-01-03T05:37:30.580" v="209" actId="20577"/>
          <ac:spMkLst>
            <pc:docMk/>
            <pc:sldMk cId="2642792516" sldId="257"/>
            <ac:spMk id="26" creationId="{A30000CF-75B8-4868-B212-381123E29DD5}"/>
          </ac:spMkLst>
        </pc:spChg>
        <pc:spChg chg="mod">
          <ac:chgData name="付 志远" userId="dc4f241f4b284dd7" providerId="LiveId" clId="{E309CA64-F67B-4A36-A9C0-07312C437FF3}" dt="2022-01-03T05:37:30.580" v="209" actId="20577"/>
          <ac:spMkLst>
            <pc:docMk/>
            <pc:sldMk cId="2642792516" sldId="257"/>
            <ac:spMk id="27" creationId="{D64FE6A5-0B09-4B5A-BC8F-E152FB6B64A6}"/>
          </ac:spMkLst>
        </pc:spChg>
        <pc:spChg chg="mod">
          <ac:chgData name="付 志远" userId="dc4f241f4b284dd7" providerId="LiveId" clId="{E309CA64-F67B-4A36-A9C0-07312C437FF3}" dt="2022-01-03T05:37:30.580" v="209" actId="20577"/>
          <ac:spMkLst>
            <pc:docMk/>
            <pc:sldMk cId="2642792516" sldId="257"/>
            <ac:spMk id="29" creationId="{81277412-679C-4930-B817-0551F21D2843}"/>
          </ac:spMkLst>
        </pc:spChg>
        <pc:spChg chg="mod">
          <ac:chgData name="付 志远" userId="dc4f241f4b284dd7" providerId="LiveId" clId="{E309CA64-F67B-4A36-A9C0-07312C437FF3}" dt="2022-01-03T05:37:30.580" v="209" actId="20577"/>
          <ac:spMkLst>
            <pc:docMk/>
            <pc:sldMk cId="2642792516" sldId="257"/>
            <ac:spMk id="31" creationId="{BE68AA7A-03F9-40EB-B7FC-8CA1A022E081}"/>
          </ac:spMkLst>
        </pc:spChg>
        <pc:spChg chg="mod">
          <ac:chgData name="付 志远" userId="dc4f241f4b284dd7" providerId="LiveId" clId="{E309CA64-F67B-4A36-A9C0-07312C437FF3}" dt="2022-01-03T05:37:50.827" v="215" actId="20577"/>
          <ac:spMkLst>
            <pc:docMk/>
            <pc:sldMk cId="2642792516" sldId="257"/>
            <ac:spMk id="32" creationId="{BACA2F31-48DA-4819-A233-BDCF6310A0E0}"/>
          </ac:spMkLst>
        </pc:spChg>
        <pc:spChg chg="mod">
          <ac:chgData name="付 志远" userId="dc4f241f4b284dd7" providerId="LiveId" clId="{E309CA64-F67B-4A36-A9C0-07312C437FF3}" dt="2022-01-03T05:40:36.251" v="244" actId="20577"/>
          <ac:spMkLst>
            <pc:docMk/>
            <pc:sldMk cId="2642792516" sldId="257"/>
            <ac:spMk id="37" creationId="{9715610C-6703-4231-BABC-E380A04730C9}"/>
          </ac:spMkLst>
        </pc:spChg>
        <pc:spChg chg="mod">
          <ac:chgData name="付 志远" userId="dc4f241f4b284dd7" providerId="LiveId" clId="{E309CA64-F67B-4A36-A9C0-07312C437FF3}" dt="2022-01-03T05:40:36.251" v="244" actId="20577"/>
          <ac:spMkLst>
            <pc:docMk/>
            <pc:sldMk cId="2642792516" sldId="257"/>
            <ac:spMk id="38" creationId="{96EA4665-7972-4575-9B97-5277A60F530D}"/>
          </ac:spMkLst>
        </pc:spChg>
        <pc:spChg chg="mod">
          <ac:chgData name="付 志远" userId="dc4f241f4b284dd7" providerId="LiveId" clId="{E309CA64-F67B-4A36-A9C0-07312C437FF3}" dt="2022-01-03T05:40:36.251" v="244" actId="20577"/>
          <ac:spMkLst>
            <pc:docMk/>
            <pc:sldMk cId="2642792516" sldId="257"/>
            <ac:spMk id="39" creationId="{E082A142-B4D5-40AC-A209-7EBAA9A2A7A0}"/>
          </ac:spMkLst>
        </pc:spChg>
        <pc:spChg chg="mod">
          <ac:chgData name="付 志远" userId="dc4f241f4b284dd7" providerId="LiveId" clId="{E309CA64-F67B-4A36-A9C0-07312C437FF3}" dt="2022-01-03T05:40:36.251" v="244" actId="20577"/>
          <ac:spMkLst>
            <pc:docMk/>
            <pc:sldMk cId="2642792516" sldId="257"/>
            <ac:spMk id="40" creationId="{6EFD6A5E-4AC2-4971-BF23-3E09AE8BFC2F}"/>
          </ac:spMkLst>
        </pc:spChg>
        <pc:spChg chg="mod">
          <ac:chgData name="付 志远" userId="dc4f241f4b284dd7" providerId="LiveId" clId="{E309CA64-F67B-4A36-A9C0-07312C437FF3}" dt="2022-01-03T05:40:36.251" v="244" actId="20577"/>
          <ac:spMkLst>
            <pc:docMk/>
            <pc:sldMk cId="2642792516" sldId="257"/>
            <ac:spMk id="41" creationId="{704EF4D5-E42D-4D98-8305-3547696F2EEA}"/>
          </ac:spMkLst>
        </pc:spChg>
        <pc:spChg chg="mod">
          <ac:chgData name="付 志远" userId="dc4f241f4b284dd7" providerId="LiveId" clId="{E309CA64-F67B-4A36-A9C0-07312C437FF3}" dt="2022-01-03T05:40:36.251" v="244" actId="20577"/>
          <ac:spMkLst>
            <pc:docMk/>
            <pc:sldMk cId="2642792516" sldId="257"/>
            <ac:spMk id="43" creationId="{703DA453-C265-4F1C-AB51-181BC2732DE5}"/>
          </ac:spMkLst>
        </pc:spChg>
        <pc:spChg chg="mod">
          <ac:chgData name="付 志远" userId="dc4f241f4b284dd7" providerId="LiveId" clId="{E309CA64-F67B-4A36-A9C0-07312C437FF3}" dt="2022-01-03T05:40:36.251" v="244" actId="20577"/>
          <ac:spMkLst>
            <pc:docMk/>
            <pc:sldMk cId="2642792516" sldId="257"/>
            <ac:spMk id="45" creationId="{BE6A183E-C4D5-4C43-A6E0-B387C3023AD9}"/>
          </ac:spMkLst>
        </pc:spChg>
        <pc:spChg chg="del mod">
          <ac:chgData name="付 志远" userId="dc4f241f4b284dd7" providerId="LiveId" clId="{E309CA64-F67B-4A36-A9C0-07312C437FF3}" dt="2022-01-03T05:40:28.537" v="242" actId="478"/>
          <ac:spMkLst>
            <pc:docMk/>
            <pc:sldMk cId="2642792516" sldId="257"/>
            <ac:spMk id="46" creationId="{3A98F9E0-EA1D-4821-A058-D20D2CE20CFB}"/>
          </ac:spMkLst>
        </pc:spChg>
        <pc:spChg chg="add mod">
          <ac:chgData name="付 志远" userId="dc4f241f4b284dd7" providerId="LiveId" clId="{E309CA64-F67B-4A36-A9C0-07312C437FF3}" dt="2022-01-03T05:40:56.841" v="247" actId="1076"/>
          <ac:spMkLst>
            <pc:docMk/>
            <pc:sldMk cId="2642792516" sldId="257"/>
            <ac:spMk id="49" creationId="{C9DEB607-2D4A-42A3-8179-326A9ECEC14C}"/>
          </ac:spMkLst>
        </pc:spChg>
        <pc:spChg chg="mod">
          <ac:chgData name="付 志远" userId="dc4f241f4b284dd7" providerId="LiveId" clId="{E309CA64-F67B-4A36-A9C0-07312C437FF3}" dt="2022-01-03T05:42:49.873" v="259" actId="20577"/>
          <ac:spMkLst>
            <pc:docMk/>
            <pc:sldMk cId="2642792516" sldId="257"/>
            <ac:spMk id="51" creationId="{A9EEF2EA-0DFA-4105-A1FB-38AE7768E12F}"/>
          </ac:spMkLst>
        </pc:spChg>
        <pc:spChg chg="mod">
          <ac:chgData name="付 志远" userId="dc4f241f4b284dd7" providerId="LiveId" clId="{E309CA64-F67B-4A36-A9C0-07312C437FF3}" dt="2022-01-03T05:42:49.873" v="259" actId="20577"/>
          <ac:spMkLst>
            <pc:docMk/>
            <pc:sldMk cId="2642792516" sldId="257"/>
            <ac:spMk id="52" creationId="{2D5DC6C9-516B-4165-AE88-EFC4D7B90654}"/>
          </ac:spMkLst>
        </pc:spChg>
        <pc:spChg chg="mod">
          <ac:chgData name="付 志远" userId="dc4f241f4b284dd7" providerId="LiveId" clId="{E309CA64-F67B-4A36-A9C0-07312C437FF3}" dt="2022-01-03T05:42:49.873" v="259" actId="20577"/>
          <ac:spMkLst>
            <pc:docMk/>
            <pc:sldMk cId="2642792516" sldId="257"/>
            <ac:spMk id="53" creationId="{8B7F53DA-306D-45DF-8EF0-432E5DFBE942}"/>
          </ac:spMkLst>
        </pc:spChg>
        <pc:spChg chg="mod">
          <ac:chgData name="付 志远" userId="dc4f241f4b284dd7" providerId="LiveId" clId="{E309CA64-F67B-4A36-A9C0-07312C437FF3}" dt="2022-01-03T05:42:49.873" v="259" actId="20577"/>
          <ac:spMkLst>
            <pc:docMk/>
            <pc:sldMk cId="2642792516" sldId="257"/>
            <ac:spMk id="54" creationId="{90CA47A3-6664-41DB-8F03-79BDFC04E8D5}"/>
          </ac:spMkLst>
        </pc:spChg>
        <pc:spChg chg="mod">
          <ac:chgData name="付 志远" userId="dc4f241f4b284dd7" providerId="LiveId" clId="{E309CA64-F67B-4A36-A9C0-07312C437FF3}" dt="2022-01-03T05:42:49.873" v="259" actId="20577"/>
          <ac:spMkLst>
            <pc:docMk/>
            <pc:sldMk cId="2642792516" sldId="257"/>
            <ac:spMk id="55" creationId="{507D88CB-7AB9-4FF7-976A-1D19B85882C1}"/>
          </ac:spMkLst>
        </pc:spChg>
        <pc:spChg chg="mod">
          <ac:chgData name="付 志远" userId="dc4f241f4b284dd7" providerId="LiveId" clId="{E309CA64-F67B-4A36-A9C0-07312C437FF3}" dt="2022-01-03T05:42:49.873" v="259" actId="20577"/>
          <ac:spMkLst>
            <pc:docMk/>
            <pc:sldMk cId="2642792516" sldId="257"/>
            <ac:spMk id="57" creationId="{712B88A7-FA82-492F-B9F2-DECAABD7C470}"/>
          </ac:spMkLst>
        </pc:spChg>
        <pc:spChg chg="mod">
          <ac:chgData name="付 志远" userId="dc4f241f4b284dd7" providerId="LiveId" clId="{E309CA64-F67B-4A36-A9C0-07312C437FF3}" dt="2022-01-03T05:42:49.873" v="259" actId="20577"/>
          <ac:spMkLst>
            <pc:docMk/>
            <pc:sldMk cId="2642792516" sldId="257"/>
            <ac:spMk id="59" creationId="{824B4F11-6617-4046-8B97-753AFBE2FE3B}"/>
          </ac:spMkLst>
        </pc:spChg>
        <pc:spChg chg="mod">
          <ac:chgData name="付 志远" userId="dc4f241f4b284dd7" providerId="LiveId" clId="{E309CA64-F67B-4A36-A9C0-07312C437FF3}" dt="2022-01-03T05:42:50.903" v="260" actId="20577"/>
          <ac:spMkLst>
            <pc:docMk/>
            <pc:sldMk cId="2642792516" sldId="257"/>
            <ac:spMk id="60" creationId="{C6CD774D-46EB-4FC3-AFBC-41E552E2A796}"/>
          </ac:spMkLst>
        </pc:spChg>
        <pc:spChg chg="mod">
          <ac:chgData name="付 志远" userId="dc4f241f4b284dd7" providerId="LiveId" clId="{E309CA64-F67B-4A36-A9C0-07312C437FF3}" dt="2022-01-03T05:43:22.298" v="263" actId="571"/>
          <ac:spMkLst>
            <pc:docMk/>
            <pc:sldMk cId="2642792516" sldId="257"/>
            <ac:spMk id="65" creationId="{7B8C1098-E7BC-4E1E-8624-387F201B3C48}"/>
          </ac:spMkLst>
        </pc:spChg>
        <pc:spChg chg="mod">
          <ac:chgData name="付 志远" userId="dc4f241f4b284dd7" providerId="LiveId" clId="{E309CA64-F67B-4A36-A9C0-07312C437FF3}" dt="2022-01-03T05:43:22.298" v="263" actId="571"/>
          <ac:spMkLst>
            <pc:docMk/>
            <pc:sldMk cId="2642792516" sldId="257"/>
            <ac:spMk id="66" creationId="{0E476B97-113C-4A86-93BF-A24E9D1F8EE5}"/>
          </ac:spMkLst>
        </pc:spChg>
        <pc:spChg chg="mod">
          <ac:chgData name="付 志远" userId="dc4f241f4b284dd7" providerId="LiveId" clId="{E309CA64-F67B-4A36-A9C0-07312C437FF3}" dt="2022-01-03T05:43:22.298" v="263" actId="571"/>
          <ac:spMkLst>
            <pc:docMk/>
            <pc:sldMk cId="2642792516" sldId="257"/>
            <ac:spMk id="67" creationId="{3F20A40C-4BF6-406C-BAB3-3AF4C6B97587}"/>
          </ac:spMkLst>
        </pc:spChg>
        <pc:spChg chg="mod">
          <ac:chgData name="付 志远" userId="dc4f241f4b284dd7" providerId="LiveId" clId="{E309CA64-F67B-4A36-A9C0-07312C437FF3}" dt="2022-01-03T05:43:22.298" v="263" actId="571"/>
          <ac:spMkLst>
            <pc:docMk/>
            <pc:sldMk cId="2642792516" sldId="257"/>
            <ac:spMk id="68" creationId="{FB4E5D4F-0DD2-41C2-9C5F-05E7C5A834FB}"/>
          </ac:spMkLst>
        </pc:spChg>
        <pc:spChg chg="mod">
          <ac:chgData name="付 志远" userId="dc4f241f4b284dd7" providerId="LiveId" clId="{E309CA64-F67B-4A36-A9C0-07312C437FF3}" dt="2022-01-03T05:43:22.298" v="263" actId="571"/>
          <ac:spMkLst>
            <pc:docMk/>
            <pc:sldMk cId="2642792516" sldId="257"/>
            <ac:spMk id="69" creationId="{80B2AEB3-D732-421F-B395-A88B19E87E50}"/>
          </ac:spMkLst>
        </pc:spChg>
        <pc:spChg chg="mod">
          <ac:chgData name="付 志远" userId="dc4f241f4b284dd7" providerId="LiveId" clId="{E309CA64-F67B-4A36-A9C0-07312C437FF3}" dt="2022-01-03T05:43:22.298" v="263" actId="571"/>
          <ac:spMkLst>
            <pc:docMk/>
            <pc:sldMk cId="2642792516" sldId="257"/>
            <ac:spMk id="71" creationId="{4C57F820-2840-4A1D-9DBB-FC47D09C7C7E}"/>
          </ac:spMkLst>
        </pc:spChg>
        <pc:spChg chg="mod">
          <ac:chgData name="付 志远" userId="dc4f241f4b284dd7" providerId="LiveId" clId="{E309CA64-F67B-4A36-A9C0-07312C437FF3}" dt="2022-01-03T05:43:22.298" v="263" actId="571"/>
          <ac:spMkLst>
            <pc:docMk/>
            <pc:sldMk cId="2642792516" sldId="257"/>
            <ac:spMk id="73" creationId="{7561B552-3754-4E38-8ED8-A843E0231885}"/>
          </ac:spMkLst>
        </pc:spChg>
        <pc:spChg chg="mod">
          <ac:chgData name="付 志远" userId="dc4f241f4b284dd7" providerId="LiveId" clId="{E309CA64-F67B-4A36-A9C0-07312C437FF3}" dt="2022-01-03T05:43:22.298" v="263" actId="571"/>
          <ac:spMkLst>
            <pc:docMk/>
            <pc:sldMk cId="2642792516" sldId="257"/>
            <ac:spMk id="74" creationId="{9BBF509F-6883-47A8-937E-D0F2A2F0C2AE}"/>
          </ac:spMkLst>
        </pc:spChg>
        <pc:spChg chg="mod">
          <ac:chgData name="付 志远" userId="dc4f241f4b284dd7" providerId="LiveId" clId="{E309CA64-F67B-4A36-A9C0-07312C437FF3}" dt="2022-01-03T05:44:39.826" v="286" actId="20577"/>
          <ac:spMkLst>
            <pc:docMk/>
            <pc:sldMk cId="2642792516" sldId="257"/>
            <ac:spMk id="76" creationId="{26069EAB-E5A0-45AE-96C9-AB18C5A2DBEC}"/>
          </ac:spMkLst>
        </pc:spChg>
        <pc:spChg chg="mod">
          <ac:chgData name="付 志远" userId="dc4f241f4b284dd7" providerId="LiveId" clId="{E309CA64-F67B-4A36-A9C0-07312C437FF3}" dt="2022-01-03T05:44:39.826" v="286" actId="20577"/>
          <ac:spMkLst>
            <pc:docMk/>
            <pc:sldMk cId="2642792516" sldId="257"/>
            <ac:spMk id="77" creationId="{F422B87B-8DE8-4638-9BD4-9FF27E319112}"/>
          </ac:spMkLst>
        </pc:spChg>
        <pc:spChg chg="mod">
          <ac:chgData name="付 志远" userId="dc4f241f4b284dd7" providerId="LiveId" clId="{E309CA64-F67B-4A36-A9C0-07312C437FF3}" dt="2022-01-03T05:44:39.826" v="286" actId="20577"/>
          <ac:spMkLst>
            <pc:docMk/>
            <pc:sldMk cId="2642792516" sldId="257"/>
            <ac:spMk id="78" creationId="{433A24A6-2821-4366-B7D2-9A95F4079D03}"/>
          </ac:spMkLst>
        </pc:spChg>
        <pc:spChg chg="mod">
          <ac:chgData name="付 志远" userId="dc4f241f4b284dd7" providerId="LiveId" clId="{E309CA64-F67B-4A36-A9C0-07312C437FF3}" dt="2022-01-03T05:44:39.826" v="286" actId="20577"/>
          <ac:spMkLst>
            <pc:docMk/>
            <pc:sldMk cId="2642792516" sldId="257"/>
            <ac:spMk id="79" creationId="{0D6DEF73-A760-486F-A000-A4F92AE6637F}"/>
          </ac:spMkLst>
        </pc:spChg>
        <pc:spChg chg="mod">
          <ac:chgData name="付 志远" userId="dc4f241f4b284dd7" providerId="LiveId" clId="{E309CA64-F67B-4A36-A9C0-07312C437FF3}" dt="2022-01-03T05:44:39.826" v="286" actId="20577"/>
          <ac:spMkLst>
            <pc:docMk/>
            <pc:sldMk cId="2642792516" sldId="257"/>
            <ac:spMk id="80" creationId="{B3A221BF-AD00-42C5-AA65-6A713272BEE7}"/>
          </ac:spMkLst>
        </pc:spChg>
        <pc:spChg chg="mod">
          <ac:chgData name="付 志远" userId="dc4f241f4b284dd7" providerId="LiveId" clId="{E309CA64-F67B-4A36-A9C0-07312C437FF3}" dt="2022-01-03T05:44:39.826" v="286" actId="20577"/>
          <ac:spMkLst>
            <pc:docMk/>
            <pc:sldMk cId="2642792516" sldId="257"/>
            <ac:spMk id="82" creationId="{30AE77D1-BE8C-4852-ADCE-DF486EC4DA9E}"/>
          </ac:spMkLst>
        </pc:spChg>
        <pc:spChg chg="mod">
          <ac:chgData name="付 志远" userId="dc4f241f4b284dd7" providerId="LiveId" clId="{E309CA64-F67B-4A36-A9C0-07312C437FF3}" dt="2022-01-03T05:44:39.826" v="286" actId="20577"/>
          <ac:spMkLst>
            <pc:docMk/>
            <pc:sldMk cId="2642792516" sldId="257"/>
            <ac:spMk id="84" creationId="{3A888B53-614F-41D1-97A4-F6FCFB67F72A}"/>
          </ac:spMkLst>
        </pc:spChg>
        <pc:spChg chg="del mod">
          <ac:chgData name="付 志远" userId="dc4f241f4b284dd7" providerId="LiveId" clId="{E309CA64-F67B-4A36-A9C0-07312C437FF3}" dt="2022-01-03T05:44:22.852" v="280" actId="478"/>
          <ac:spMkLst>
            <pc:docMk/>
            <pc:sldMk cId="2642792516" sldId="257"/>
            <ac:spMk id="85" creationId="{4F93BDD7-77A8-4001-879A-24947463CBE4}"/>
          </ac:spMkLst>
        </pc:spChg>
        <pc:spChg chg="add mod">
          <ac:chgData name="付 志远" userId="dc4f241f4b284dd7" providerId="LiveId" clId="{E309CA64-F67B-4A36-A9C0-07312C437FF3}" dt="2022-01-03T05:44:26.556" v="282" actId="571"/>
          <ac:spMkLst>
            <pc:docMk/>
            <pc:sldMk cId="2642792516" sldId="257"/>
            <ac:spMk id="92" creationId="{ABA3E5A2-497C-4A91-80EC-28ECB229625F}"/>
          </ac:spMkLst>
        </pc:spChg>
        <pc:spChg chg="add mod">
          <ac:chgData name="付 志远" userId="dc4f241f4b284dd7" providerId="LiveId" clId="{E309CA64-F67B-4A36-A9C0-07312C437FF3}" dt="2022-01-03T05:44:26.556" v="282" actId="571"/>
          <ac:spMkLst>
            <pc:docMk/>
            <pc:sldMk cId="2642792516" sldId="257"/>
            <ac:spMk id="93" creationId="{2E2BAC5A-9D66-4982-897A-EFBD05F5880C}"/>
          </ac:spMkLst>
        </pc:spChg>
        <pc:spChg chg="add mod">
          <ac:chgData name="付 志远" userId="dc4f241f4b284dd7" providerId="LiveId" clId="{E309CA64-F67B-4A36-A9C0-07312C437FF3}" dt="2022-01-03T05:44:47.721" v="287" actId="1076"/>
          <ac:spMkLst>
            <pc:docMk/>
            <pc:sldMk cId="2642792516" sldId="257"/>
            <ac:spMk id="94" creationId="{3BF8D219-D961-4AF2-9012-2A0D99AB51C5}"/>
          </ac:spMkLst>
        </pc:spChg>
        <pc:grpChg chg="add mod">
          <ac:chgData name="付 志远" userId="dc4f241f4b284dd7" providerId="LiveId" clId="{E309CA64-F67B-4A36-A9C0-07312C437FF3}" dt="2022-01-03T05:45:38.870" v="294" actId="164"/>
          <ac:grpSpMkLst>
            <pc:docMk/>
            <pc:sldMk cId="2642792516" sldId="257"/>
            <ac:grpSpMk id="17" creationId="{CDA4EC3F-FAA8-402D-A15A-714123CEF620}"/>
          </ac:grpSpMkLst>
        </pc:grpChg>
        <pc:grpChg chg="add mod">
          <ac:chgData name="付 志远" userId="dc4f241f4b284dd7" providerId="LiveId" clId="{E309CA64-F67B-4A36-A9C0-07312C437FF3}" dt="2022-01-03T05:45:38.870" v="294" actId="164"/>
          <ac:grpSpMkLst>
            <pc:docMk/>
            <pc:sldMk cId="2642792516" sldId="257"/>
            <ac:grpSpMk id="22" creationId="{6615B8EF-60C7-443E-B8BD-8A80B5A58370}"/>
          </ac:grpSpMkLst>
        </pc:grpChg>
        <pc:grpChg chg="add mod">
          <ac:chgData name="付 志远" userId="dc4f241f4b284dd7" providerId="LiveId" clId="{E309CA64-F67B-4A36-A9C0-07312C437FF3}" dt="2022-01-03T05:45:38.870" v="294" actId="164"/>
          <ac:grpSpMkLst>
            <pc:docMk/>
            <pc:sldMk cId="2642792516" sldId="257"/>
            <ac:grpSpMk id="36" creationId="{9558037D-692B-44FF-86C1-BD0D4DF92204}"/>
          </ac:grpSpMkLst>
        </pc:grpChg>
        <pc:grpChg chg="add mod">
          <ac:chgData name="付 志远" userId="dc4f241f4b284dd7" providerId="LiveId" clId="{E309CA64-F67B-4A36-A9C0-07312C437FF3}" dt="2022-01-03T05:45:38.870" v="294" actId="164"/>
          <ac:grpSpMkLst>
            <pc:docMk/>
            <pc:sldMk cId="2642792516" sldId="257"/>
            <ac:grpSpMk id="50" creationId="{1D0EF511-417B-4039-A1B0-3F51B7D8BA5E}"/>
          </ac:grpSpMkLst>
        </pc:grpChg>
        <pc:grpChg chg="add del mod">
          <ac:chgData name="付 志远" userId="dc4f241f4b284dd7" providerId="LiveId" clId="{E309CA64-F67B-4A36-A9C0-07312C437FF3}" dt="2022-01-03T05:43:38.196" v="265" actId="478"/>
          <ac:grpSpMkLst>
            <pc:docMk/>
            <pc:sldMk cId="2642792516" sldId="257"/>
            <ac:grpSpMk id="64" creationId="{19813EF4-9BC4-4AE2-AF52-76260398EAD2}"/>
          </ac:grpSpMkLst>
        </pc:grpChg>
        <pc:grpChg chg="add mod">
          <ac:chgData name="付 志远" userId="dc4f241f4b284dd7" providerId="LiveId" clId="{E309CA64-F67B-4A36-A9C0-07312C437FF3}" dt="2022-01-03T05:45:38.870" v="294" actId="164"/>
          <ac:grpSpMkLst>
            <pc:docMk/>
            <pc:sldMk cId="2642792516" sldId="257"/>
            <ac:grpSpMk id="75" creationId="{DC113EDB-1D67-4B99-941B-40B9598C2980}"/>
          </ac:grpSpMkLst>
        </pc:grpChg>
        <pc:grpChg chg="add mod">
          <ac:chgData name="付 志远" userId="dc4f241f4b284dd7" providerId="LiveId" clId="{E309CA64-F67B-4A36-A9C0-07312C437FF3}" dt="2022-01-03T05:45:38.870" v="294" actId="164"/>
          <ac:grpSpMkLst>
            <pc:docMk/>
            <pc:sldMk cId="2642792516" sldId="257"/>
            <ac:grpSpMk id="95" creationId="{EE1A02C9-F50B-4C25-98C4-E7E1BF6E21E7}"/>
          </ac:grpSpMkLst>
        </pc:grpChg>
        <pc:cxnChg chg="add mod">
          <ac:chgData name="付 志远" userId="dc4f241f4b284dd7" providerId="LiveId" clId="{E309CA64-F67B-4A36-A9C0-07312C437FF3}" dt="2022-01-03T05:38:11.002" v="220" actId="20577"/>
          <ac:cxnSpMkLst>
            <pc:docMk/>
            <pc:sldMk cId="2642792516" sldId="257"/>
            <ac:cxnSpMk id="9" creationId="{843F8537-725C-41D8-9EC9-2138B444A498}"/>
          </ac:cxnSpMkLst>
        </pc:cxnChg>
        <pc:cxnChg chg="add mod">
          <ac:chgData name="付 志远" userId="dc4f241f4b284dd7" providerId="LiveId" clId="{E309CA64-F67B-4A36-A9C0-07312C437FF3}" dt="2022-01-03T05:38:11.002" v="220" actId="20577"/>
          <ac:cxnSpMkLst>
            <pc:docMk/>
            <pc:sldMk cId="2642792516" sldId="257"/>
            <ac:cxnSpMk id="11" creationId="{8EB3C93B-B54D-49B2-9C82-E07FB757ADDE}"/>
          </ac:cxnSpMkLst>
        </pc:cxnChg>
        <pc:cxnChg chg="mod">
          <ac:chgData name="付 志远" userId="dc4f241f4b284dd7" providerId="LiveId" clId="{E309CA64-F67B-4A36-A9C0-07312C437FF3}" dt="2022-01-03T05:37:30.580" v="209" actId="20577"/>
          <ac:cxnSpMkLst>
            <pc:docMk/>
            <pc:sldMk cId="2642792516" sldId="257"/>
            <ac:cxnSpMk id="28" creationId="{4730372A-A6A4-4FE1-8856-B671430329DC}"/>
          </ac:cxnSpMkLst>
        </pc:cxnChg>
        <pc:cxnChg chg="mod">
          <ac:chgData name="付 志远" userId="dc4f241f4b284dd7" providerId="LiveId" clId="{E309CA64-F67B-4A36-A9C0-07312C437FF3}" dt="2022-01-03T05:37:30.580" v="209" actId="20577"/>
          <ac:cxnSpMkLst>
            <pc:docMk/>
            <pc:sldMk cId="2642792516" sldId="257"/>
            <ac:cxnSpMk id="30" creationId="{7972A3BE-A0B5-47F5-9BB3-C119B66AB5B6}"/>
          </ac:cxnSpMkLst>
        </pc:cxnChg>
        <pc:cxnChg chg="mod">
          <ac:chgData name="付 志远" userId="dc4f241f4b284dd7" providerId="LiveId" clId="{E309CA64-F67B-4A36-A9C0-07312C437FF3}" dt="2022-01-03T05:40:36.251" v="244" actId="20577"/>
          <ac:cxnSpMkLst>
            <pc:docMk/>
            <pc:sldMk cId="2642792516" sldId="257"/>
            <ac:cxnSpMk id="42" creationId="{9F6AFA0E-11E9-4B48-9832-3A2130CE7CB9}"/>
          </ac:cxnSpMkLst>
        </pc:cxnChg>
        <pc:cxnChg chg="mod">
          <ac:chgData name="付 志远" userId="dc4f241f4b284dd7" providerId="LiveId" clId="{E309CA64-F67B-4A36-A9C0-07312C437FF3}" dt="2022-01-03T05:40:36.251" v="244" actId="20577"/>
          <ac:cxnSpMkLst>
            <pc:docMk/>
            <pc:sldMk cId="2642792516" sldId="257"/>
            <ac:cxnSpMk id="44" creationId="{38380917-D0C5-41FF-9A08-F01EAF8157A3}"/>
          </ac:cxnSpMkLst>
        </pc:cxnChg>
        <pc:cxnChg chg="mod">
          <ac:chgData name="付 志远" userId="dc4f241f4b284dd7" providerId="LiveId" clId="{E309CA64-F67B-4A36-A9C0-07312C437FF3}" dt="2022-01-03T05:42:49.873" v="259" actId="20577"/>
          <ac:cxnSpMkLst>
            <pc:docMk/>
            <pc:sldMk cId="2642792516" sldId="257"/>
            <ac:cxnSpMk id="56" creationId="{A7286844-9592-463C-AEA4-712A128A41A7}"/>
          </ac:cxnSpMkLst>
        </pc:cxnChg>
        <pc:cxnChg chg="mod">
          <ac:chgData name="付 志远" userId="dc4f241f4b284dd7" providerId="LiveId" clId="{E309CA64-F67B-4A36-A9C0-07312C437FF3}" dt="2022-01-03T05:42:49.873" v="259" actId="20577"/>
          <ac:cxnSpMkLst>
            <pc:docMk/>
            <pc:sldMk cId="2642792516" sldId="257"/>
            <ac:cxnSpMk id="58" creationId="{DFE61D15-7C39-49A1-ABD6-F5812CCAA0E0}"/>
          </ac:cxnSpMkLst>
        </pc:cxnChg>
        <pc:cxnChg chg="mod">
          <ac:chgData name="付 志远" userId="dc4f241f4b284dd7" providerId="LiveId" clId="{E309CA64-F67B-4A36-A9C0-07312C437FF3}" dt="2022-01-03T05:43:38.196" v="265" actId="478"/>
          <ac:cxnSpMkLst>
            <pc:docMk/>
            <pc:sldMk cId="2642792516" sldId="257"/>
            <ac:cxnSpMk id="70" creationId="{C9196BA1-2E7E-49A6-A24D-847FD1CB67E8}"/>
          </ac:cxnSpMkLst>
        </pc:cxnChg>
        <pc:cxnChg chg="mod">
          <ac:chgData name="付 志远" userId="dc4f241f4b284dd7" providerId="LiveId" clId="{E309CA64-F67B-4A36-A9C0-07312C437FF3}" dt="2022-01-03T05:43:38.196" v="265" actId="478"/>
          <ac:cxnSpMkLst>
            <pc:docMk/>
            <pc:sldMk cId="2642792516" sldId="257"/>
            <ac:cxnSpMk id="72" creationId="{ADE84A24-666B-4142-B50D-21F71652B3C4}"/>
          </ac:cxnSpMkLst>
        </pc:cxnChg>
        <pc:cxnChg chg="mod">
          <ac:chgData name="付 志远" userId="dc4f241f4b284dd7" providerId="LiveId" clId="{E309CA64-F67B-4A36-A9C0-07312C437FF3}" dt="2022-01-03T05:44:39.826" v="286" actId="20577"/>
          <ac:cxnSpMkLst>
            <pc:docMk/>
            <pc:sldMk cId="2642792516" sldId="257"/>
            <ac:cxnSpMk id="81" creationId="{7E06070C-25C0-4803-8124-38B55440AFE0}"/>
          </ac:cxnSpMkLst>
        </pc:cxnChg>
        <pc:cxnChg chg="mod">
          <ac:chgData name="付 志远" userId="dc4f241f4b284dd7" providerId="LiveId" clId="{E309CA64-F67B-4A36-A9C0-07312C437FF3}" dt="2022-01-03T05:44:39.826" v="286" actId="20577"/>
          <ac:cxnSpMkLst>
            <pc:docMk/>
            <pc:sldMk cId="2642792516" sldId="257"/>
            <ac:cxnSpMk id="83" creationId="{D6853982-59DB-4D54-A1BF-8D7CCD983DE9}"/>
          </ac:cxnSpMkLst>
        </pc:cxnChg>
      </pc:sldChg>
      <pc:sldChg chg="addSp delSp modSp new mod modNotesTx">
        <pc:chgData name="付 志远" userId="dc4f241f4b284dd7" providerId="LiveId" clId="{E309CA64-F67B-4A36-A9C0-07312C437FF3}" dt="2022-01-03T06:14:39.394" v="466" actId="164"/>
        <pc:sldMkLst>
          <pc:docMk/>
          <pc:sldMk cId="2979324193" sldId="258"/>
        </pc:sldMkLst>
        <pc:spChg chg="add del">
          <ac:chgData name="付 志远" userId="dc4f241f4b284dd7" providerId="LiveId" clId="{E309CA64-F67B-4A36-A9C0-07312C437FF3}" dt="2022-01-03T06:07:23.446" v="300" actId="478"/>
          <ac:spMkLst>
            <pc:docMk/>
            <pc:sldMk cId="2979324193" sldId="258"/>
            <ac:spMk id="2" creationId="{F9D48EA9-C1B4-4D93-8476-22566B72B19C}"/>
          </ac:spMkLst>
        </pc:spChg>
        <pc:spChg chg="add del">
          <ac:chgData name="付 志远" userId="dc4f241f4b284dd7" providerId="LiveId" clId="{E309CA64-F67B-4A36-A9C0-07312C437FF3}" dt="2022-01-03T06:07:37.062" v="302" actId="11529"/>
          <ac:spMkLst>
            <pc:docMk/>
            <pc:sldMk cId="2979324193" sldId="258"/>
            <ac:spMk id="3" creationId="{3C00A8F7-9DC7-4DAF-92BC-EE714F06FC81}"/>
          </ac:spMkLst>
        </pc:spChg>
        <pc:spChg chg="add mod">
          <ac:chgData name="付 志远" userId="dc4f241f4b284dd7" providerId="LiveId" clId="{E309CA64-F67B-4A36-A9C0-07312C437FF3}" dt="2022-01-03T06:14:39.394" v="466" actId="164"/>
          <ac:spMkLst>
            <pc:docMk/>
            <pc:sldMk cId="2979324193" sldId="258"/>
            <ac:spMk id="4" creationId="{184E0DB1-3B45-42A0-872E-4E008E3B48C5}"/>
          </ac:spMkLst>
        </pc:spChg>
        <pc:spChg chg="add mod">
          <ac:chgData name="付 志远" userId="dc4f241f4b284dd7" providerId="LiveId" clId="{E309CA64-F67B-4A36-A9C0-07312C437FF3}" dt="2022-01-03T06:14:39.394" v="466" actId="164"/>
          <ac:spMkLst>
            <pc:docMk/>
            <pc:sldMk cId="2979324193" sldId="258"/>
            <ac:spMk id="5" creationId="{698A0234-C2F2-42AB-8F7A-193D3A540C12}"/>
          </ac:spMkLst>
        </pc:spChg>
        <pc:spChg chg="add mod">
          <ac:chgData name="付 志远" userId="dc4f241f4b284dd7" providerId="LiveId" clId="{E309CA64-F67B-4A36-A9C0-07312C437FF3}" dt="2022-01-03T06:14:39.394" v="466" actId="164"/>
          <ac:spMkLst>
            <pc:docMk/>
            <pc:sldMk cId="2979324193" sldId="258"/>
            <ac:spMk id="6" creationId="{933FDFEA-109B-4354-B844-F895E0E98B85}"/>
          </ac:spMkLst>
        </pc:spChg>
        <pc:spChg chg="add mod">
          <ac:chgData name="付 志远" userId="dc4f241f4b284dd7" providerId="LiveId" clId="{E309CA64-F67B-4A36-A9C0-07312C437FF3}" dt="2022-01-03T06:14:39.394" v="466" actId="164"/>
          <ac:spMkLst>
            <pc:docMk/>
            <pc:sldMk cId="2979324193" sldId="258"/>
            <ac:spMk id="7" creationId="{62B8E073-3522-4CBA-88A6-0D5FC2CA45CC}"/>
          </ac:spMkLst>
        </pc:spChg>
        <pc:spChg chg="add mod">
          <ac:chgData name="付 志远" userId="dc4f241f4b284dd7" providerId="LiveId" clId="{E309CA64-F67B-4A36-A9C0-07312C437FF3}" dt="2022-01-03T06:14:39.394" v="466" actId="164"/>
          <ac:spMkLst>
            <pc:docMk/>
            <pc:sldMk cId="2979324193" sldId="258"/>
            <ac:spMk id="8" creationId="{E81BF79D-7D06-43C2-B0EC-4AC6B8660AE7}"/>
          </ac:spMkLst>
        </pc:spChg>
        <pc:spChg chg="add mod">
          <ac:chgData name="付 志远" userId="dc4f241f4b284dd7" providerId="LiveId" clId="{E309CA64-F67B-4A36-A9C0-07312C437FF3}" dt="2022-01-03T06:14:39.394" v="466" actId="164"/>
          <ac:spMkLst>
            <pc:docMk/>
            <pc:sldMk cId="2979324193" sldId="258"/>
            <ac:spMk id="9" creationId="{206B9FB6-C59D-41FA-9171-60B760249322}"/>
          </ac:spMkLst>
        </pc:spChg>
        <pc:spChg chg="add mod">
          <ac:chgData name="付 志远" userId="dc4f241f4b284dd7" providerId="LiveId" clId="{E309CA64-F67B-4A36-A9C0-07312C437FF3}" dt="2022-01-03T06:14:39.394" v="466" actId="164"/>
          <ac:spMkLst>
            <pc:docMk/>
            <pc:sldMk cId="2979324193" sldId="258"/>
            <ac:spMk id="10" creationId="{9BAF0981-4F9C-4746-82F9-3986E0EE829D}"/>
          </ac:spMkLst>
        </pc:spChg>
        <pc:spChg chg="add mod">
          <ac:chgData name="付 志远" userId="dc4f241f4b284dd7" providerId="LiveId" clId="{E309CA64-F67B-4A36-A9C0-07312C437FF3}" dt="2022-01-03T06:14:39.394" v="466" actId="164"/>
          <ac:spMkLst>
            <pc:docMk/>
            <pc:sldMk cId="2979324193" sldId="258"/>
            <ac:spMk id="13" creationId="{7362296E-2864-4704-B964-0C55CF0631AB}"/>
          </ac:spMkLst>
        </pc:spChg>
        <pc:spChg chg="add mod">
          <ac:chgData name="付 志远" userId="dc4f241f4b284dd7" providerId="LiveId" clId="{E309CA64-F67B-4A36-A9C0-07312C437FF3}" dt="2022-01-03T06:09:20.548" v="350" actId="571"/>
          <ac:spMkLst>
            <pc:docMk/>
            <pc:sldMk cId="2979324193" sldId="258"/>
            <ac:spMk id="14" creationId="{45CF9D4C-E727-453B-82FB-BFAA4B93B74B}"/>
          </ac:spMkLst>
        </pc:spChg>
        <pc:spChg chg="add mod">
          <ac:chgData name="付 志远" userId="dc4f241f4b284dd7" providerId="LiveId" clId="{E309CA64-F67B-4A36-A9C0-07312C437FF3}" dt="2022-01-03T06:14:39.394" v="466" actId="164"/>
          <ac:spMkLst>
            <pc:docMk/>
            <pc:sldMk cId="2979324193" sldId="258"/>
            <ac:spMk id="19" creationId="{47833851-48CB-482C-A166-A42E499B9B43}"/>
          </ac:spMkLst>
        </pc:spChg>
        <pc:spChg chg="add mod">
          <ac:chgData name="付 志远" userId="dc4f241f4b284dd7" providerId="LiveId" clId="{E309CA64-F67B-4A36-A9C0-07312C437FF3}" dt="2022-01-03T06:14:39.394" v="466" actId="164"/>
          <ac:spMkLst>
            <pc:docMk/>
            <pc:sldMk cId="2979324193" sldId="258"/>
            <ac:spMk id="23" creationId="{CF9C9992-6966-4DD7-BD26-25B64B0FF27E}"/>
          </ac:spMkLst>
        </pc:spChg>
        <pc:spChg chg="add mod">
          <ac:chgData name="付 志远" userId="dc4f241f4b284dd7" providerId="LiveId" clId="{E309CA64-F67B-4A36-A9C0-07312C437FF3}" dt="2022-01-03T06:11:17.243" v="397" actId="571"/>
          <ac:spMkLst>
            <pc:docMk/>
            <pc:sldMk cId="2979324193" sldId="258"/>
            <ac:spMk id="34" creationId="{719B2777-E3CB-4DE1-9A92-B5806A14C1CE}"/>
          </ac:spMkLst>
        </pc:spChg>
        <pc:spChg chg="add mod">
          <ac:chgData name="付 志远" userId="dc4f241f4b284dd7" providerId="LiveId" clId="{E309CA64-F67B-4A36-A9C0-07312C437FF3}" dt="2022-01-03T06:11:17.243" v="397" actId="571"/>
          <ac:spMkLst>
            <pc:docMk/>
            <pc:sldMk cId="2979324193" sldId="258"/>
            <ac:spMk id="35" creationId="{0EDCEE94-BF96-40B9-AD8D-807C36471097}"/>
          </ac:spMkLst>
        </pc:spChg>
        <pc:spChg chg="add mod">
          <ac:chgData name="付 志远" userId="dc4f241f4b284dd7" providerId="LiveId" clId="{E309CA64-F67B-4A36-A9C0-07312C437FF3}" dt="2022-01-03T06:14:39.394" v="466" actId="164"/>
          <ac:spMkLst>
            <pc:docMk/>
            <pc:sldMk cId="2979324193" sldId="258"/>
            <ac:spMk id="36" creationId="{A6EBE98F-9959-4257-8F06-01394829C92C}"/>
          </ac:spMkLst>
        </pc:spChg>
        <pc:spChg chg="add mod">
          <ac:chgData name="付 志远" userId="dc4f241f4b284dd7" providerId="LiveId" clId="{E309CA64-F67B-4A36-A9C0-07312C437FF3}" dt="2022-01-03T06:14:39.394" v="466" actId="164"/>
          <ac:spMkLst>
            <pc:docMk/>
            <pc:sldMk cId="2979324193" sldId="258"/>
            <ac:spMk id="39" creationId="{DF9408EE-FE7D-421B-A9D5-6EA7E5EAC2E3}"/>
          </ac:spMkLst>
        </pc:spChg>
        <pc:grpChg chg="add mod">
          <ac:chgData name="付 志远" userId="dc4f241f4b284dd7" providerId="LiveId" clId="{E309CA64-F67B-4A36-A9C0-07312C437FF3}" dt="2022-01-03T06:14:39.394" v="466" actId="164"/>
          <ac:grpSpMkLst>
            <pc:docMk/>
            <pc:sldMk cId="2979324193" sldId="258"/>
            <ac:grpSpMk id="40" creationId="{6C6BF975-88DB-470F-A953-0E0F8AF2B41E}"/>
          </ac:grpSpMkLst>
        </pc:grpChg>
        <pc:cxnChg chg="add mod">
          <ac:chgData name="付 志远" userId="dc4f241f4b284dd7" providerId="LiveId" clId="{E309CA64-F67B-4A36-A9C0-07312C437FF3}" dt="2022-01-03T06:14:39.394" v="466" actId="164"/>
          <ac:cxnSpMkLst>
            <pc:docMk/>
            <pc:sldMk cId="2979324193" sldId="258"/>
            <ac:cxnSpMk id="12" creationId="{CFB49CC1-4247-4238-B54D-8390594C77BF}"/>
          </ac:cxnSpMkLst>
        </pc:cxnChg>
        <pc:cxnChg chg="add mod">
          <ac:chgData name="付 志远" userId="dc4f241f4b284dd7" providerId="LiveId" clId="{E309CA64-F67B-4A36-A9C0-07312C437FF3}" dt="2022-01-03T06:09:20.548" v="350" actId="571"/>
          <ac:cxnSpMkLst>
            <pc:docMk/>
            <pc:sldMk cId="2979324193" sldId="258"/>
            <ac:cxnSpMk id="15" creationId="{0076B1B9-ED9F-4563-8B0A-7D0247D4CD6E}"/>
          </ac:cxnSpMkLst>
        </pc:cxnChg>
        <pc:cxnChg chg="add mod">
          <ac:chgData name="付 志远" userId="dc4f241f4b284dd7" providerId="LiveId" clId="{E309CA64-F67B-4A36-A9C0-07312C437FF3}" dt="2022-01-03T06:14:39.394" v="466" actId="164"/>
          <ac:cxnSpMkLst>
            <pc:docMk/>
            <pc:sldMk cId="2979324193" sldId="258"/>
            <ac:cxnSpMk id="16" creationId="{B0B5722A-1C1A-4E78-814E-64695F6DEAA1}"/>
          </ac:cxnSpMkLst>
        </pc:cxnChg>
        <pc:cxnChg chg="add mod">
          <ac:chgData name="付 志远" userId="dc4f241f4b284dd7" providerId="LiveId" clId="{E309CA64-F67B-4A36-A9C0-07312C437FF3}" dt="2022-01-03T06:14:39.394" v="466" actId="164"/>
          <ac:cxnSpMkLst>
            <pc:docMk/>
            <pc:sldMk cId="2979324193" sldId="258"/>
            <ac:cxnSpMk id="20" creationId="{4F5810FD-D7E5-41EE-86C1-A738B4084256}"/>
          </ac:cxnSpMkLst>
        </pc:cxnChg>
        <pc:cxnChg chg="add mod">
          <ac:chgData name="付 志远" userId="dc4f241f4b284dd7" providerId="LiveId" clId="{E309CA64-F67B-4A36-A9C0-07312C437FF3}" dt="2022-01-03T06:14:39.394" v="466" actId="164"/>
          <ac:cxnSpMkLst>
            <pc:docMk/>
            <pc:sldMk cId="2979324193" sldId="258"/>
            <ac:cxnSpMk id="27" creationId="{44FA37B3-8564-4D57-ADC3-D8D1816A2F7F}"/>
          </ac:cxnSpMkLst>
        </pc:cxnChg>
      </pc:sldChg>
      <pc:sldMasterChg chg="addSldLayout modSldLayout">
        <pc:chgData name="付 志远" userId="dc4f241f4b284dd7" providerId="LiveId" clId="{E309CA64-F67B-4A36-A9C0-07312C437FF3}" dt="2022-01-03T03:24:57.842" v="1" actId="11236"/>
        <pc:sldMasterMkLst>
          <pc:docMk/>
          <pc:sldMasterMk cId="3155933452" sldId="2147483648"/>
        </pc:sldMasterMkLst>
        <pc:sldLayoutChg chg="add">
          <pc:chgData name="付 志远" userId="dc4f241f4b284dd7" providerId="LiveId" clId="{E309CA64-F67B-4A36-A9C0-07312C437FF3}" dt="2022-01-03T03:24:44.216" v="0" actId="680"/>
          <pc:sldLayoutMkLst>
            <pc:docMk/>
            <pc:sldMasterMk cId="3155933452" sldId="2147483648"/>
            <pc:sldLayoutMk cId="974824200" sldId="2147483649"/>
          </pc:sldLayoutMkLst>
        </pc:sldLayoutChg>
        <pc:sldLayoutChg chg="new mod">
          <pc:chgData name="付 志远" userId="dc4f241f4b284dd7" providerId="LiveId" clId="{E309CA64-F67B-4A36-A9C0-07312C437FF3}" dt="2022-01-03T03:24:57.842" v="1" actId="11236"/>
          <pc:sldLayoutMkLst>
            <pc:docMk/>
            <pc:sldMasterMk cId="1865053001" sldId="2147483651"/>
            <pc:sldLayoutMk cId="1446575250" sldId="2147483650"/>
          </pc:sldLayoutMkLst>
        </pc:sldLayoutChg>
      </pc:sldMasterChg>
      <pc:sldMasterChg chg="new mod addSldLayout">
        <pc:chgData name="付 志远" userId="dc4f241f4b284dd7" providerId="LiveId" clId="{E309CA64-F67B-4A36-A9C0-07312C437FF3}" dt="2022-01-03T03:24:59.243" v="2" actId="6938"/>
        <pc:sldMasterMkLst>
          <pc:docMk/>
          <pc:sldMasterMk cId="1865053001" sldId="2147483651"/>
        </pc:sldMasterMkLst>
        <pc:sldLayoutChg chg="new replId">
          <pc:chgData name="付 志远" userId="dc4f241f4b284dd7" providerId="LiveId" clId="{E309CA64-F67B-4A36-A9C0-07312C437FF3}" dt="2022-01-03T03:24:59.243" v="2" actId="6938"/>
          <pc:sldLayoutMkLst>
            <pc:docMk/>
            <pc:sldMasterMk cId="1865053001" sldId="2147483651"/>
            <pc:sldLayoutMk cId="1384005126" sldId="2147483652"/>
          </pc:sldLayoutMkLst>
        </pc:sldLayoutChg>
        <pc:sldLayoutChg chg="new replId">
          <pc:chgData name="付 志远" userId="dc4f241f4b284dd7" providerId="LiveId" clId="{E309CA64-F67B-4A36-A9C0-07312C437FF3}" dt="2022-01-03T03:24:59.243" v="2" actId="6938"/>
          <pc:sldLayoutMkLst>
            <pc:docMk/>
            <pc:sldMasterMk cId="1865053001" sldId="2147483651"/>
            <pc:sldLayoutMk cId="1453447098" sldId="2147483653"/>
          </pc:sldLayoutMkLst>
        </pc:sldLayoutChg>
        <pc:sldLayoutChg chg="new replId">
          <pc:chgData name="付 志远" userId="dc4f241f4b284dd7" providerId="LiveId" clId="{E309CA64-F67B-4A36-A9C0-07312C437FF3}" dt="2022-01-03T03:24:59.243" v="2" actId="6938"/>
          <pc:sldLayoutMkLst>
            <pc:docMk/>
            <pc:sldMasterMk cId="1865053001" sldId="2147483651"/>
            <pc:sldLayoutMk cId="3311954452" sldId="2147483654"/>
          </pc:sldLayoutMkLst>
        </pc:sldLayoutChg>
        <pc:sldLayoutChg chg="new replId">
          <pc:chgData name="付 志远" userId="dc4f241f4b284dd7" providerId="LiveId" clId="{E309CA64-F67B-4A36-A9C0-07312C437FF3}" dt="2022-01-03T03:24:59.243" v="2" actId="6938"/>
          <pc:sldLayoutMkLst>
            <pc:docMk/>
            <pc:sldMasterMk cId="1865053001" sldId="2147483651"/>
            <pc:sldLayoutMk cId="646286257" sldId="2147483655"/>
          </pc:sldLayoutMkLst>
        </pc:sldLayoutChg>
        <pc:sldLayoutChg chg="new replId">
          <pc:chgData name="付 志远" userId="dc4f241f4b284dd7" providerId="LiveId" clId="{E309CA64-F67B-4A36-A9C0-07312C437FF3}" dt="2022-01-03T03:24:59.243" v="2" actId="6938"/>
          <pc:sldLayoutMkLst>
            <pc:docMk/>
            <pc:sldMasterMk cId="1865053001" sldId="2147483651"/>
            <pc:sldLayoutMk cId="2757261126" sldId="2147483656"/>
          </pc:sldLayoutMkLst>
        </pc:sldLayoutChg>
        <pc:sldLayoutChg chg="new replId">
          <pc:chgData name="付 志远" userId="dc4f241f4b284dd7" providerId="LiveId" clId="{E309CA64-F67B-4A36-A9C0-07312C437FF3}" dt="2022-01-03T03:24:59.243" v="2" actId="6938"/>
          <pc:sldLayoutMkLst>
            <pc:docMk/>
            <pc:sldMasterMk cId="1865053001" sldId="2147483651"/>
            <pc:sldLayoutMk cId="211164705" sldId="2147483657"/>
          </pc:sldLayoutMkLst>
        </pc:sldLayoutChg>
        <pc:sldLayoutChg chg="new replId">
          <pc:chgData name="付 志远" userId="dc4f241f4b284dd7" providerId="LiveId" clId="{E309CA64-F67B-4A36-A9C0-07312C437FF3}" dt="2022-01-03T03:24:59.243" v="2" actId="6938"/>
          <pc:sldLayoutMkLst>
            <pc:docMk/>
            <pc:sldMasterMk cId="1865053001" sldId="2147483651"/>
            <pc:sldLayoutMk cId="3405376909" sldId="2147483658"/>
          </pc:sldLayoutMkLst>
        </pc:sldLayoutChg>
        <pc:sldLayoutChg chg="new replId">
          <pc:chgData name="付 志远" userId="dc4f241f4b284dd7" providerId="LiveId" clId="{E309CA64-F67B-4A36-A9C0-07312C437FF3}" dt="2022-01-03T03:24:59.243" v="2" actId="6938"/>
          <pc:sldLayoutMkLst>
            <pc:docMk/>
            <pc:sldMasterMk cId="1865053001" sldId="2147483651"/>
            <pc:sldLayoutMk cId="2562927039" sldId="2147483659"/>
          </pc:sldLayoutMkLst>
        </pc:sldLayoutChg>
        <pc:sldLayoutChg chg="new replId">
          <pc:chgData name="付 志远" userId="dc4f241f4b284dd7" providerId="LiveId" clId="{E309CA64-F67B-4A36-A9C0-07312C437FF3}" dt="2022-01-03T03:24:59.243" v="2" actId="6938"/>
          <pc:sldLayoutMkLst>
            <pc:docMk/>
            <pc:sldMasterMk cId="1865053001" sldId="2147483651"/>
            <pc:sldLayoutMk cId="1228559349" sldId="2147483660"/>
          </pc:sldLayoutMkLst>
        </pc:sldLayoutChg>
        <pc:sldLayoutChg chg="new replId">
          <pc:chgData name="付 志远" userId="dc4f241f4b284dd7" providerId="LiveId" clId="{E309CA64-F67B-4A36-A9C0-07312C437FF3}" dt="2022-01-03T03:24:59.243" v="2" actId="6938"/>
          <pc:sldLayoutMkLst>
            <pc:docMk/>
            <pc:sldMasterMk cId="1865053001" sldId="2147483651"/>
            <pc:sldLayoutMk cId="2641753407" sldId="2147483661"/>
          </pc:sldLayoutMkLst>
        </pc:sldLayoutChg>
        <pc:sldLayoutChg chg="new replId">
          <pc:chgData name="付 志远" userId="dc4f241f4b284dd7" providerId="LiveId" clId="{E309CA64-F67B-4A36-A9C0-07312C437FF3}" dt="2022-01-03T03:24:59.243" v="2" actId="6938"/>
          <pc:sldLayoutMkLst>
            <pc:docMk/>
            <pc:sldMasterMk cId="1865053001" sldId="2147483651"/>
            <pc:sldLayoutMk cId="1171301285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1592D-A9ED-484C-97A9-0FD212674F20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7F70D-BB11-407F-9A98-93C61BD2EE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05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7F70D-BB11-407F-9A98-93C61BD2EE2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079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7F70D-BB11-407F-9A98-93C61BD2EE2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068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7F70D-BB11-407F-9A98-93C61BD2EE2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738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E4964-9797-4E4A-AA73-8E5DE344F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06C7AC-ED98-40DB-950C-06F6F505F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1A191-6455-4051-926D-EE2AA4CD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62F5-CB14-498B-AE37-5D56D835CEC4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3981A7-D8F5-4967-B90E-1DDBAF24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F11ACA-E824-4A4A-AF60-C21DE1C2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B8CC-EE1A-4E6D-9458-D94DD5E7E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00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36A50-2245-40C7-A8D3-1FDE7687A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E9E007-9996-41EE-B008-49042296A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610EB-8F2A-44B7-9177-2C10DB44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62F5-CB14-498B-AE37-5D56D835CEC4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7F4308-4919-455E-A023-DA12713B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7A705-8A81-43E0-9E1D-769084AC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B8CC-EE1A-4E6D-9458-D94DD5E7E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75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30C040-DA71-48A0-9282-D00050497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4291E8-100C-4575-BB91-AC3C1A080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C868B-01E2-4CD2-93D7-E37141D4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62F5-CB14-498B-AE37-5D56D835CEC4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033CE4-A646-4BD3-BE82-0EF951C8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A0A69-C62C-4261-AC7C-09618199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B8CC-EE1A-4E6D-9458-D94DD5E7E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01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9D910-BA7C-4E36-972E-24B12C68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657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CFF09-30A7-4216-B29C-35DF6943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BF4644-B465-4AC4-A5E9-77375CE2C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26174-94A1-4C77-8260-99A00C8C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62F5-CB14-498B-AE37-5D56D835CEC4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E5D5B5-9B89-45E9-AF4F-DADEB38B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FF0C2F-434E-45AF-9BE1-F4278F81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B8CC-EE1A-4E6D-9458-D94DD5E7E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4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13E73-C409-40F3-9C64-CB90098F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F510B1-B5C4-4E91-858E-18B42ADD9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34926C-1FFB-4C4E-BB88-C0D674018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62F5-CB14-498B-AE37-5D56D835CEC4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EA623-AFDE-4089-AFC0-0E50B372D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70D51-6184-465C-8668-BDB7F8FD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B8CC-EE1A-4E6D-9458-D94DD5E7E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95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20DEA-46E0-403D-B95A-1FB99EFB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BD70A-430A-46C1-9362-2C10159F1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0134CA-EA7A-41E5-8696-76778A53C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3A7A6B-C560-4555-9E50-E6645E7E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62F5-CB14-498B-AE37-5D56D835CEC4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5ABF6B-D3D1-43D3-BAE7-D5364A76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B59ABA-75BA-4272-9C00-B76979EC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B8CC-EE1A-4E6D-9458-D94DD5E7E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286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3E1A0-071E-496F-BA20-3A95DA8D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6A79-7744-4393-B645-C6FFB3DD8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A5F2E9-0DF8-4390-AC93-6D4E82524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40D3B2-49BF-4B1D-9E86-A425AADC7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570BDD-613B-4DBA-AC5C-050E95F2C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957E84-C399-4660-BB42-F2B9DFD9A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62F5-CB14-498B-AE37-5D56D835CEC4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FD6E57-EB3E-41BA-8DAC-EEE1E5E45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6B4ABB-63D6-4E26-B97B-8EBC2ABE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B8CC-EE1A-4E6D-9458-D94DD5E7E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261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332D5-8DB8-4987-B39D-12CE73BB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325C9C-312E-4A25-A1B6-84A96D08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62F5-CB14-498B-AE37-5D56D835CEC4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9F9DE4-2716-4020-9364-8AED31FE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897D85-C1F2-44DC-8579-11036130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B8CC-EE1A-4E6D-9458-D94DD5E7E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6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6DC9FB-C6D0-4582-AA0F-AB2228432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62F5-CB14-498B-AE37-5D56D835CEC4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72A616-24C9-4C35-8741-1034C1CD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5F4FF3-B637-4A34-B857-3BADF811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B8CC-EE1A-4E6D-9458-D94DD5E7E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37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326F4-2ACB-4BCF-AB7C-1A5005F6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34544C-4FB0-4368-8D70-00646BF54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3320F-23B2-4A24-B2AA-22B727563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9534E2-CC8C-4262-9FCC-D4E6C205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62F5-CB14-498B-AE37-5D56D835CEC4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27001E-B318-4638-ABB6-89E641DF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47E68E-BD45-474D-8F36-A65A8327E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B8CC-EE1A-4E6D-9458-D94DD5E7E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27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227C7-11A0-443B-A507-EAD0D678F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888B2C6-BC7F-4DE0-B53F-7DEB8CB3C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204FB3-146F-46FD-8695-5333E5123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48DDFE-3EEF-4C93-B083-37810C16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562F5-CB14-498B-AE37-5D56D835CEC4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C7169E-E891-4016-8C14-15E24170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4A0EF8-7486-4DF0-A017-52A1F477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3B8CC-EE1A-4E6D-9458-D94DD5E7E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5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8347015-E0CC-4115-BA61-0650F1F9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08CE18-07F2-4EFF-81CD-5164F9822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C684AB-E81B-4EA5-95FA-A4D800D82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562F5-CB14-498B-AE37-5D56D835CEC4}" type="datetimeFigureOut">
              <a:rPr lang="zh-CN" altLang="en-US" smtClean="0"/>
              <a:t>2022/1/3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9D971-D053-452E-89EE-345F3839E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F8580-B81A-4334-85D2-0D87BB093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3B8CC-EE1A-4E6D-9458-D94DD5E7EE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05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5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37" Type="http://schemas.openxmlformats.org/officeDocument/2006/relationships/image" Target="../media/image44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36" Type="http://schemas.openxmlformats.org/officeDocument/2006/relationships/image" Target="../media/image43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35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AA4D3B44-3183-4EAF-99D1-7566DC13AA82}"/>
              </a:ext>
            </a:extLst>
          </p:cNvPr>
          <p:cNvGrpSpPr/>
          <p:nvPr/>
        </p:nvGrpSpPr>
        <p:grpSpPr>
          <a:xfrm>
            <a:off x="3264874" y="1691868"/>
            <a:ext cx="3862067" cy="3002279"/>
            <a:chOff x="3264874" y="1691868"/>
            <a:chExt cx="3862067" cy="3002279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4E643E2-E454-4030-BFA8-A96B33AF8162}"/>
                </a:ext>
              </a:extLst>
            </p:cNvPr>
            <p:cNvSpPr/>
            <p:nvPr/>
          </p:nvSpPr>
          <p:spPr>
            <a:xfrm>
              <a:off x="3845858" y="1766046"/>
              <a:ext cx="2608729" cy="26087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C265741D-FE79-4597-9ED1-3EB69CECAAB8}"/>
                </a:ext>
              </a:extLst>
            </p:cNvPr>
            <p:cNvCxnSpPr>
              <a:stCxn id="4" idx="3"/>
              <a:endCxn id="4" idx="6"/>
            </p:cNvCxnSpPr>
            <p:nvPr/>
          </p:nvCxnSpPr>
          <p:spPr>
            <a:xfrm flipV="1">
              <a:off x="4227898" y="3070411"/>
              <a:ext cx="2226689" cy="9223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8F2336BD-7F07-45A4-BD53-1348E3CA36C0}"/>
                    </a:ext>
                  </a:extLst>
                </p:cNvPr>
                <p:cNvSpPr txBox="1"/>
                <p:nvPr/>
              </p:nvSpPr>
              <p:spPr>
                <a:xfrm>
                  <a:off x="3917576" y="3908611"/>
                  <a:ext cx="4482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8F2336BD-7F07-45A4-BD53-1348E3CA3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576" y="3908611"/>
                  <a:ext cx="4482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97049A3-1DE0-4FF9-9C8B-5E427A9D72D4}"/>
                    </a:ext>
                  </a:extLst>
                </p:cNvPr>
                <p:cNvSpPr txBox="1"/>
                <p:nvPr/>
              </p:nvSpPr>
              <p:spPr>
                <a:xfrm>
                  <a:off x="4554068" y="4324815"/>
                  <a:ext cx="4482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D97049A3-1DE0-4FF9-9C8B-5E427A9D7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4068" y="4324815"/>
                  <a:ext cx="44823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12068C28-5F1B-4CC8-A89B-F357F81441D0}"/>
                    </a:ext>
                  </a:extLst>
                </p:cNvPr>
                <p:cNvSpPr txBox="1"/>
                <p:nvPr/>
              </p:nvSpPr>
              <p:spPr>
                <a:xfrm>
                  <a:off x="5450540" y="4238999"/>
                  <a:ext cx="4482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12068C28-5F1B-4CC8-A89B-F357F81441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540" y="4238999"/>
                  <a:ext cx="44823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5409F1D-97F9-4BC5-9355-ADE1ACBC9D3F}"/>
                    </a:ext>
                  </a:extLst>
                </p:cNvPr>
                <p:cNvSpPr txBox="1"/>
                <p:nvPr/>
              </p:nvSpPr>
              <p:spPr>
                <a:xfrm>
                  <a:off x="6174959" y="2184332"/>
                  <a:ext cx="9519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5409F1D-97F9-4BC5-9355-ADE1ACBC9D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4959" y="2184332"/>
                  <a:ext cx="95198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C3E1D4A-D84C-42D5-A147-FCDD5E27AAA6}"/>
                    </a:ext>
                  </a:extLst>
                </p:cNvPr>
                <p:cNvSpPr txBox="1"/>
                <p:nvPr/>
              </p:nvSpPr>
              <p:spPr>
                <a:xfrm>
                  <a:off x="6487002" y="2860294"/>
                  <a:ext cx="4482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C3E1D4A-D84C-42D5-A147-FCDD5E27A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7002" y="2860294"/>
                  <a:ext cx="44823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A1D4D17-84E1-4158-869F-13E167AC1F4C}"/>
                    </a:ext>
                  </a:extLst>
                </p:cNvPr>
                <p:cNvSpPr txBox="1"/>
                <p:nvPr/>
              </p:nvSpPr>
              <p:spPr>
                <a:xfrm>
                  <a:off x="6262884" y="3721183"/>
                  <a:ext cx="4482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A1D4D17-84E1-4158-869F-13E167AC1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884" y="3721183"/>
                  <a:ext cx="44823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983ADF2B-5C55-458E-84A4-58A3B742B3B6}"/>
                    </a:ext>
                  </a:extLst>
                </p:cNvPr>
                <p:cNvSpPr txBox="1"/>
                <p:nvPr/>
              </p:nvSpPr>
              <p:spPr>
                <a:xfrm>
                  <a:off x="3601225" y="1864231"/>
                  <a:ext cx="8157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983ADF2B-5C55-458E-84A4-58A3B742B3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1225" y="1864231"/>
                  <a:ext cx="81579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08B1D500-EE87-4BCF-8092-3E60B60F7E72}"/>
                    </a:ext>
                  </a:extLst>
                </p:cNvPr>
                <p:cNvSpPr txBox="1"/>
                <p:nvPr/>
              </p:nvSpPr>
              <p:spPr>
                <a:xfrm>
                  <a:off x="5803962" y="1691868"/>
                  <a:ext cx="9519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0" dirty="0"/>
                    <a:t>2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08B1D500-EE87-4BCF-8092-3E60B60F7E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3962" y="1691868"/>
                  <a:ext cx="951982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5128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6C63DA2-4772-4309-AC5B-BD82A2F7537B}"/>
                    </a:ext>
                  </a:extLst>
                </p:cNvPr>
                <p:cNvSpPr txBox="1"/>
                <p:nvPr/>
              </p:nvSpPr>
              <p:spPr>
                <a:xfrm>
                  <a:off x="3264874" y="3162241"/>
                  <a:ext cx="8157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6C63DA2-4772-4309-AC5B-BD82A2F75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874" y="3162241"/>
                  <a:ext cx="81579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9470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 94">
            <a:extLst>
              <a:ext uri="{FF2B5EF4-FFF2-40B4-BE49-F238E27FC236}">
                <a16:creationId xmlns:a16="http://schemas.microsoft.com/office/drawing/2014/main" id="{EE1A02C9-F50B-4C25-98C4-E7E1BF6E21E7}"/>
              </a:ext>
            </a:extLst>
          </p:cNvPr>
          <p:cNvGrpSpPr/>
          <p:nvPr/>
        </p:nvGrpSpPr>
        <p:grpSpPr>
          <a:xfrm>
            <a:off x="1489465" y="741249"/>
            <a:ext cx="8996781" cy="5583562"/>
            <a:chOff x="1489465" y="741249"/>
            <a:chExt cx="8996781" cy="5583562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CDA4EC3F-FAA8-402D-A15A-714123CEF620}"/>
                </a:ext>
              </a:extLst>
            </p:cNvPr>
            <p:cNvGrpSpPr/>
            <p:nvPr/>
          </p:nvGrpSpPr>
          <p:grpSpPr>
            <a:xfrm>
              <a:off x="1489465" y="741249"/>
              <a:ext cx="3310654" cy="2808354"/>
              <a:chOff x="2485668" y="2199613"/>
              <a:chExt cx="2233953" cy="1895013"/>
            </a:xfrm>
          </p:grpSpPr>
          <p:sp>
            <p:nvSpPr>
              <p:cNvPr id="3" name="五边形 2">
                <a:extLst>
                  <a:ext uri="{FF2B5EF4-FFF2-40B4-BE49-F238E27FC236}">
                    <a16:creationId xmlns:a16="http://schemas.microsoft.com/office/drawing/2014/main" id="{E0F82F5A-BFD8-4EDF-BD89-07E912D34864}"/>
                  </a:ext>
                </a:extLst>
              </p:cNvPr>
              <p:cNvSpPr/>
              <p:nvPr/>
            </p:nvSpPr>
            <p:spPr>
              <a:xfrm>
                <a:off x="2799704" y="2199613"/>
                <a:ext cx="1698245" cy="1617376"/>
              </a:xfrm>
              <a:prstGeom prst="pentag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272CA1ED-32DC-496A-893E-3D28631CA80F}"/>
                      </a:ext>
                    </a:extLst>
                  </p:cNvPr>
                  <p:cNvSpPr txBox="1"/>
                  <p:nvPr/>
                </p:nvSpPr>
                <p:spPr>
                  <a:xfrm>
                    <a:off x="2485668" y="3244334"/>
                    <a:ext cx="62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272CA1ED-32DC-496A-893E-3D28631CA8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5668" y="3244334"/>
                    <a:ext cx="62807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2B556FCE-D57C-47B6-81A8-FA731B8C2EEA}"/>
                      </a:ext>
                    </a:extLst>
                  </p:cNvPr>
                  <p:cNvSpPr txBox="1"/>
                  <p:nvPr/>
                </p:nvSpPr>
                <p:spPr>
                  <a:xfrm>
                    <a:off x="2799704" y="2199613"/>
                    <a:ext cx="62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b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2B556FCE-D57C-47B6-81A8-FA731B8C2E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9704" y="2199613"/>
                    <a:ext cx="62807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909A576B-76DD-4542-B865-F10261D25487}"/>
                      </a:ext>
                    </a:extLst>
                  </p:cNvPr>
                  <p:cNvSpPr txBox="1"/>
                  <p:nvPr/>
                </p:nvSpPr>
                <p:spPr>
                  <a:xfrm>
                    <a:off x="3869877" y="2224753"/>
                    <a:ext cx="62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909A576B-76DD-4542-B865-F10261D254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9877" y="2224753"/>
                    <a:ext cx="62807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CE389D01-4635-4925-BABF-D8F2F35A9482}"/>
                      </a:ext>
                    </a:extLst>
                  </p:cNvPr>
                  <p:cNvSpPr txBox="1"/>
                  <p:nvPr/>
                </p:nvSpPr>
                <p:spPr>
                  <a:xfrm>
                    <a:off x="4091549" y="3244334"/>
                    <a:ext cx="62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CE389D01-4635-4925-BABF-D8F2F35A94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1549" y="3244334"/>
                    <a:ext cx="62807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843F8537-725C-41D8-9EC9-2138B444A498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 flipV="1">
                <a:off x="3113740" y="2199613"/>
                <a:ext cx="535087" cy="16173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83C75781-FD3B-459C-9B7D-98B5D6F264BA}"/>
                      </a:ext>
                    </a:extLst>
                  </p:cNvPr>
                  <p:cNvSpPr txBox="1"/>
                  <p:nvPr/>
                </p:nvSpPr>
                <p:spPr>
                  <a:xfrm>
                    <a:off x="2854963" y="2721973"/>
                    <a:ext cx="62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83C75781-FD3B-459C-9B7D-98B5D6F264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4963" y="2721973"/>
                    <a:ext cx="62807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8EB3C93B-B54D-49B2-9C82-E07FB757ADDE}"/>
                  </a:ext>
                </a:extLst>
              </p:cNvPr>
              <p:cNvCxnSpPr>
                <a:cxnSpLocks/>
                <a:stCxn id="3" idx="2"/>
                <a:endCxn id="3" idx="5"/>
              </p:cNvCxnSpPr>
              <p:nvPr/>
            </p:nvCxnSpPr>
            <p:spPr>
              <a:xfrm flipV="1">
                <a:off x="3124041" y="2817394"/>
                <a:ext cx="1373906" cy="9995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31A6FFBB-0F5D-46FA-9F32-4769D3396052}"/>
                      </a:ext>
                    </a:extLst>
                  </p:cNvPr>
                  <p:cNvSpPr txBox="1"/>
                  <p:nvPr/>
                </p:nvSpPr>
                <p:spPr>
                  <a:xfrm>
                    <a:off x="3545261" y="2883463"/>
                    <a:ext cx="628072" cy="2492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31A6FFBB-0F5D-46FA-9F32-4769D33960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5261" y="2883463"/>
                    <a:ext cx="628072" cy="24921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961" r="-1961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3F1BBE5F-99BA-476C-8077-F803A1F9E12B}"/>
                      </a:ext>
                    </a:extLst>
                  </p:cNvPr>
                  <p:cNvSpPr txBox="1"/>
                  <p:nvPr/>
                </p:nvSpPr>
                <p:spPr>
                  <a:xfrm>
                    <a:off x="3224879" y="3845409"/>
                    <a:ext cx="825528" cy="2492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((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3F1BBE5F-99BA-476C-8077-F803A1F9E1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4879" y="3845409"/>
                    <a:ext cx="825528" cy="24921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493" r="-3980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6615B8EF-60C7-443E-B8BD-8A80B5A58370}"/>
                </a:ext>
              </a:extLst>
            </p:cNvPr>
            <p:cNvGrpSpPr/>
            <p:nvPr/>
          </p:nvGrpSpPr>
          <p:grpSpPr>
            <a:xfrm>
              <a:off x="4314468" y="758740"/>
              <a:ext cx="3310654" cy="2808354"/>
              <a:chOff x="2485668" y="2199613"/>
              <a:chExt cx="2233953" cy="1895013"/>
            </a:xfrm>
          </p:grpSpPr>
          <p:sp>
            <p:nvSpPr>
              <p:cNvPr id="23" name="五边形 22">
                <a:extLst>
                  <a:ext uri="{FF2B5EF4-FFF2-40B4-BE49-F238E27FC236}">
                    <a16:creationId xmlns:a16="http://schemas.microsoft.com/office/drawing/2014/main" id="{774A5EE2-A188-4BF0-9249-72F12435EBFB}"/>
                  </a:ext>
                </a:extLst>
              </p:cNvPr>
              <p:cNvSpPr/>
              <p:nvPr/>
            </p:nvSpPr>
            <p:spPr>
              <a:xfrm>
                <a:off x="2799704" y="2199613"/>
                <a:ext cx="1698245" cy="1617376"/>
              </a:xfrm>
              <a:prstGeom prst="pentag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831B72E5-4A29-4B7D-8B89-2C1DAA7ABF76}"/>
                      </a:ext>
                    </a:extLst>
                  </p:cNvPr>
                  <p:cNvSpPr txBox="1"/>
                  <p:nvPr/>
                </p:nvSpPr>
                <p:spPr>
                  <a:xfrm>
                    <a:off x="2485668" y="3244334"/>
                    <a:ext cx="62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831B72E5-4A29-4B7D-8B89-2C1DAA7ABF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5668" y="3244334"/>
                    <a:ext cx="62807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7C148251-3A68-4345-9F9D-A0884C758643}"/>
                      </a:ext>
                    </a:extLst>
                  </p:cNvPr>
                  <p:cNvSpPr txBox="1"/>
                  <p:nvPr/>
                </p:nvSpPr>
                <p:spPr>
                  <a:xfrm>
                    <a:off x="2799704" y="2199613"/>
                    <a:ext cx="62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b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7C148251-3A68-4345-9F9D-A0884C7586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9704" y="2199613"/>
                    <a:ext cx="628072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A30000CF-75B8-4868-B212-381123E29DD5}"/>
                      </a:ext>
                    </a:extLst>
                  </p:cNvPr>
                  <p:cNvSpPr txBox="1"/>
                  <p:nvPr/>
                </p:nvSpPr>
                <p:spPr>
                  <a:xfrm>
                    <a:off x="3869877" y="2224753"/>
                    <a:ext cx="62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A30000CF-75B8-4868-B212-381123E29D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9877" y="2224753"/>
                    <a:ext cx="628072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D64FE6A5-0B09-4B5A-BC8F-E152FB6B64A6}"/>
                      </a:ext>
                    </a:extLst>
                  </p:cNvPr>
                  <p:cNvSpPr txBox="1"/>
                  <p:nvPr/>
                </p:nvSpPr>
                <p:spPr>
                  <a:xfrm>
                    <a:off x="4091549" y="3244334"/>
                    <a:ext cx="62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D64FE6A5-0B09-4B5A-BC8F-E152FB6B64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1549" y="3244334"/>
                    <a:ext cx="628072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4730372A-A6A4-4FE1-8856-B671430329DC}"/>
                  </a:ext>
                </a:extLst>
              </p:cNvPr>
              <p:cNvCxnSpPr>
                <a:cxnSpLocks/>
                <a:endCxn id="23" idx="0"/>
              </p:cNvCxnSpPr>
              <p:nvPr/>
            </p:nvCxnSpPr>
            <p:spPr>
              <a:xfrm flipV="1">
                <a:off x="3113740" y="2199613"/>
                <a:ext cx="535087" cy="16173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81277412-679C-4930-B817-0551F21D28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54963" y="2721973"/>
                    <a:ext cx="62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81277412-679C-4930-B817-0551F21D28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4963" y="2721973"/>
                    <a:ext cx="62807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7972A3BE-A0B5-47F5-9BB3-C119B66AB5B6}"/>
                  </a:ext>
                </a:extLst>
              </p:cNvPr>
              <p:cNvCxnSpPr>
                <a:cxnSpLocks/>
                <a:stCxn id="23" idx="0"/>
                <a:endCxn id="23" idx="4"/>
              </p:cNvCxnSpPr>
              <p:nvPr/>
            </p:nvCxnSpPr>
            <p:spPr>
              <a:xfrm>
                <a:off x="3648826" y="2199613"/>
                <a:ext cx="524786" cy="16173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BE68AA7A-03F9-40EB-B7FC-8CA1A022E081}"/>
                      </a:ext>
                    </a:extLst>
                  </p:cNvPr>
                  <p:cNvSpPr txBox="1"/>
                  <p:nvPr/>
                </p:nvSpPr>
                <p:spPr>
                  <a:xfrm>
                    <a:off x="3869878" y="2721973"/>
                    <a:ext cx="469526" cy="2492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BE68AA7A-03F9-40EB-B7FC-8CA1A022E0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9878" y="2721973"/>
                    <a:ext cx="469526" cy="24921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BACA2F31-48DA-4819-A233-BDCF6310A0E0}"/>
                      </a:ext>
                    </a:extLst>
                  </p:cNvPr>
                  <p:cNvSpPr txBox="1"/>
                  <p:nvPr/>
                </p:nvSpPr>
                <p:spPr>
                  <a:xfrm>
                    <a:off x="3224879" y="3845409"/>
                    <a:ext cx="866670" cy="2492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BACA2F31-48DA-4819-A233-BDCF6310A0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4879" y="3845409"/>
                    <a:ext cx="866670" cy="24921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9558037D-692B-44FF-86C1-BD0D4DF92204}"/>
                </a:ext>
              </a:extLst>
            </p:cNvPr>
            <p:cNvGrpSpPr/>
            <p:nvPr/>
          </p:nvGrpSpPr>
          <p:grpSpPr>
            <a:xfrm>
              <a:off x="5794910" y="3559715"/>
              <a:ext cx="3310654" cy="2765096"/>
              <a:chOff x="2485668" y="2199613"/>
              <a:chExt cx="2233953" cy="1865824"/>
            </a:xfrm>
          </p:grpSpPr>
          <p:sp>
            <p:nvSpPr>
              <p:cNvPr id="37" name="五边形 36">
                <a:extLst>
                  <a:ext uri="{FF2B5EF4-FFF2-40B4-BE49-F238E27FC236}">
                    <a16:creationId xmlns:a16="http://schemas.microsoft.com/office/drawing/2014/main" id="{9715610C-6703-4231-BABC-E380A04730C9}"/>
                  </a:ext>
                </a:extLst>
              </p:cNvPr>
              <p:cNvSpPr/>
              <p:nvPr/>
            </p:nvSpPr>
            <p:spPr>
              <a:xfrm>
                <a:off x="2799704" y="2199613"/>
                <a:ext cx="1698245" cy="1617376"/>
              </a:xfrm>
              <a:prstGeom prst="pentag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96EA4665-7972-4575-9B97-5277A60F530D}"/>
                      </a:ext>
                    </a:extLst>
                  </p:cNvPr>
                  <p:cNvSpPr txBox="1"/>
                  <p:nvPr/>
                </p:nvSpPr>
                <p:spPr>
                  <a:xfrm>
                    <a:off x="2485668" y="3244334"/>
                    <a:ext cx="62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96EA4665-7972-4575-9B97-5277A60F53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5668" y="3244334"/>
                    <a:ext cx="628072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E082A142-B4D5-40AC-A209-7EBAA9A2A7A0}"/>
                      </a:ext>
                    </a:extLst>
                  </p:cNvPr>
                  <p:cNvSpPr txBox="1"/>
                  <p:nvPr/>
                </p:nvSpPr>
                <p:spPr>
                  <a:xfrm>
                    <a:off x="2799704" y="2199613"/>
                    <a:ext cx="62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b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E082A142-B4D5-40AC-A209-7EBAA9A2A7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9704" y="2199613"/>
                    <a:ext cx="628072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6EFD6A5E-4AC2-4971-BF23-3E09AE8BFC2F}"/>
                      </a:ext>
                    </a:extLst>
                  </p:cNvPr>
                  <p:cNvSpPr txBox="1"/>
                  <p:nvPr/>
                </p:nvSpPr>
                <p:spPr>
                  <a:xfrm>
                    <a:off x="3869877" y="2224753"/>
                    <a:ext cx="62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6EFD6A5E-4AC2-4971-BF23-3E09AE8BFC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9877" y="2224753"/>
                    <a:ext cx="628072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704EF4D5-E42D-4D98-8305-3547696F2EEA}"/>
                      </a:ext>
                    </a:extLst>
                  </p:cNvPr>
                  <p:cNvSpPr txBox="1"/>
                  <p:nvPr/>
                </p:nvSpPr>
                <p:spPr>
                  <a:xfrm>
                    <a:off x="4091549" y="3244334"/>
                    <a:ext cx="62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704EF4D5-E42D-4D98-8305-3547696F2E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1549" y="3244334"/>
                    <a:ext cx="628072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9F6AFA0E-11E9-4B48-9832-3A2130CE7CB9}"/>
                  </a:ext>
                </a:extLst>
              </p:cNvPr>
              <p:cNvCxnSpPr>
                <a:cxnSpLocks/>
                <a:endCxn id="37" idx="5"/>
              </p:cNvCxnSpPr>
              <p:nvPr/>
            </p:nvCxnSpPr>
            <p:spPr>
              <a:xfrm flipV="1">
                <a:off x="3113740" y="2817394"/>
                <a:ext cx="1384206" cy="9995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703DA453-C265-4F1C-AB51-181BC2732DE5}"/>
                      </a:ext>
                    </a:extLst>
                  </p:cNvPr>
                  <p:cNvSpPr txBox="1"/>
                  <p:nvPr/>
                </p:nvSpPr>
                <p:spPr>
                  <a:xfrm>
                    <a:off x="3279530" y="2582831"/>
                    <a:ext cx="628072" cy="2492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703DA453-C265-4F1C-AB51-181BC2732D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9530" y="2582831"/>
                    <a:ext cx="628072" cy="24921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38380917-D0C5-41FF-9A08-F01EAF8157A3}"/>
                  </a:ext>
                </a:extLst>
              </p:cNvPr>
              <p:cNvCxnSpPr>
                <a:cxnSpLocks/>
                <a:stCxn id="37" idx="1"/>
                <a:endCxn id="37" idx="5"/>
              </p:cNvCxnSpPr>
              <p:nvPr/>
            </p:nvCxnSpPr>
            <p:spPr>
              <a:xfrm>
                <a:off x="2799706" y="2817394"/>
                <a:ext cx="16982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BE6A183E-C4D5-4C43-A6E0-B387C3023AD9}"/>
                      </a:ext>
                    </a:extLst>
                  </p:cNvPr>
                  <p:cNvSpPr txBox="1"/>
                  <p:nvPr/>
                </p:nvSpPr>
                <p:spPr>
                  <a:xfrm>
                    <a:off x="3186558" y="3167635"/>
                    <a:ext cx="628072" cy="2492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BE6A183E-C4D5-4C43-A6E0-B387C3023A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6558" y="3167635"/>
                    <a:ext cx="628072" cy="24921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961" r="-2614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C9DEB607-2D4A-42A3-8179-326A9ECEC14C}"/>
                      </a:ext>
                    </a:extLst>
                  </p:cNvPr>
                  <p:cNvSpPr txBox="1"/>
                  <p:nvPr/>
                </p:nvSpPr>
                <p:spPr>
                  <a:xfrm>
                    <a:off x="3253038" y="3792164"/>
                    <a:ext cx="628072" cy="2732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𝑏𝑐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C9DEB607-2D4A-42A3-8179-326A9ECEC1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3038" y="3792164"/>
                    <a:ext cx="628072" cy="273273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961" r="-39216" b="-895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1D0EF511-417B-4039-A1B0-3F51B7D8BA5E}"/>
                </a:ext>
              </a:extLst>
            </p:cNvPr>
            <p:cNvGrpSpPr/>
            <p:nvPr/>
          </p:nvGrpSpPr>
          <p:grpSpPr>
            <a:xfrm>
              <a:off x="2769714" y="3559715"/>
              <a:ext cx="3310654" cy="2765096"/>
              <a:chOff x="2485668" y="2199613"/>
              <a:chExt cx="2233953" cy="1865824"/>
            </a:xfrm>
          </p:grpSpPr>
          <p:sp>
            <p:nvSpPr>
              <p:cNvPr id="51" name="五边形 50">
                <a:extLst>
                  <a:ext uri="{FF2B5EF4-FFF2-40B4-BE49-F238E27FC236}">
                    <a16:creationId xmlns:a16="http://schemas.microsoft.com/office/drawing/2014/main" id="{A9EEF2EA-0DFA-4105-A1FB-38AE7768E12F}"/>
                  </a:ext>
                </a:extLst>
              </p:cNvPr>
              <p:cNvSpPr/>
              <p:nvPr/>
            </p:nvSpPr>
            <p:spPr>
              <a:xfrm>
                <a:off x="2799704" y="2199613"/>
                <a:ext cx="1698245" cy="1617376"/>
              </a:xfrm>
              <a:prstGeom prst="pentag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2D5DC6C9-516B-4165-AE88-EFC4D7B90654}"/>
                      </a:ext>
                    </a:extLst>
                  </p:cNvPr>
                  <p:cNvSpPr txBox="1"/>
                  <p:nvPr/>
                </p:nvSpPr>
                <p:spPr>
                  <a:xfrm>
                    <a:off x="2485668" y="3244334"/>
                    <a:ext cx="62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2D5DC6C9-516B-4165-AE88-EFC4D7B906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5668" y="3244334"/>
                    <a:ext cx="628072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8B7F53DA-306D-45DF-8EF0-432E5DFBE942}"/>
                      </a:ext>
                    </a:extLst>
                  </p:cNvPr>
                  <p:cNvSpPr txBox="1"/>
                  <p:nvPr/>
                </p:nvSpPr>
                <p:spPr>
                  <a:xfrm>
                    <a:off x="2799704" y="2199613"/>
                    <a:ext cx="62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b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53" name="文本框 52">
                    <a:extLst>
                      <a:ext uri="{FF2B5EF4-FFF2-40B4-BE49-F238E27FC236}">
                        <a16:creationId xmlns:a16="http://schemas.microsoft.com/office/drawing/2014/main" id="{8B7F53DA-306D-45DF-8EF0-432E5DFBE9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9704" y="2199613"/>
                    <a:ext cx="628072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90CA47A3-6664-41DB-8F03-79BDFC04E8D5}"/>
                      </a:ext>
                    </a:extLst>
                  </p:cNvPr>
                  <p:cNvSpPr txBox="1"/>
                  <p:nvPr/>
                </p:nvSpPr>
                <p:spPr>
                  <a:xfrm>
                    <a:off x="3869877" y="2224753"/>
                    <a:ext cx="62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54" name="文本框 53">
                    <a:extLst>
                      <a:ext uri="{FF2B5EF4-FFF2-40B4-BE49-F238E27FC236}">
                        <a16:creationId xmlns:a16="http://schemas.microsoft.com/office/drawing/2014/main" id="{90CA47A3-6664-41DB-8F03-79BDFC04E8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9877" y="2224753"/>
                    <a:ext cx="628072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文本框 54">
                    <a:extLst>
                      <a:ext uri="{FF2B5EF4-FFF2-40B4-BE49-F238E27FC236}">
                        <a16:creationId xmlns:a16="http://schemas.microsoft.com/office/drawing/2014/main" id="{507D88CB-7AB9-4FF7-976A-1D19B85882C1}"/>
                      </a:ext>
                    </a:extLst>
                  </p:cNvPr>
                  <p:cNvSpPr txBox="1"/>
                  <p:nvPr/>
                </p:nvSpPr>
                <p:spPr>
                  <a:xfrm>
                    <a:off x="4091549" y="3244334"/>
                    <a:ext cx="62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55" name="文本框 54">
                    <a:extLst>
                      <a:ext uri="{FF2B5EF4-FFF2-40B4-BE49-F238E27FC236}">
                        <a16:creationId xmlns:a16="http://schemas.microsoft.com/office/drawing/2014/main" id="{507D88CB-7AB9-4FF7-976A-1D19B85882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1549" y="3244334"/>
                    <a:ext cx="628072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A7286844-9592-463C-AEA4-712A128A41A7}"/>
                  </a:ext>
                </a:extLst>
              </p:cNvPr>
              <p:cNvCxnSpPr>
                <a:cxnSpLocks/>
                <a:stCxn id="51" idx="1"/>
                <a:endCxn id="51" idx="4"/>
              </p:cNvCxnSpPr>
              <p:nvPr/>
            </p:nvCxnSpPr>
            <p:spPr>
              <a:xfrm>
                <a:off x="2799706" y="2817394"/>
                <a:ext cx="1373906" cy="9995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712B88A7-FA82-492F-B9F2-DECAABD7C470}"/>
                      </a:ext>
                    </a:extLst>
                  </p:cNvPr>
                  <p:cNvSpPr txBox="1"/>
                  <p:nvPr/>
                </p:nvSpPr>
                <p:spPr>
                  <a:xfrm>
                    <a:off x="3279530" y="2582831"/>
                    <a:ext cx="628072" cy="2492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712B88A7-FA82-492F-B9F2-DECAABD7C4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9530" y="2582831"/>
                    <a:ext cx="628072" cy="249217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DFE61D15-7C39-49A1-ABD6-F5812CCAA0E0}"/>
                  </a:ext>
                </a:extLst>
              </p:cNvPr>
              <p:cNvCxnSpPr>
                <a:cxnSpLocks/>
                <a:stCxn id="51" idx="1"/>
                <a:endCxn id="51" idx="5"/>
              </p:cNvCxnSpPr>
              <p:nvPr/>
            </p:nvCxnSpPr>
            <p:spPr>
              <a:xfrm>
                <a:off x="2799706" y="2817394"/>
                <a:ext cx="169824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文本框 58">
                    <a:extLst>
                      <a:ext uri="{FF2B5EF4-FFF2-40B4-BE49-F238E27FC236}">
                        <a16:creationId xmlns:a16="http://schemas.microsoft.com/office/drawing/2014/main" id="{824B4F11-6617-4046-8B97-753AFBE2FE3B}"/>
                      </a:ext>
                    </a:extLst>
                  </p:cNvPr>
                  <p:cNvSpPr txBox="1"/>
                  <p:nvPr/>
                </p:nvSpPr>
                <p:spPr>
                  <a:xfrm>
                    <a:off x="3466236" y="3119726"/>
                    <a:ext cx="628072" cy="2492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𝑏𝑐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59" name="文本框 58">
                    <a:extLst>
                      <a:ext uri="{FF2B5EF4-FFF2-40B4-BE49-F238E27FC236}">
                        <a16:creationId xmlns:a16="http://schemas.microsoft.com/office/drawing/2014/main" id="{824B4F11-6617-4046-8B97-753AFBE2FE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6236" y="3119726"/>
                    <a:ext cx="628072" cy="249217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974" r="-3289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C6CD774D-46EB-4FC3-AFBC-41E552E2A796}"/>
                      </a:ext>
                    </a:extLst>
                  </p:cNvPr>
                  <p:cNvSpPr txBox="1"/>
                  <p:nvPr/>
                </p:nvSpPr>
                <p:spPr>
                  <a:xfrm>
                    <a:off x="3253038" y="3792164"/>
                    <a:ext cx="628072" cy="2732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𝑏𝑐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C6CD774D-46EB-4FC3-AFBC-41E552E2A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3038" y="3792164"/>
                    <a:ext cx="628072" cy="273273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1961" r="-39216" b="-895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DC113EDB-1D67-4B99-941B-40B9598C2980}"/>
                </a:ext>
              </a:extLst>
            </p:cNvPr>
            <p:cNvGrpSpPr/>
            <p:nvPr/>
          </p:nvGrpSpPr>
          <p:grpSpPr>
            <a:xfrm>
              <a:off x="7175592" y="756703"/>
              <a:ext cx="3310654" cy="2788914"/>
              <a:chOff x="2485668" y="2199613"/>
              <a:chExt cx="2233953" cy="1881896"/>
            </a:xfrm>
          </p:grpSpPr>
          <p:sp>
            <p:nvSpPr>
              <p:cNvPr id="76" name="五边形 75">
                <a:extLst>
                  <a:ext uri="{FF2B5EF4-FFF2-40B4-BE49-F238E27FC236}">
                    <a16:creationId xmlns:a16="http://schemas.microsoft.com/office/drawing/2014/main" id="{26069EAB-E5A0-45AE-96C9-AB18C5A2DBEC}"/>
                  </a:ext>
                </a:extLst>
              </p:cNvPr>
              <p:cNvSpPr/>
              <p:nvPr/>
            </p:nvSpPr>
            <p:spPr>
              <a:xfrm>
                <a:off x="2799704" y="2199613"/>
                <a:ext cx="1698245" cy="1617376"/>
              </a:xfrm>
              <a:prstGeom prst="pentag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F422B87B-8DE8-4638-9BD4-9FF27E319112}"/>
                      </a:ext>
                    </a:extLst>
                  </p:cNvPr>
                  <p:cNvSpPr txBox="1"/>
                  <p:nvPr/>
                </p:nvSpPr>
                <p:spPr>
                  <a:xfrm>
                    <a:off x="2485668" y="3244334"/>
                    <a:ext cx="62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F422B87B-8DE8-4638-9BD4-9FF27E3191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5668" y="3244334"/>
                    <a:ext cx="628072" cy="369332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433A24A6-2821-4366-B7D2-9A95F4079D03}"/>
                      </a:ext>
                    </a:extLst>
                  </p:cNvPr>
                  <p:cNvSpPr txBox="1"/>
                  <p:nvPr/>
                </p:nvSpPr>
                <p:spPr>
                  <a:xfrm>
                    <a:off x="2799704" y="2199613"/>
                    <a:ext cx="62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b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433A24A6-2821-4366-B7D2-9A95F4079D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9704" y="2199613"/>
                    <a:ext cx="628072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文本框 78">
                    <a:extLst>
                      <a:ext uri="{FF2B5EF4-FFF2-40B4-BE49-F238E27FC236}">
                        <a16:creationId xmlns:a16="http://schemas.microsoft.com/office/drawing/2014/main" id="{0D6DEF73-A760-486F-A000-A4F92AE6637F}"/>
                      </a:ext>
                    </a:extLst>
                  </p:cNvPr>
                  <p:cNvSpPr txBox="1"/>
                  <p:nvPr/>
                </p:nvSpPr>
                <p:spPr>
                  <a:xfrm>
                    <a:off x="3869877" y="2224753"/>
                    <a:ext cx="62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79" name="文本框 78">
                    <a:extLst>
                      <a:ext uri="{FF2B5EF4-FFF2-40B4-BE49-F238E27FC236}">
                        <a16:creationId xmlns:a16="http://schemas.microsoft.com/office/drawing/2014/main" id="{0D6DEF73-A760-486F-A000-A4F92AE663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9877" y="2224753"/>
                    <a:ext cx="628072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B3A221BF-AD00-42C5-AA65-6A713272BEE7}"/>
                      </a:ext>
                    </a:extLst>
                  </p:cNvPr>
                  <p:cNvSpPr txBox="1"/>
                  <p:nvPr/>
                </p:nvSpPr>
                <p:spPr>
                  <a:xfrm>
                    <a:off x="4091549" y="3244334"/>
                    <a:ext cx="6280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B3A221BF-AD00-42C5-AA65-6A713272BE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1549" y="3244334"/>
                    <a:ext cx="628072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7E06070C-25C0-4803-8124-38B55440AFE0}"/>
                  </a:ext>
                </a:extLst>
              </p:cNvPr>
              <p:cNvCxnSpPr>
                <a:cxnSpLocks/>
                <a:stCxn id="76" idx="1"/>
                <a:endCxn id="76" idx="4"/>
              </p:cNvCxnSpPr>
              <p:nvPr/>
            </p:nvCxnSpPr>
            <p:spPr>
              <a:xfrm>
                <a:off x="2799706" y="2817394"/>
                <a:ext cx="1373906" cy="9995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30AE77D1-BE8C-4852-ADCE-DF486EC4DA9E}"/>
                      </a:ext>
                    </a:extLst>
                  </p:cNvPr>
                  <p:cNvSpPr txBox="1"/>
                  <p:nvPr/>
                </p:nvSpPr>
                <p:spPr>
                  <a:xfrm>
                    <a:off x="3211748" y="2954952"/>
                    <a:ext cx="628072" cy="2492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30AE77D1-BE8C-4852-ADCE-DF486EC4DA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1748" y="2954952"/>
                    <a:ext cx="628072" cy="24921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1974" r="-3289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D6853982-59DB-4D54-A1BF-8D7CCD983DE9}"/>
                  </a:ext>
                </a:extLst>
              </p:cNvPr>
              <p:cNvCxnSpPr>
                <a:cxnSpLocks/>
                <a:stCxn id="76" idx="0"/>
                <a:endCxn id="76" idx="4"/>
              </p:cNvCxnSpPr>
              <p:nvPr/>
            </p:nvCxnSpPr>
            <p:spPr>
              <a:xfrm>
                <a:off x="3648826" y="2199613"/>
                <a:ext cx="524786" cy="16173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3A888B53-614F-41D1-97A4-F6FCFB67F72A}"/>
                      </a:ext>
                    </a:extLst>
                  </p:cNvPr>
                  <p:cNvSpPr txBox="1"/>
                  <p:nvPr/>
                </p:nvSpPr>
                <p:spPr>
                  <a:xfrm>
                    <a:off x="3869878" y="2721973"/>
                    <a:ext cx="469526" cy="2492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84" name="文本框 83">
                    <a:extLst>
                      <a:ext uri="{FF2B5EF4-FFF2-40B4-BE49-F238E27FC236}">
                        <a16:creationId xmlns:a16="http://schemas.microsoft.com/office/drawing/2014/main" id="{3A888B53-614F-41D1-97A4-F6FCFB67F7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9878" y="2721973"/>
                    <a:ext cx="469526" cy="24921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3BF8D219-D961-4AF2-9012-2A0D99AB51C5}"/>
                      </a:ext>
                    </a:extLst>
                  </p:cNvPr>
                  <p:cNvSpPr txBox="1"/>
                  <p:nvPr/>
                </p:nvSpPr>
                <p:spPr>
                  <a:xfrm>
                    <a:off x="3219792" y="3808236"/>
                    <a:ext cx="628072" cy="27327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𝑐𝑑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94" name="文本框 93">
                    <a:extLst>
                      <a:ext uri="{FF2B5EF4-FFF2-40B4-BE49-F238E27FC236}">
                        <a16:creationId xmlns:a16="http://schemas.microsoft.com/office/drawing/2014/main" id="{3BF8D219-D961-4AF2-9012-2A0D99AB51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19792" y="3808236"/>
                    <a:ext cx="628072" cy="273273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1974" r="-40132" b="-895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64279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6C6BF975-88DB-470F-A953-0E0F8AF2B41E}"/>
              </a:ext>
            </a:extLst>
          </p:cNvPr>
          <p:cNvGrpSpPr/>
          <p:nvPr/>
        </p:nvGrpSpPr>
        <p:grpSpPr>
          <a:xfrm>
            <a:off x="3076214" y="1754968"/>
            <a:ext cx="3986909" cy="3536253"/>
            <a:chOff x="3076214" y="1754968"/>
            <a:chExt cx="3986909" cy="3536253"/>
          </a:xfrm>
        </p:grpSpPr>
        <p:sp>
          <p:nvSpPr>
            <p:cNvPr id="4" name="七边形 3">
              <a:extLst>
                <a:ext uri="{FF2B5EF4-FFF2-40B4-BE49-F238E27FC236}">
                  <a16:creationId xmlns:a16="http://schemas.microsoft.com/office/drawing/2014/main" id="{184E0DB1-3B45-42A0-872E-4E008E3B48C5}"/>
                </a:ext>
              </a:extLst>
            </p:cNvPr>
            <p:cNvSpPr/>
            <p:nvPr/>
          </p:nvSpPr>
          <p:spPr>
            <a:xfrm>
              <a:off x="3491345" y="1796474"/>
              <a:ext cx="3121891" cy="3121891"/>
            </a:xfrm>
            <a:prstGeom prst="heptag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698A0234-C2F2-42AB-8F7A-193D3A540C12}"/>
                    </a:ext>
                  </a:extLst>
                </p:cNvPr>
                <p:cNvSpPr txBox="1"/>
                <p:nvPr/>
              </p:nvSpPr>
              <p:spPr>
                <a:xfrm>
                  <a:off x="3418263" y="4227563"/>
                  <a:ext cx="6832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698A0234-C2F2-42AB-8F7A-193D3A540C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8263" y="4227563"/>
                  <a:ext cx="68328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33FDFEA-109B-4354-B844-F895E0E98B85}"/>
                    </a:ext>
                  </a:extLst>
                </p:cNvPr>
                <p:cNvSpPr txBox="1"/>
                <p:nvPr/>
              </p:nvSpPr>
              <p:spPr>
                <a:xfrm>
                  <a:off x="3076214" y="2875002"/>
                  <a:ext cx="6832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933FDFEA-109B-4354-B844-F895E0E98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6214" y="2875002"/>
                  <a:ext cx="68328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2B8E073-3522-4CBA-88A6-0D5FC2CA45CC}"/>
                    </a:ext>
                  </a:extLst>
                </p:cNvPr>
                <p:cNvSpPr txBox="1"/>
                <p:nvPr/>
              </p:nvSpPr>
              <p:spPr>
                <a:xfrm>
                  <a:off x="3907139" y="1792060"/>
                  <a:ext cx="6832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62B8E073-3522-4CBA-88A6-0D5FC2CA45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7139" y="1792060"/>
                  <a:ext cx="6832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81BF79D-7D06-43C2-B0EC-4AC6B8660AE7}"/>
                    </a:ext>
                  </a:extLst>
                </p:cNvPr>
                <p:cNvSpPr txBox="1"/>
                <p:nvPr/>
              </p:nvSpPr>
              <p:spPr>
                <a:xfrm>
                  <a:off x="5516577" y="1754968"/>
                  <a:ext cx="6832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E81BF79D-7D06-43C2-B0EC-4AC6B8660A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577" y="1754968"/>
                  <a:ext cx="68328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206B9FB6-C59D-41FA-9171-60B760249322}"/>
                    </a:ext>
                  </a:extLst>
                </p:cNvPr>
                <p:cNvSpPr txBox="1"/>
                <p:nvPr/>
              </p:nvSpPr>
              <p:spPr>
                <a:xfrm>
                  <a:off x="6379841" y="2720617"/>
                  <a:ext cx="6832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206B9FB6-C59D-41FA-9171-60B760249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841" y="2720617"/>
                  <a:ext cx="68328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BAF0981-4F9C-4746-82F9-3986E0EE829D}"/>
                    </a:ext>
                  </a:extLst>
                </p:cNvPr>
                <p:cNvSpPr txBox="1"/>
                <p:nvPr/>
              </p:nvSpPr>
              <p:spPr>
                <a:xfrm>
                  <a:off x="6103388" y="4272245"/>
                  <a:ext cx="6832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9BAF0981-4F9C-4746-82F9-3986E0EE82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3388" y="4272245"/>
                  <a:ext cx="68328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FB49CC1-4247-4238-B54D-8390594C77BF}"/>
                </a:ext>
              </a:extLst>
            </p:cNvPr>
            <p:cNvCxnSpPr>
              <a:stCxn id="4" idx="4"/>
              <a:endCxn id="4" idx="6"/>
            </p:cNvCxnSpPr>
            <p:nvPr/>
          </p:nvCxnSpPr>
          <p:spPr>
            <a:xfrm flipV="1">
              <a:off x="3491337" y="1796474"/>
              <a:ext cx="1560954" cy="2007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362296E-2864-4704-B964-0C55CF0631AB}"/>
                    </a:ext>
                  </a:extLst>
                </p:cNvPr>
                <p:cNvSpPr txBox="1"/>
                <p:nvPr/>
              </p:nvSpPr>
              <p:spPr>
                <a:xfrm rot="18452367">
                  <a:off x="3642070" y="2478646"/>
                  <a:ext cx="10072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362296E-2864-4704-B964-0C55CF0631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52367">
                  <a:off x="3642070" y="2478646"/>
                  <a:ext cx="100726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0B5722A-1C1A-4E78-814E-64695F6DEAA1}"/>
                </a:ext>
              </a:extLst>
            </p:cNvPr>
            <p:cNvCxnSpPr>
              <a:cxnSpLocks/>
              <a:stCxn id="4" idx="6"/>
              <a:endCxn id="4" idx="1"/>
            </p:cNvCxnSpPr>
            <p:nvPr/>
          </p:nvCxnSpPr>
          <p:spPr>
            <a:xfrm>
              <a:off x="5052291" y="1796474"/>
              <a:ext cx="1560953" cy="20077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7833851-48CB-482C-A166-A42E499B9B43}"/>
                    </a:ext>
                  </a:extLst>
                </p:cNvPr>
                <p:cNvSpPr txBox="1"/>
                <p:nvPr/>
              </p:nvSpPr>
              <p:spPr>
                <a:xfrm rot="3270064">
                  <a:off x="5541825" y="2536969"/>
                  <a:ext cx="9365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7833851-48CB-482C-A166-A42E499B9B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270064">
                  <a:off x="5541825" y="2536969"/>
                  <a:ext cx="93656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143" b="-6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F5810FD-D7E5-41EE-86C1-A738B4084256}"/>
                </a:ext>
              </a:extLst>
            </p:cNvPr>
            <p:cNvCxnSpPr>
              <a:cxnSpLocks/>
              <a:stCxn id="4" idx="4"/>
              <a:endCxn id="4" idx="1"/>
            </p:cNvCxnSpPr>
            <p:nvPr/>
          </p:nvCxnSpPr>
          <p:spPr>
            <a:xfrm>
              <a:off x="3491337" y="3804183"/>
              <a:ext cx="312190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CF9C9992-6966-4DD7-BD26-25B64B0FF27E}"/>
                    </a:ext>
                  </a:extLst>
                </p:cNvPr>
                <p:cNvSpPr txBox="1"/>
                <p:nvPr/>
              </p:nvSpPr>
              <p:spPr>
                <a:xfrm>
                  <a:off x="4128551" y="3426672"/>
                  <a:ext cx="21205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CF9C9992-6966-4DD7-BD26-25B64B0FF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8551" y="3426672"/>
                  <a:ext cx="212053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4FA37B3-8564-4D57-ADC3-D8D1816A2F7F}"/>
                </a:ext>
              </a:extLst>
            </p:cNvPr>
            <p:cNvCxnSpPr>
              <a:cxnSpLocks/>
              <a:stCxn id="4" idx="4"/>
              <a:endCxn id="4" idx="2"/>
            </p:cNvCxnSpPr>
            <p:nvPr/>
          </p:nvCxnSpPr>
          <p:spPr>
            <a:xfrm>
              <a:off x="3491337" y="3804183"/>
              <a:ext cx="2255636" cy="11141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A6EBE98F-9959-4257-8F06-01394829C92C}"/>
                    </a:ext>
                  </a:extLst>
                </p:cNvPr>
                <p:cNvSpPr txBox="1"/>
                <p:nvPr/>
              </p:nvSpPr>
              <p:spPr>
                <a:xfrm>
                  <a:off x="3847244" y="4921889"/>
                  <a:ext cx="2410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A6EBE98F-9959-4257-8F06-01394829C9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7244" y="4921889"/>
                  <a:ext cx="2410091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DF9408EE-FE7D-421B-A9D5-6EA7E5EAC2E3}"/>
                    </a:ext>
                  </a:extLst>
                </p:cNvPr>
                <p:cNvSpPr txBox="1"/>
                <p:nvPr/>
              </p:nvSpPr>
              <p:spPr>
                <a:xfrm rot="1663137">
                  <a:off x="4061097" y="4147331"/>
                  <a:ext cx="1963036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DF9408EE-FE7D-421B-A9D5-6EA7E5EAC2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63137">
                  <a:off x="4061097" y="4147331"/>
                  <a:ext cx="1963036" cy="40498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9324193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124</Words>
  <Application>Microsoft Office PowerPoint</Application>
  <PresentationFormat>宽屏</PresentationFormat>
  <Paragraphs>61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自定义设计方案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 志远</dc:creator>
  <cp:lastModifiedBy>付 志远</cp:lastModifiedBy>
  <cp:revision>6</cp:revision>
  <dcterms:created xsi:type="dcterms:W3CDTF">2022-01-03T03:24:39Z</dcterms:created>
  <dcterms:modified xsi:type="dcterms:W3CDTF">2022-01-03T06:16:20Z</dcterms:modified>
</cp:coreProperties>
</file>