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付 志远" userId="dc4f241f4b284dd7" providerId="LiveId" clId="{98744C80-14BE-44AE-8C6C-E14ED8E2FC26}"/>
    <pc:docChg chg="undo custSel addSld modSld">
      <pc:chgData name="付 志远" userId="dc4f241f4b284dd7" providerId="LiveId" clId="{98744C80-14BE-44AE-8C6C-E14ED8E2FC26}" dt="2021-10-23T00:47:20.896" v="112" actId="1076"/>
      <pc:docMkLst>
        <pc:docMk/>
      </pc:docMkLst>
      <pc:sldChg chg="addSp delSp modSp new mod">
        <pc:chgData name="付 志远" userId="dc4f241f4b284dd7" providerId="LiveId" clId="{98744C80-14BE-44AE-8C6C-E14ED8E2FC26}" dt="2021-10-23T00:47:20.896" v="112" actId="1076"/>
        <pc:sldMkLst>
          <pc:docMk/>
          <pc:sldMk cId="3414063442" sldId="256"/>
        </pc:sldMkLst>
        <pc:spChg chg="del">
          <ac:chgData name="付 志远" userId="dc4f241f4b284dd7" providerId="LiveId" clId="{98744C80-14BE-44AE-8C6C-E14ED8E2FC26}" dt="2021-10-23T00:36:45.870" v="1" actId="478"/>
          <ac:spMkLst>
            <pc:docMk/>
            <pc:sldMk cId="3414063442" sldId="256"/>
            <ac:spMk id="2" creationId="{99EC3EB8-5196-4949-B094-9C1775AFE802}"/>
          </ac:spMkLst>
        </pc:spChg>
        <pc:spChg chg="del">
          <ac:chgData name="付 志远" userId="dc4f241f4b284dd7" providerId="LiveId" clId="{98744C80-14BE-44AE-8C6C-E14ED8E2FC26}" dt="2021-10-23T00:36:45.870" v="1" actId="478"/>
          <ac:spMkLst>
            <pc:docMk/>
            <pc:sldMk cId="3414063442" sldId="256"/>
            <ac:spMk id="3" creationId="{3A7CCA8A-6281-4296-9867-65BB861A4C93}"/>
          </ac:spMkLst>
        </pc:spChg>
        <pc:spChg chg="add mod topLvl">
          <ac:chgData name="付 志远" userId="dc4f241f4b284dd7" providerId="LiveId" clId="{98744C80-14BE-44AE-8C6C-E14ED8E2FC26}" dt="2021-10-23T00:38:19.006" v="18" actId="164"/>
          <ac:spMkLst>
            <pc:docMk/>
            <pc:sldMk cId="3414063442" sldId="256"/>
            <ac:spMk id="4" creationId="{3CC2FD32-4FF4-43E9-AAD9-FAA598693D7C}"/>
          </ac:spMkLst>
        </pc:spChg>
        <pc:spChg chg="add mod topLvl">
          <ac:chgData name="付 志远" userId="dc4f241f4b284dd7" providerId="LiveId" clId="{98744C80-14BE-44AE-8C6C-E14ED8E2FC26}" dt="2021-10-23T00:38:19.006" v="18" actId="164"/>
          <ac:spMkLst>
            <pc:docMk/>
            <pc:sldMk cId="3414063442" sldId="256"/>
            <ac:spMk id="5" creationId="{712329E5-0000-4FB6-8891-E52111A85E0E}"/>
          </ac:spMkLst>
        </pc:spChg>
        <pc:spChg chg="add mod topLvl">
          <ac:chgData name="付 志远" userId="dc4f241f4b284dd7" providerId="LiveId" clId="{98744C80-14BE-44AE-8C6C-E14ED8E2FC26}" dt="2021-10-23T00:38:19.006" v="18" actId="164"/>
          <ac:spMkLst>
            <pc:docMk/>
            <pc:sldMk cId="3414063442" sldId="256"/>
            <ac:spMk id="6" creationId="{019E3085-D741-4407-B4B1-363607976C76}"/>
          </ac:spMkLst>
        </pc:spChg>
        <pc:spChg chg="add mod">
          <ac:chgData name="付 志远" userId="dc4f241f4b284dd7" providerId="LiveId" clId="{98744C80-14BE-44AE-8C6C-E14ED8E2FC26}" dt="2021-10-23T00:38:19.006" v="18" actId="164"/>
          <ac:spMkLst>
            <pc:docMk/>
            <pc:sldMk cId="3414063442" sldId="256"/>
            <ac:spMk id="8" creationId="{62062DAA-F4C4-42DA-B059-EC8B18AF01D6}"/>
          </ac:spMkLst>
        </pc:spChg>
        <pc:spChg chg="add mod">
          <ac:chgData name="付 志远" userId="dc4f241f4b284dd7" providerId="LiveId" clId="{98744C80-14BE-44AE-8C6C-E14ED8E2FC26}" dt="2021-10-23T00:46:45.264" v="103" actId="14100"/>
          <ac:spMkLst>
            <pc:docMk/>
            <pc:sldMk cId="3414063442" sldId="256"/>
            <ac:spMk id="10" creationId="{52371EBE-B210-45E1-9F68-A5703BCA2838}"/>
          </ac:spMkLst>
        </pc:spChg>
        <pc:spChg chg="add mod">
          <ac:chgData name="付 志远" userId="dc4f241f4b284dd7" providerId="LiveId" clId="{98744C80-14BE-44AE-8C6C-E14ED8E2FC26}" dt="2021-10-23T00:47:12.962" v="110" actId="1076"/>
          <ac:spMkLst>
            <pc:docMk/>
            <pc:sldMk cId="3414063442" sldId="256"/>
            <ac:spMk id="11" creationId="{31C18EC2-B4F3-4A3C-8658-DAE337E5FC86}"/>
          </ac:spMkLst>
        </pc:spChg>
        <pc:spChg chg="mod topLvl">
          <ac:chgData name="付 志远" userId="dc4f241f4b284dd7" providerId="LiveId" clId="{98744C80-14BE-44AE-8C6C-E14ED8E2FC26}" dt="2021-10-23T00:43:17.309" v="80" actId="164"/>
          <ac:spMkLst>
            <pc:docMk/>
            <pc:sldMk cId="3414063442" sldId="256"/>
            <ac:spMk id="13" creationId="{5BE1D39C-AF30-4FA3-A0ED-AA5958E7A7E9}"/>
          </ac:spMkLst>
        </pc:spChg>
        <pc:spChg chg="mod topLvl">
          <ac:chgData name="付 志远" userId="dc4f241f4b284dd7" providerId="LiveId" clId="{98744C80-14BE-44AE-8C6C-E14ED8E2FC26}" dt="2021-10-23T00:43:17.309" v="80" actId="164"/>
          <ac:spMkLst>
            <pc:docMk/>
            <pc:sldMk cId="3414063442" sldId="256"/>
            <ac:spMk id="14" creationId="{EAC9265E-780E-4D35-A055-5CA4381EE0B8}"/>
          </ac:spMkLst>
        </pc:spChg>
        <pc:spChg chg="mod topLvl">
          <ac:chgData name="付 志远" userId="dc4f241f4b284dd7" providerId="LiveId" clId="{98744C80-14BE-44AE-8C6C-E14ED8E2FC26}" dt="2021-10-23T00:43:17.309" v="80" actId="164"/>
          <ac:spMkLst>
            <pc:docMk/>
            <pc:sldMk cId="3414063442" sldId="256"/>
            <ac:spMk id="15" creationId="{1AE9475D-6103-49DF-B9EA-1E184FBE7C2E}"/>
          </ac:spMkLst>
        </pc:spChg>
        <pc:spChg chg="mod topLvl">
          <ac:chgData name="付 志远" userId="dc4f241f4b284dd7" providerId="LiveId" clId="{98744C80-14BE-44AE-8C6C-E14ED8E2FC26}" dt="2021-10-23T00:43:17.309" v="80" actId="164"/>
          <ac:spMkLst>
            <pc:docMk/>
            <pc:sldMk cId="3414063442" sldId="256"/>
            <ac:spMk id="16" creationId="{554A767B-C273-4866-AF4E-B9D09B317693}"/>
          </ac:spMkLst>
        </pc:spChg>
        <pc:spChg chg="add mod">
          <ac:chgData name="付 志远" userId="dc4f241f4b284dd7" providerId="LiveId" clId="{98744C80-14BE-44AE-8C6C-E14ED8E2FC26}" dt="2021-10-23T00:46:45.264" v="103" actId="14100"/>
          <ac:spMkLst>
            <pc:docMk/>
            <pc:sldMk cId="3414063442" sldId="256"/>
            <ac:spMk id="17" creationId="{51AD8946-0B12-4EEB-B470-387C72D22700}"/>
          </ac:spMkLst>
        </pc:spChg>
        <pc:spChg chg="add mod">
          <ac:chgData name="付 志远" userId="dc4f241f4b284dd7" providerId="LiveId" clId="{98744C80-14BE-44AE-8C6C-E14ED8E2FC26}" dt="2021-10-23T00:47:20.896" v="112" actId="1076"/>
          <ac:spMkLst>
            <pc:docMk/>
            <pc:sldMk cId="3414063442" sldId="256"/>
            <ac:spMk id="18" creationId="{331F1BA6-6892-44AF-8BF4-2099D5950179}"/>
          </ac:spMkLst>
        </pc:spChg>
        <pc:spChg chg="add mod">
          <ac:chgData name="付 志远" userId="dc4f241f4b284dd7" providerId="LiveId" clId="{98744C80-14BE-44AE-8C6C-E14ED8E2FC26}" dt="2021-10-23T00:43:17.309" v="80" actId="164"/>
          <ac:spMkLst>
            <pc:docMk/>
            <pc:sldMk cId="3414063442" sldId="256"/>
            <ac:spMk id="19" creationId="{8A6C2F99-D0E9-4AC1-9EE1-1FAB2349EAA6}"/>
          </ac:spMkLst>
        </pc:spChg>
        <pc:spChg chg="add mod">
          <ac:chgData name="付 志远" userId="dc4f241f4b284dd7" providerId="LiveId" clId="{98744C80-14BE-44AE-8C6C-E14ED8E2FC26}" dt="2021-10-23T00:44:20.343" v="101" actId="1035"/>
          <ac:spMkLst>
            <pc:docMk/>
            <pc:sldMk cId="3414063442" sldId="256"/>
            <ac:spMk id="20" creationId="{CEA20EAB-CBDB-46F7-B34B-E01CC2881EA8}"/>
          </ac:spMkLst>
        </pc:spChg>
        <pc:spChg chg="add mod">
          <ac:chgData name="付 志远" userId="dc4f241f4b284dd7" providerId="LiveId" clId="{98744C80-14BE-44AE-8C6C-E14ED8E2FC26}" dt="2021-10-23T00:44:15.444" v="100" actId="1035"/>
          <ac:spMkLst>
            <pc:docMk/>
            <pc:sldMk cId="3414063442" sldId="256"/>
            <ac:spMk id="21" creationId="{369277A0-13A5-4818-BFC6-B3A13D3F485B}"/>
          </ac:spMkLst>
        </pc:spChg>
        <pc:spChg chg="add mod">
          <ac:chgData name="付 志远" userId="dc4f241f4b284dd7" providerId="LiveId" clId="{98744C80-14BE-44AE-8C6C-E14ED8E2FC26}" dt="2021-10-23T00:43:17.309" v="80" actId="164"/>
          <ac:spMkLst>
            <pc:docMk/>
            <pc:sldMk cId="3414063442" sldId="256"/>
            <ac:spMk id="22" creationId="{24ACC149-C332-4990-A7E3-E65801F4CAAD}"/>
          </ac:spMkLst>
        </pc:spChg>
        <pc:spChg chg="add mod">
          <ac:chgData name="付 志远" userId="dc4f241f4b284dd7" providerId="LiveId" clId="{98744C80-14BE-44AE-8C6C-E14ED8E2FC26}" dt="2021-10-23T00:44:13.239" v="99" actId="1038"/>
          <ac:spMkLst>
            <pc:docMk/>
            <pc:sldMk cId="3414063442" sldId="256"/>
            <ac:spMk id="23" creationId="{4F797EAA-DCAF-4592-A0C4-5C033E80E765}"/>
          </ac:spMkLst>
        </pc:spChg>
        <pc:grpChg chg="add del mod">
          <ac:chgData name="付 志远" userId="dc4f241f4b284dd7" providerId="LiveId" clId="{98744C80-14BE-44AE-8C6C-E14ED8E2FC26}" dt="2021-10-23T00:37:32.165" v="7" actId="165"/>
          <ac:grpSpMkLst>
            <pc:docMk/>
            <pc:sldMk cId="3414063442" sldId="256"/>
            <ac:grpSpMk id="7" creationId="{6C34C898-515A-4482-806D-9AB8B0A48116}"/>
          </ac:grpSpMkLst>
        </pc:grpChg>
        <pc:grpChg chg="add mod">
          <ac:chgData name="付 志远" userId="dc4f241f4b284dd7" providerId="LiveId" clId="{98744C80-14BE-44AE-8C6C-E14ED8E2FC26}" dt="2021-10-23T00:46:45.264" v="103" actId="14100"/>
          <ac:grpSpMkLst>
            <pc:docMk/>
            <pc:sldMk cId="3414063442" sldId="256"/>
            <ac:grpSpMk id="9" creationId="{6A424FAB-6FE2-4671-8526-70E791982E7E}"/>
          </ac:grpSpMkLst>
        </pc:grpChg>
        <pc:grpChg chg="add del mod">
          <ac:chgData name="付 志远" userId="dc4f241f4b284dd7" providerId="LiveId" clId="{98744C80-14BE-44AE-8C6C-E14ED8E2FC26}" dt="2021-10-23T00:40:56.174" v="34" actId="165"/>
          <ac:grpSpMkLst>
            <pc:docMk/>
            <pc:sldMk cId="3414063442" sldId="256"/>
            <ac:grpSpMk id="12" creationId="{EA636F83-CDBC-4F62-95D0-C044175CA7BE}"/>
          </ac:grpSpMkLst>
        </pc:grpChg>
        <pc:grpChg chg="add mod">
          <ac:chgData name="付 志远" userId="dc4f241f4b284dd7" providerId="LiveId" clId="{98744C80-14BE-44AE-8C6C-E14ED8E2FC26}" dt="2021-10-23T00:46:45.264" v="103" actId="14100"/>
          <ac:grpSpMkLst>
            <pc:docMk/>
            <pc:sldMk cId="3414063442" sldId="256"/>
            <ac:grpSpMk id="24" creationId="{B147E4AE-5087-4959-9053-886F28179164}"/>
          </ac:grpSpMkLst>
        </pc:grpChg>
      </pc:sldChg>
      <pc:sldMasterChg chg="addSldLayout">
        <pc:chgData name="付 志远" userId="dc4f241f4b284dd7" providerId="LiveId" clId="{98744C80-14BE-44AE-8C6C-E14ED8E2FC26}" dt="2021-10-23T00:36:37.222" v="0" actId="680"/>
        <pc:sldMasterMkLst>
          <pc:docMk/>
          <pc:sldMasterMk cId="1228125186" sldId="2147483648"/>
        </pc:sldMasterMkLst>
        <pc:sldLayoutChg chg="add">
          <pc:chgData name="付 志远" userId="dc4f241f4b284dd7" providerId="LiveId" clId="{98744C80-14BE-44AE-8C6C-E14ED8E2FC26}" dt="2021-10-23T00:36:37.222" v="0" actId="680"/>
          <pc:sldLayoutMkLst>
            <pc:docMk/>
            <pc:sldMasterMk cId="1228125186" sldId="2147483648"/>
            <pc:sldLayoutMk cId="2882362359" sldId="214748364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5E8200-F039-4196-9AD7-D7D37E73BC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72FB87E-0FB4-4FDF-89C7-9FB691157B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882362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8125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6A424FAB-6FE2-4671-8526-70E791982E7E}"/>
              </a:ext>
            </a:extLst>
          </p:cNvPr>
          <p:cNvGrpSpPr/>
          <p:nvPr/>
        </p:nvGrpSpPr>
        <p:grpSpPr>
          <a:xfrm>
            <a:off x="3906460" y="2142564"/>
            <a:ext cx="1622255" cy="1440000"/>
            <a:chOff x="3906460" y="2142564"/>
            <a:chExt cx="1622255" cy="1440000"/>
          </a:xfrm>
        </p:grpSpPr>
        <p:sp>
          <p:nvSpPr>
            <p:cNvPr id="4" name="等腰三角形 3">
              <a:extLst>
                <a:ext uri="{FF2B5EF4-FFF2-40B4-BE49-F238E27FC236}">
                  <a16:creationId xmlns:a16="http://schemas.microsoft.com/office/drawing/2014/main" id="{3CC2FD32-4FF4-43E9-AAD9-FAA598693D7C}"/>
                </a:ext>
              </a:extLst>
            </p:cNvPr>
            <p:cNvSpPr/>
            <p:nvPr/>
          </p:nvSpPr>
          <p:spPr>
            <a:xfrm>
              <a:off x="4312024" y="2142564"/>
              <a:ext cx="811127" cy="720000"/>
            </a:xfrm>
            <a:prstGeom prst="triangl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等腰三角形 4">
              <a:extLst>
                <a:ext uri="{FF2B5EF4-FFF2-40B4-BE49-F238E27FC236}">
                  <a16:creationId xmlns:a16="http://schemas.microsoft.com/office/drawing/2014/main" id="{712329E5-0000-4FB6-8891-E52111A85E0E}"/>
                </a:ext>
              </a:extLst>
            </p:cNvPr>
            <p:cNvSpPr/>
            <p:nvPr/>
          </p:nvSpPr>
          <p:spPr>
            <a:xfrm>
              <a:off x="3906460" y="2862564"/>
              <a:ext cx="811127" cy="720000"/>
            </a:xfrm>
            <a:prstGeom prst="triangl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等腰三角形 5">
              <a:extLst>
                <a:ext uri="{FF2B5EF4-FFF2-40B4-BE49-F238E27FC236}">
                  <a16:creationId xmlns:a16="http://schemas.microsoft.com/office/drawing/2014/main" id="{019E3085-D741-4407-B4B1-363607976C76}"/>
                </a:ext>
              </a:extLst>
            </p:cNvPr>
            <p:cNvSpPr/>
            <p:nvPr/>
          </p:nvSpPr>
          <p:spPr>
            <a:xfrm>
              <a:off x="4717588" y="2862564"/>
              <a:ext cx="811127" cy="720000"/>
            </a:xfrm>
            <a:prstGeom prst="triangl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7">
              <a:extLst>
                <a:ext uri="{FF2B5EF4-FFF2-40B4-BE49-F238E27FC236}">
                  <a16:creationId xmlns:a16="http://schemas.microsoft.com/office/drawing/2014/main" id="{62062DAA-F4C4-42DA-B059-EC8B18AF01D6}"/>
                </a:ext>
              </a:extLst>
            </p:cNvPr>
            <p:cNvSpPr/>
            <p:nvPr/>
          </p:nvSpPr>
          <p:spPr>
            <a:xfrm rot="10800000">
              <a:off x="4312022" y="2862564"/>
              <a:ext cx="811127" cy="720000"/>
            </a:xfrm>
            <a:prstGeom prst="triangl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左大括号 9">
            <a:extLst>
              <a:ext uri="{FF2B5EF4-FFF2-40B4-BE49-F238E27FC236}">
                <a16:creationId xmlns:a16="http://schemas.microsoft.com/office/drawing/2014/main" id="{52371EBE-B210-45E1-9F68-A5703BCA2838}"/>
              </a:ext>
            </a:extLst>
          </p:cNvPr>
          <p:cNvSpPr/>
          <p:nvPr/>
        </p:nvSpPr>
        <p:spPr>
          <a:xfrm rot="16200000">
            <a:off x="4240889" y="3248135"/>
            <a:ext cx="142269" cy="81112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31C18EC2-B4F3-4A3C-8658-DAE337E5FC86}"/>
                  </a:ext>
                </a:extLst>
              </p:cNvPr>
              <p:cNvSpPr txBox="1"/>
              <p:nvPr/>
            </p:nvSpPr>
            <p:spPr>
              <a:xfrm>
                <a:off x="3906457" y="3744053"/>
                <a:ext cx="811128" cy="6109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31C18EC2-B4F3-4A3C-8658-DAE337E5FC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6457" y="3744053"/>
                <a:ext cx="811128" cy="61093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左大括号 16">
            <a:extLst>
              <a:ext uri="{FF2B5EF4-FFF2-40B4-BE49-F238E27FC236}">
                <a16:creationId xmlns:a16="http://schemas.microsoft.com/office/drawing/2014/main" id="{51AD8946-0B12-4EEB-B470-387C72D22700}"/>
              </a:ext>
            </a:extLst>
          </p:cNvPr>
          <p:cNvSpPr/>
          <p:nvPr/>
        </p:nvSpPr>
        <p:spPr>
          <a:xfrm rot="16200000">
            <a:off x="6689893" y="3375360"/>
            <a:ext cx="103998" cy="53874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331F1BA6-6892-44AF-8BF4-2099D5950179}"/>
                  </a:ext>
                </a:extLst>
              </p:cNvPr>
              <p:cNvSpPr txBox="1"/>
              <p:nvPr/>
            </p:nvSpPr>
            <p:spPr>
              <a:xfrm>
                <a:off x="6427571" y="3696732"/>
                <a:ext cx="622619" cy="612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331F1BA6-6892-44AF-8BF4-2099D5950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7571" y="3696732"/>
                <a:ext cx="622619" cy="6127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组合 23">
            <a:extLst>
              <a:ext uri="{FF2B5EF4-FFF2-40B4-BE49-F238E27FC236}">
                <a16:creationId xmlns:a16="http://schemas.microsoft.com/office/drawing/2014/main" id="{B147E4AE-5087-4959-9053-886F28179164}"/>
              </a:ext>
            </a:extLst>
          </p:cNvPr>
          <p:cNvGrpSpPr/>
          <p:nvPr/>
        </p:nvGrpSpPr>
        <p:grpSpPr>
          <a:xfrm>
            <a:off x="6472519" y="2142564"/>
            <a:ext cx="1622255" cy="1439999"/>
            <a:chOff x="6342709" y="2142564"/>
            <a:chExt cx="2415453" cy="2173199"/>
          </a:xfrm>
        </p:grpSpPr>
        <p:sp>
          <p:nvSpPr>
            <p:cNvPr id="13" name="等腰三角形 12">
              <a:extLst>
                <a:ext uri="{FF2B5EF4-FFF2-40B4-BE49-F238E27FC236}">
                  <a16:creationId xmlns:a16="http://schemas.microsoft.com/office/drawing/2014/main" id="{5BE1D39C-AF30-4FA3-A0ED-AA5958E7A7E9}"/>
                </a:ext>
              </a:extLst>
            </p:cNvPr>
            <p:cNvSpPr/>
            <p:nvPr/>
          </p:nvSpPr>
          <p:spPr>
            <a:xfrm>
              <a:off x="7144872" y="2142564"/>
              <a:ext cx="811127" cy="720000"/>
            </a:xfrm>
            <a:prstGeom prst="triangl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>
              <a:extLst>
                <a:ext uri="{FF2B5EF4-FFF2-40B4-BE49-F238E27FC236}">
                  <a16:creationId xmlns:a16="http://schemas.microsoft.com/office/drawing/2014/main" id="{EAC9265E-780E-4D35-A055-5CA4381EE0B8}"/>
                </a:ext>
              </a:extLst>
            </p:cNvPr>
            <p:cNvSpPr/>
            <p:nvPr/>
          </p:nvSpPr>
          <p:spPr>
            <a:xfrm>
              <a:off x="6739308" y="2862564"/>
              <a:ext cx="811127" cy="720000"/>
            </a:xfrm>
            <a:prstGeom prst="triangl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>
              <a:extLst>
                <a:ext uri="{FF2B5EF4-FFF2-40B4-BE49-F238E27FC236}">
                  <a16:creationId xmlns:a16="http://schemas.microsoft.com/office/drawing/2014/main" id="{1AE9475D-6103-49DF-B9EA-1E184FBE7C2E}"/>
                </a:ext>
              </a:extLst>
            </p:cNvPr>
            <p:cNvSpPr/>
            <p:nvPr/>
          </p:nvSpPr>
          <p:spPr>
            <a:xfrm>
              <a:off x="7550436" y="2862564"/>
              <a:ext cx="811127" cy="720000"/>
            </a:xfrm>
            <a:prstGeom prst="triangl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>
              <a:extLst>
                <a:ext uri="{FF2B5EF4-FFF2-40B4-BE49-F238E27FC236}">
                  <a16:creationId xmlns:a16="http://schemas.microsoft.com/office/drawing/2014/main" id="{554A767B-C273-4866-AF4E-B9D09B317693}"/>
                </a:ext>
              </a:extLst>
            </p:cNvPr>
            <p:cNvSpPr/>
            <p:nvPr/>
          </p:nvSpPr>
          <p:spPr>
            <a:xfrm rot="10800000">
              <a:off x="7144872" y="2862563"/>
              <a:ext cx="811127" cy="720000"/>
            </a:xfrm>
            <a:prstGeom prst="triangl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>
              <a:extLst>
                <a:ext uri="{FF2B5EF4-FFF2-40B4-BE49-F238E27FC236}">
                  <a16:creationId xmlns:a16="http://schemas.microsoft.com/office/drawing/2014/main" id="{8A6C2F99-D0E9-4AC1-9EE1-1FAB2349EAA6}"/>
                </a:ext>
              </a:extLst>
            </p:cNvPr>
            <p:cNvSpPr/>
            <p:nvPr/>
          </p:nvSpPr>
          <p:spPr>
            <a:xfrm>
              <a:off x="6342709" y="3595763"/>
              <a:ext cx="811127" cy="720000"/>
            </a:xfrm>
            <a:prstGeom prst="triangl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>
              <a:extLst>
                <a:ext uri="{FF2B5EF4-FFF2-40B4-BE49-F238E27FC236}">
                  <a16:creationId xmlns:a16="http://schemas.microsoft.com/office/drawing/2014/main" id="{CEA20EAB-CBDB-46F7-B34B-E01CC2881EA8}"/>
                </a:ext>
              </a:extLst>
            </p:cNvPr>
            <p:cNvSpPr/>
            <p:nvPr/>
          </p:nvSpPr>
          <p:spPr>
            <a:xfrm>
              <a:off x="7144872" y="3573268"/>
              <a:ext cx="811127" cy="719999"/>
            </a:xfrm>
            <a:prstGeom prst="triangl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369277A0-13A5-4818-BFC6-B3A13D3F485B}"/>
                </a:ext>
              </a:extLst>
            </p:cNvPr>
            <p:cNvSpPr/>
            <p:nvPr/>
          </p:nvSpPr>
          <p:spPr>
            <a:xfrm rot="10800000">
              <a:off x="6739308" y="3573268"/>
              <a:ext cx="811127" cy="719999"/>
            </a:xfrm>
            <a:prstGeom prst="triangl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>
              <a:extLst>
                <a:ext uri="{FF2B5EF4-FFF2-40B4-BE49-F238E27FC236}">
                  <a16:creationId xmlns:a16="http://schemas.microsoft.com/office/drawing/2014/main" id="{24ACC149-C332-4990-A7E3-E65801F4CAAD}"/>
                </a:ext>
              </a:extLst>
            </p:cNvPr>
            <p:cNvSpPr/>
            <p:nvPr/>
          </p:nvSpPr>
          <p:spPr>
            <a:xfrm>
              <a:off x="7947035" y="3577833"/>
              <a:ext cx="811127" cy="720000"/>
            </a:xfrm>
            <a:prstGeom prst="triangl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等腰三角形 22">
              <a:extLst>
                <a:ext uri="{FF2B5EF4-FFF2-40B4-BE49-F238E27FC236}">
                  <a16:creationId xmlns:a16="http://schemas.microsoft.com/office/drawing/2014/main" id="{4F797EAA-DCAF-4592-A0C4-5C033E80E765}"/>
                </a:ext>
              </a:extLst>
            </p:cNvPr>
            <p:cNvSpPr/>
            <p:nvPr/>
          </p:nvSpPr>
          <p:spPr>
            <a:xfrm rot="10800000">
              <a:off x="7550436" y="3573268"/>
              <a:ext cx="811127" cy="719999"/>
            </a:xfrm>
            <a:prstGeom prst="triangl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4063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</Words>
  <Application>Microsoft Office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Cambria Math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付 志远</dc:creator>
  <cp:lastModifiedBy>付 志远</cp:lastModifiedBy>
  <cp:revision>1</cp:revision>
  <dcterms:created xsi:type="dcterms:W3CDTF">2021-10-23T00:36:35Z</dcterms:created>
  <dcterms:modified xsi:type="dcterms:W3CDTF">2021-10-23T00:54:00Z</dcterms:modified>
</cp:coreProperties>
</file>