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3"/>
    <p:restoredTop sz="94709"/>
  </p:normalViewPr>
  <p:slideViewPr>
    <p:cSldViewPr snapToGrid="0" snapToObjects="1">
      <p:cViewPr>
        <p:scale>
          <a:sx n="124" d="100"/>
          <a:sy n="124" d="100"/>
        </p:scale>
        <p:origin x="39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EDAA4A-0105-A24B-8FA2-3DBFCEC84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5A7208-9D0F-BA44-9A57-D4AEE8791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E4965C-53D1-174B-B8F7-F3007C5D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1570-031C-E54C-BB4A-BDD9F30684FE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85035D-42A0-CE47-94EF-0887B347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89B5B9-DD54-7140-951D-078C4071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A35-CFE5-354A-900A-6FE0682028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75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98AFF-F7D9-914C-AA89-3B46F181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8D5819-9E4D-0440-B0D2-188050FA7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F1270F-E740-BF4B-A140-607266AE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1570-031C-E54C-BB4A-BDD9F30684FE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7525B8-EE59-4D4C-B4D5-2DAB778B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A96948-A90D-A949-AD72-E10317AB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A35-CFE5-354A-900A-6FE0682028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14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AF3707-4361-D640-B814-68ECF6BB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9F3F22-F911-9740-B7D1-6A13DB307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3A3AA7-E697-2A4B-BDA5-7F6AA39B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1570-031C-E54C-BB4A-BDD9F30684FE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89B52-2E72-1D46-BBF3-14D8C9BB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A010F5-431D-FD45-9216-BC311B71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A35-CFE5-354A-900A-6FE0682028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37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242B24-6CD3-1145-83E5-7343CB04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D84867-0A55-F547-8A04-607110217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AB254F-48C9-6F4C-A973-40DAF664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1570-031C-E54C-BB4A-BDD9F30684FE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A80D1C-FBD4-7247-8578-B40C4B25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F9D7D5-4A63-774E-8A26-0259F570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A35-CFE5-354A-900A-6FE0682028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40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763C3-8CFC-6745-A490-D557B97A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07B601-EA0D-DC4A-AE93-81A187416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92BF8-FF72-0442-9F23-69D314B1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1570-031C-E54C-BB4A-BDD9F30684FE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31B087-213E-CA40-8E24-5907A1EB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203DDC-4A01-624F-BA65-FCEE964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A35-CFE5-354A-900A-6FE0682028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0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19A1F-F402-C646-B4D2-8E525A4D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12E5D5-05B1-4145-8385-43DFA8D67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C3765B-82FB-5C4C-BDE8-BB52784E6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CE5ED4-655C-8D40-9980-3C9D928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1570-031C-E54C-BB4A-BDD9F30684FE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238AA9-0E6A-784D-9F6D-638C6403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8B481F-665D-4443-8393-D9919AA5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A35-CFE5-354A-900A-6FE0682028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14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B08BE7-4F88-8D42-847F-E8BB0FD6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132E91-661B-C043-AC9F-1039329BC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3750ED-89C1-1148-98AF-3387CB7F7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75DB8FC-B684-4743-B49F-34F7F9330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B3FDE4-D1B8-BF44-A919-D53E260A2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6D1428-16E6-CA4A-8DC3-009F7959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1570-031C-E54C-BB4A-BDD9F30684FE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EB10FB-1AFB-AE41-9F3B-CACB8203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D0FC94-BDA7-EC45-B5DA-76C35C0B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A35-CFE5-354A-900A-6FE0682028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95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040B6E-9CFC-B546-9A15-2CFFDF37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375B76-DABD-AC4D-979A-2EA3BA36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1570-031C-E54C-BB4A-BDD9F30684FE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775298-38BB-684E-8B9A-89929C58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84A9A8-49EC-9341-9C08-57A25179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A35-CFE5-354A-900A-6FE0682028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91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B195C2-983C-3945-9100-9BFF6538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1570-031C-E54C-BB4A-BDD9F30684FE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8C20F9-2D99-6F4C-B3F7-80C9671F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727158-DD40-EC43-845F-7BCD3622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A35-CFE5-354A-900A-6FE0682028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64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530EC-8A45-A04C-A389-87540BB7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63D22B-039F-B74C-BB8A-740443511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3DFC30-EF32-C143-B103-3C4FFB905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F51C31-EEDC-2845-B387-CA61EEB5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1570-031C-E54C-BB4A-BDD9F30684FE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50AF00-2087-9649-A10B-2CEB3D07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E176ED-3750-D64C-94AE-D75573EF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A35-CFE5-354A-900A-6FE0682028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4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BB01E-5C47-044B-B691-D8D4303C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CAB09A-E76C-7340-A5B4-7F0F955D7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717FC6-1B90-B342-95B6-894FB044B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C607F6-431F-5D4E-8BC3-B92E2DAC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1570-031C-E54C-BB4A-BDD9F30684FE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E633D7-3E3F-CB47-B637-10273FC3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AF4D99-0490-7149-8D94-836E13D3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A35-CFE5-354A-900A-6FE0682028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74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13DDA94-DA07-8F49-972A-CF9517E1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D0EA5-58E5-EB4F-BB7E-4B82E4BB6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726E61-FFA6-4848-90DF-B032955AA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71570-031C-E54C-BB4A-BDD9F30684FE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CB1613-AAFB-A441-BED3-2395CAE7B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28E4F9-5AF4-EF43-9A94-D5EFA7B56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FCA35-CFE5-354A-900A-6FE0682028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93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D3679140-2423-8841-8676-0D59EA4E092A}"/>
              </a:ext>
            </a:extLst>
          </p:cNvPr>
          <p:cNvSpPr/>
          <p:nvPr/>
        </p:nvSpPr>
        <p:spPr>
          <a:xfrm>
            <a:off x="10066136" y="45751"/>
            <a:ext cx="2049429" cy="5319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349294-ED1E-BD4C-952A-374E46E3851D}"/>
              </a:ext>
            </a:extLst>
          </p:cNvPr>
          <p:cNvSpPr/>
          <p:nvPr/>
        </p:nvSpPr>
        <p:spPr>
          <a:xfrm>
            <a:off x="84083" y="3505200"/>
            <a:ext cx="9851027" cy="3300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98E8788C-CD2B-6549-AC44-96A4E0C33E28}"/>
              </a:ext>
            </a:extLst>
          </p:cNvPr>
          <p:cNvSpPr/>
          <p:nvPr/>
        </p:nvSpPr>
        <p:spPr>
          <a:xfrm>
            <a:off x="252029" y="4524705"/>
            <a:ext cx="1326943" cy="2280744"/>
          </a:xfrm>
          <a:prstGeom prst="roundRect">
            <a:avLst>
              <a:gd name="adj" fmla="val 969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1BF425A-8BC5-004C-B307-F9F506A1138E}"/>
              </a:ext>
            </a:extLst>
          </p:cNvPr>
          <p:cNvSpPr/>
          <p:nvPr/>
        </p:nvSpPr>
        <p:spPr>
          <a:xfrm>
            <a:off x="84083" y="52550"/>
            <a:ext cx="9851027" cy="3300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554C7B2-9BB2-E244-A89F-63AB58AD75EB}"/>
              </a:ext>
            </a:extLst>
          </p:cNvPr>
          <p:cNvSpPr/>
          <p:nvPr/>
        </p:nvSpPr>
        <p:spPr>
          <a:xfrm>
            <a:off x="84083" y="3505200"/>
            <a:ext cx="2690648" cy="8671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IMU</a:t>
            </a:r>
            <a:r>
              <a:rPr lang="en-US" altLang="ja-JP" sz="2800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approach</a:t>
            </a:r>
            <a:endParaRPr kumimoji="1" lang="ja-JP" altLang="en-US" sz="2800" b="1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79A2CF4-E395-AE41-A946-53725808FC5C}"/>
              </a:ext>
            </a:extLst>
          </p:cNvPr>
          <p:cNvSpPr/>
          <p:nvPr/>
        </p:nvSpPr>
        <p:spPr>
          <a:xfrm>
            <a:off x="84083" y="52551"/>
            <a:ext cx="2690648" cy="8671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Post-processing approach</a:t>
            </a:r>
            <a:endParaRPr kumimoji="1" lang="ja-JP" altLang="en-US" sz="2400" b="1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8379820-4E86-014F-8511-7D378DD9FEA1}"/>
              </a:ext>
            </a:extLst>
          </p:cNvPr>
          <p:cNvSpPr/>
          <p:nvPr/>
        </p:nvSpPr>
        <p:spPr>
          <a:xfrm>
            <a:off x="5819721" y="4642945"/>
            <a:ext cx="1166683" cy="53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mean 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predict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B4575AF-152F-A24B-AF48-76022E5EE352}"/>
              </a:ext>
            </a:extLst>
          </p:cNvPr>
          <p:cNvSpPr/>
          <p:nvPr/>
        </p:nvSpPr>
        <p:spPr>
          <a:xfrm>
            <a:off x="8619352" y="4640633"/>
            <a:ext cx="1166683" cy="53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</a:t>
            </a:r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hone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mean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509522A-21E3-E84F-82F4-EE5C31C2DB30}"/>
              </a:ext>
            </a:extLst>
          </p:cNvPr>
          <p:cNvSpPr/>
          <p:nvPr/>
        </p:nvSpPr>
        <p:spPr>
          <a:xfrm>
            <a:off x="332159" y="1671852"/>
            <a:ext cx="1166683" cy="53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baseline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ECDF30B-7C62-454E-8600-F5F59DA23287}"/>
              </a:ext>
            </a:extLst>
          </p:cNvPr>
          <p:cNvSpPr/>
          <p:nvPr/>
        </p:nvSpPr>
        <p:spPr>
          <a:xfrm>
            <a:off x="3117999" y="4640633"/>
            <a:ext cx="1166683" cy="53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k</a:t>
            </a:r>
            <a:r>
              <a:rPr kumimoji="1" lang="en-US" altLang="ja-JP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alman</a:t>
            </a:r>
            <a:endParaRPr kumimoji="1" lang="en-US" altLang="ja-JP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filter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0728040-09BD-1348-939B-7DECEA78906C}"/>
              </a:ext>
            </a:extLst>
          </p:cNvPr>
          <p:cNvSpPr/>
          <p:nvPr/>
        </p:nvSpPr>
        <p:spPr>
          <a:xfrm>
            <a:off x="1725079" y="4640633"/>
            <a:ext cx="1166683" cy="53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remove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outlier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5B5F1F2-3087-5E46-9329-E460BDC6DD43}"/>
              </a:ext>
            </a:extLst>
          </p:cNvPr>
          <p:cNvSpPr/>
          <p:nvPr/>
        </p:nvSpPr>
        <p:spPr>
          <a:xfrm>
            <a:off x="332159" y="4658870"/>
            <a:ext cx="1166683" cy="53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[</a:t>
            </a:r>
            <a:r>
              <a:rPr lang="en-US" altLang="ja-JP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lgb</a:t>
            </a:r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]</a:t>
            </a:r>
            <a:r>
              <a:rPr lang="en-US" altLang="ja-JP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imu</a:t>
            </a:r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predict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80429D7-EC31-234F-9160-1243B6DC073B}"/>
              </a:ext>
            </a:extLst>
          </p:cNvPr>
          <p:cNvSpPr/>
          <p:nvPr/>
        </p:nvSpPr>
        <p:spPr>
          <a:xfrm>
            <a:off x="332159" y="5477447"/>
            <a:ext cx="1166683" cy="53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[rf]</a:t>
            </a:r>
            <a:r>
              <a:rPr lang="en-US" altLang="ja-JP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imu</a:t>
            </a:r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predict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A307E5D-62F4-874C-87A6-95D4AD536637}"/>
              </a:ext>
            </a:extLst>
          </p:cNvPr>
          <p:cNvSpPr/>
          <p:nvPr/>
        </p:nvSpPr>
        <p:spPr>
          <a:xfrm>
            <a:off x="332159" y="6168503"/>
            <a:ext cx="1166683" cy="53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[</a:t>
            </a:r>
            <a:r>
              <a:rPr lang="en-US" altLang="ja-JP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rr</a:t>
            </a:r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]</a:t>
            </a:r>
            <a:r>
              <a:rPr lang="en-US" altLang="ja-JP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imu</a:t>
            </a:r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predict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893DB4F-3777-C841-82CE-3F0C610F41B9}"/>
              </a:ext>
            </a:extLst>
          </p:cNvPr>
          <p:cNvSpPr/>
          <p:nvPr/>
        </p:nvSpPr>
        <p:spPr>
          <a:xfrm>
            <a:off x="4510919" y="3715965"/>
            <a:ext cx="1082565" cy="53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snap to 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g</a:t>
            </a:r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rid(</a:t>
            </a:r>
            <a:r>
              <a:rPr kumimoji="1" lang="en-US" altLang="ja-JP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gt</a:t>
            </a:r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F9D84AA-C88E-E64E-AB89-D70EC5D99E0A}"/>
              </a:ext>
            </a:extLst>
          </p:cNvPr>
          <p:cNvSpPr/>
          <p:nvPr/>
        </p:nvSpPr>
        <p:spPr>
          <a:xfrm>
            <a:off x="8619352" y="3715965"/>
            <a:ext cx="1166683" cy="53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position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shift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98A763B-6823-864B-AB22-95DD3886461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498842" y="4909960"/>
            <a:ext cx="2262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8BB0CF8-FCF7-8E49-B4B0-557DB2CF8F32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2891762" y="4909961"/>
            <a:ext cx="2262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ABF01A2-077E-AE49-AF0C-2A85E50CCE1E}"/>
              </a:ext>
            </a:extLst>
          </p:cNvPr>
          <p:cNvCxnSpPr>
            <a:cxnSpLocks/>
            <a:stCxn id="14" idx="0"/>
            <a:endCxn id="21" idx="1"/>
          </p:cNvCxnSpPr>
          <p:nvPr/>
        </p:nvCxnSpPr>
        <p:spPr>
          <a:xfrm flipV="1">
            <a:off x="3701341" y="3985293"/>
            <a:ext cx="809578" cy="655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FFB77675-AEBA-0042-BDAD-20B9347D7CD9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4284682" y="4909961"/>
            <a:ext cx="1535039" cy="2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A0D70B6-022C-4C46-933A-D67585051BA5}"/>
              </a:ext>
            </a:extLst>
          </p:cNvPr>
          <p:cNvCxnSpPr>
            <a:cxnSpLocks/>
            <a:stCxn id="10" idx="0"/>
            <a:endCxn id="22" idx="2"/>
          </p:cNvCxnSpPr>
          <p:nvPr/>
        </p:nvCxnSpPr>
        <p:spPr>
          <a:xfrm flipV="1">
            <a:off x="9202694" y="4254620"/>
            <a:ext cx="0" cy="386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8F9DA1A-1938-AE45-BC1A-EAF4622B970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986404" y="4909961"/>
            <a:ext cx="1632948" cy="2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37EA8A3-5584-1042-AEDF-3480D4897490}"/>
              </a:ext>
            </a:extLst>
          </p:cNvPr>
          <p:cNvCxnSpPr>
            <a:cxnSpLocks/>
            <a:stCxn id="21" idx="3"/>
            <a:endCxn id="8" idx="0"/>
          </p:cNvCxnSpPr>
          <p:nvPr/>
        </p:nvCxnSpPr>
        <p:spPr>
          <a:xfrm>
            <a:off x="5593484" y="3985293"/>
            <a:ext cx="809579" cy="657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BAE1975E-6E09-7440-B413-C75A92D0CDF8}"/>
              </a:ext>
            </a:extLst>
          </p:cNvPr>
          <p:cNvSpPr/>
          <p:nvPr/>
        </p:nvSpPr>
        <p:spPr>
          <a:xfrm>
            <a:off x="5819721" y="6106266"/>
            <a:ext cx="1166683" cy="53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mean 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predict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21B396A3-A7CB-1747-8A7E-941CBB6DBA3C}"/>
              </a:ext>
            </a:extLst>
          </p:cNvPr>
          <p:cNvSpPr/>
          <p:nvPr/>
        </p:nvSpPr>
        <p:spPr>
          <a:xfrm>
            <a:off x="8613666" y="5370101"/>
            <a:ext cx="1166683" cy="53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oving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or not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706A0843-8FC3-9A43-A527-3919BA6A8562}"/>
              </a:ext>
            </a:extLst>
          </p:cNvPr>
          <p:cNvSpPr/>
          <p:nvPr/>
        </p:nvSpPr>
        <p:spPr>
          <a:xfrm>
            <a:off x="3117999" y="6103954"/>
            <a:ext cx="1166683" cy="53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k</a:t>
            </a:r>
            <a:r>
              <a:rPr kumimoji="1" lang="en-US" altLang="ja-JP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alman</a:t>
            </a:r>
            <a:endParaRPr kumimoji="1" lang="en-US" altLang="ja-JP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filter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02A89460-083C-3946-B73A-009262D6FEDA}"/>
              </a:ext>
            </a:extLst>
          </p:cNvPr>
          <p:cNvSpPr/>
          <p:nvPr/>
        </p:nvSpPr>
        <p:spPr>
          <a:xfrm>
            <a:off x="1725079" y="6103954"/>
            <a:ext cx="1166683" cy="53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remove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outlier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6DAF2397-7A94-F542-B2F3-8CB3D442559F}"/>
              </a:ext>
            </a:extLst>
          </p:cNvPr>
          <p:cNvCxnSpPr>
            <a:cxnSpLocks/>
            <a:stCxn id="78" idx="3"/>
            <a:endCxn id="77" idx="1"/>
          </p:cNvCxnSpPr>
          <p:nvPr/>
        </p:nvCxnSpPr>
        <p:spPr>
          <a:xfrm>
            <a:off x="2891762" y="6373282"/>
            <a:ext cx="226237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D66A015-9354-1141-B55E-6F0C3134414A}"/>
              </a:ext>
            </a:extLst>
          </p:cNvPr>
          <p:cNvCxnSpPr>
            <a:cxnSpLocks/>
            <a:stCxn id="77" idx="3"/>
            <a:endCxn id="75" idx="1"/>
          </p:cNvCxnSpPr>
          <p:nvPr/>
        </p:nvCxnSpPr>
        <p:spPr>
          <a:xfrm>
            <a:off x="4284682" y="6373282"/>
            <a:ext cx="1535039" cy="231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50550272-36E7-0C43-9413-4A61847A8FE0}"/>
              </a:ext>
            </a:extLst>
          </p:cNvPr>
          <p:cNvCxnSpPr>
            <a:cxnSpLocks/>
            <a:stCxn id="8" idx="0"/>
            <a:endCxn id="112" idx="1"/>
          </p:cNvCxnSpPr>
          <p:nvPr/>
        </p:nvCxnSpPr>
        <p:spPr>
          <a:xfrm flipV="1">
            <a:off x="6403063" y="3988568"/>
            <a:ext cx="816474" cy="65437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B31BC3C3-6384-8D48-9EDC-10B4782A3D3E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8386220" y="3988568"/>
            <a:ext cx="444978" cy="63954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2162C326-549F-D54A-9AB3-F705F09EC691}"/>
              </a:ext>
            </a:extLst>
          </p:cNvPr>
          <p:cNvSpPr/>
          <p:nvPr/>
        </p:nvSpPr>
        <p:spPr>
          <a:xfrm>
            <a:off x="2329065" y="4173719"/>
            <a:ext cx="1506850" cy="538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lgb</a:t>
            </a:r>
            <a:r>
              <a:rPr lang="en-US" altLang="ja-JP" sz="24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only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B7A7A8C1-E723-5749-94BF-6095B9DC894F}"/>
              </a:ext>
            </a:extLst>
          </p:cNvPr>
          <p:cNvSpPr/>
          <p:nvPr/>
        </p:nvSpPr>
        <p:spPr>
          <a:xfrm>
            <a:off x="1659102" y="5544951"/>
            <a:ext cx="1615157" cy="538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accent6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stacking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383ECEB-CF4E-D54A-8C18-0E34875899A9}"/>
              </a:ext>
            </a:extLst>
          </p:cNvPr>
          <p:cNvCxnSpPr>
            <a:cxnSpLocks/>
            <a:stCxn id="24" idx="3"/>
            <a:endCxn id="78" idx="1"/>
          </p:cNvCxnSpPr>
          <p:nvPr/>
        </p:nvCxnSpPr>
        <p:spPr>
          <a:xfrm>
            <a:off x="1578972" y="5665077"/>
            <a:ext cx="146107" cy="70820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FCA5B24-E0B8-3848-81AC-CAA554449670}"/>
              </a:ext>
            </a:extLst>
          </p:cNvPr>
          <p:cNvSpPr/>
          <p:nvPr/>
        </p:nvSpPr>
        <p:spPr>
          <a:xfrm>
            <a:off x="7222445" y="6103953"/>
            <a:ext cx="1166683" cy="53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oving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or not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5518B4C7-40F0-AC4D-AD8B-867C60E1CBC4}"/>
              </a:ext>
            </a:extLst>
          </p:cNvPr>
          <p:cNvCxnSpPr>
            <a:cxnSpLocks/>
            <a:stCxn id="75" idx="3"/>
            <a:endCxn id="91" idx="1"/>
          </p:cNvCxnSpPr>
          <p:nvPr/>
        </p:nvCxnSpPr>
        <p:spPr>
          <a:xfrm flipV="1">
            <a:off x="6986404" y="6373281"/>
            <a:ext cx="236041" cy="231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D279E207-6331-B348-8B42-B83053B2BAE5}"/>
              </a:ext>
            </a:extLst>
          </p:cNvPr>
          <p:cNvCxnSpPr>
            <a:cxnSpLocks/>
            <a:stCxn id="91" idx="3"/>
            <a:endCxn id="109" idx="1"/>
          </p:cNvCxnSpPr>
          <p:nvPr/>
        </p:nvCxnSpPr>
        <p:spPr>
          <a:xfrm>
            <a:off x="8389128" y="6373281"/>
            <a:ext cx="221772" cy="231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D636DC76-A8E7-F14C-95C0-B9DA1F49AE9E}"/>
              </a:ext>
            </a:extLst>
          </p:cNvPr>
          <p:cNvSpPr/>
          <p:nvPr/>
        </p:nvSpPr>
        <p:spPr>
          <a:xfrm>
            <a:off x="8610900" y="6106266"/>
            <a:ext cx="1166683" cy="53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</a:t>
            </a:r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hone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mean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CFD17732-87B1-C942-BE7C-7075969930A1}"/>
              </a:ext>
            </a:extLst>
          </p:cNvPr>
          <p:cNvSpPr/>
          <p:nvPr/>
        </p:nvSpPr>
        <p:spPr>
          <a:xfrm>
            <a:off x="7219537" y="3719240"/>
            <a:ext cx="1166683" cy="53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oving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or not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32EF43AE-788C-E943-A237-8A98ADE2CB0A}"/>
              </a:ext>
            </a:extLst>
          </p:cNvPr>
          <p:cNvCxnSpPr>
            <a:cxnSpLocks/>
            <a:stCxn id="10" idx="2"/>
            <a:endCxn id="76" idx="0"/>
          </p:cNvCxnSpPr>
          <p:nvPr/>
        </p:nvCxnSpPr>
        <p:spPr>
          <a:xfrm flipH="1">
            <a:off x="9197008" y="5179288"/>
            <a:ext cx="5686" cy="190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42E55F9E-FEEE-2846-8C1F-98AFA2C7B6C4}"/>
              </a:ext>
            </a:extLst>
          </p:cNvPr>
          <p:cNvSpPr/>
          <p:nvPr/>
        </p:nvSpPr>
        <p:spPr>
          <a:xfrm>
            <a:off x="5849044" y="1669400"/>
            <a:ext cx="1166683" cy="53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mean 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predict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7E52A77-634B-5248-B4B6-7A05BADE4E79}"/>
              </a:ext>
            </a:extLst>
          </p:cNvPr>
          <p:cNvSpPr/>
          <p:nvPr/>
        </p:nvSpPr>
        <p:spPr>
          <a:xfrm>
            <a:off x="7219537" y="1669400"/>
            <a:ext cx="1166683" cy="53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</a:t>
            </a:r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hone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mean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9D37D79D-C183-5F44-83A0-2F74FAF2E820}"/>
              </a:ext>
            </a:extLst>
          </p:cNvPr>
          <p:cNvSpPr/>
          <p:nvPr/>
        </p:nvSpPr>
        <p:spPr>
          <a:xfrm>
            <a:off x="3117999" y="1671852"/>
            <a:ext cx="1166683" cy="53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k</a:t>
            </a:r>
            <a:r>
              <a:rPr kumimoji="1" lang="en-US" altLang="ja-JP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alman</a:t>
            </a:r>
            <a:endParaRPr kumimoji="1" lang="en-US" altLang="ja-JP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filter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DE8CCD50-22E4-8B4A-8DF7-8588C4F3D962}"/>
              </a:ext>
            </a:extLst>
          </p:cNvPr>
          <p:cNvSpPr/>
          <p:nvPr/>
        </p:nvSpPr>
        <p:spPr>
          <a:xfrm>
            <a:off x="1725079" y="1671852"/>
            <a:ext cx="1166683" cy="53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remove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outlier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90FA0D3-1963-2748-B67D-22C777BA27CD}"/>
              </a:ext>
            </a:extLst>
          </p:cNvPr>
          <p:cNvSpPr/>
          <p:nvPr/>
        </p:nvSpPr>
        <p:spPr>
          <a:xfrm>
            <a:off x="4514927" y="1671852"/>
            <a:ext cx="1082565" cy="53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snap to 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g</a:t>
            </a:r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rid(</a:t>
            </a:r>
            <a:r>
              <a:rPr kumimoji="1" lang="en-US" altLang="ja-JP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gt</a:t>
            </a:r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D1D078DE-1207-9347-80F1-4717FAEF0F5A}"/>
              </a:ext>
            </a:extLst>
          </p:cNvPr>
          <p:cNvCxnSpPr>
            <a:cxnSpLocks/>
            <a:stCxn id="12" idx="3"/>
            <a:endCxn id="141" idx="1"/>
          </p:cNvCxnSpPr>
          <p:nvPr/>
        </p:nvCxnSpPr>
        <p:spPr>
          <a:xfrm>
            <a:off x="1498842" y="1941180"/>
            <a:ext cx="2262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8C7101B1-0B5D-3947-90D8-1BB2BE8997C5}"/>
              </a:ext>
            </a:extLst>
          </p:cNvPr>
          <p:cNvCxnSpPr>
            <a:cxnSpLocks/>
            <a:stCxn id="141" idx="3"/>
            <a:endCxn id="140" idx="1"/>
          </p:cNvCxnSpPr>
          <p:nvPr/>
        </p:nvCxnSpPr>
        <p:spPr>
          <a:xfrm>
            <a:off x="2891762" y="1941180"/>
            <a:ext cx="2262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8F10665D-E504-AB49-9AE8-E69D8AD2D556}"/>
              </a:ext>
            </a:extLst>
          </p:cNvPr>
          <p:cNvCxnSpPr>
            <a:cxnSpLocks/>
            <a:stCxn id="142" idx="0"/>
            <a:endCxn id="156" idx="1"/>
          </p:cNvCxnSpPr>
          <p:nvPr/>
        </p:nvCxnSpPr>
        <p:spPr>
          <a:xfrm flipV="1">
            <a:off x="5056210" y="1050609"/>
            <a:ext cx="791367" cy="62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41F73526-9E65-B944-AB18-AC78E0B087EE}"/>
              </a:ext>
            </a:extLst>
          </p:cNvPr>
          <p:cNvCxnSpPr>
            <a:cxnSpLocks/>
            <a:stCxn id="138" idx="3"/>
            <a:endCxn id="139" idx="1"/>
          </p:cNvCxnSpPr>
          <p:nvPr/>
        </p:nvCxnSpPr>
        <p:spPr>
          <a:xfrm>
            <a:off x="7015727" y="1938728"/>
            <a:ext cx="203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B320A015-E65F-924B-B785-CBF8B3C00AE4}"/>
              </a:ext>
            </a:extLst>
          </p:cNvPr>
          <p:cNvCxnSpPr>
            <a:cxnSpLocks/>
            <a:stCxn id="139" idx="2"/>
            <a:endCxn id="224" idx="1"/>
          </p:cNvCxnSpPr>
          <p:nvPr/>
        </p:nvCxnSpPr>
        <p:spPr>
          <a:xfrm>
            <a:off x="7802879" y="2208055"/>
            <a:ext cx="2527517" cy="958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45DF6AAF-EA4F-EE42-808B-9600DB2AD5F9}"/>
              </a:ext>
            </a:extLst>
          </p:cNvPr>
          <p:cNvCxnSpPr>
            <a:cxnSpLocks/>
            <a:stCxn id="190" idx="3"/>
            <a:endCxn id="176" idx="1"/>
          </p:cNvCxnSpPr>
          <p:nvPr/>
        </p:nvCxnSpPr>
        <p:spPr>
          <a:xfrm>
            <a:off x="8386220" y="1050609"/>
            <a:ext cx="19203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5AEDA018-A126-4546-9151-778301DC7C0B}"/>
              </a:ext>
            </a:extLst>
          </p:cNvPr>
          <p:cNvCxnSpPr>
            <a:cxnSpLocks/>
            <a:stCxn id="156" idx="3"/>
            <a:endCxn id="190" idx="1"/>
          </p:cNvCxnSpPr>
          <p:nvPr/>
        </p:nvCxnSpPr>
        <p:spPr>
          <a:xfrm>
            <a:off x="7014260" y="1050609"/>
            <a:ext cx="205277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966B547F-6346-494F-9097-69C1532E10AB}"/>
              </a:ext>
            </a:extLst>
          </p:cNvPr>
          <p:cNvSpPr/>
          <p:nvPr/>
        </p:nvSpPr>
        <p:spPr>
          <a:xfrm>
            <a:off x="5847577" y="781281"/>
            <a:ext cx="1166683" cy="53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oving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or not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0DBC7F04-1059-9B44-949F-D6B427B28635}"/>
              </a:ext>
            </a:extLst>
          </p:cNvPr>
          <p:cNvCxnSpPr>
            <a:cxnSpLocks/>
            <a:stCxn id="140" idx="3"/>
            <a:endCxn id="142" idx="1"/>
          </p:cNvCxnSpPr>
          <p:nvPr/>
        </p:nvCxnSpPr>
        <p:spPr>
          <a:xfrm>
            <a:off x="4284682" y="1941180"/>
            <a:ext cx="2302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ABC3A836-C684-D849-8562-5BFAD0A1A402}"/>
              </a:ext>
            </a:extLst>
          </p:cNvPr>
          <p:cNvSpPr/>
          <p:nvPr/>
        </p:nvSpPr>
        <p:spPr>
          <a:xfrm>
            <a:off x="8578250" y="781281"/>
            <a:ext cx="1166683" cy="53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</a:t>
            </a:r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hone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mean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36320DD6-F4CB-D242-9CAA-FDBD3B84DF8B}"/>
              </a:ext>
            </a:extLst>
          </p:cNvPr>
          <p:cNvSpPr/>
          <p:nvPr/>
        </p:nvSpPr>
        <p:spPr>
          <a:xfrm>
            <a:off x="8594575" y="1669400"/>
            <a:ext cx="1166683" cy="53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moving</a:t>
            </a:r>
            <a:endParaRPr kumimoji="1" lang="en-US" altLang="ja-JP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or not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D550DF3A-5EB4-0E4F-9A7F-B3D3666DB86C}"/>
              </a:ext>
            </a:extLst>
          </p:cNvPr>
          <p:cNvSpPr/>
          <p:nvPr/>
        </p:nvSpPr>
        <p:spPr>
          <a:xfrm>
            <a:off x="7219537" y="781281"/>
            <a:ext cx="1166683" cy="5386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mean 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predict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BF876DE8-1F1D-8044-AE03-C1B4F77A088E}"/>
              </a:ext>
            </a:extLst>
          </p:cNvPr>
          <p:cNvCxnSpPr>
            <a:cxnSpLocks/>
            <a:stCxn id="142" idx="3"/>
            <a:endCxn id="138" idx="1"/>
          </p:cNvCxnSpPr>
          <p:nvPr/>
        </p:nvCxnSpPr>
        <p:spPr>
          <a:xfrm flipV="1">
            <a:off x="5597492" y="1938728"/>
            <a:ext cx="251552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矢印コネクタ 207">
            <a:extLst>
              <a:ext uri="{FF2B5EF4-FFF2-40B4-BE49-F238E27FC236}">
                <a16:creationId xmlns:a16="http://schemas.microsoft.com/office/drawing/2014/main" id="{AD17F389-B64D-3841-9436-A31F46FCE103}"/>
              </a:ext>
            </a:extLst>
          </p:cNvPr>
          <p:cNvCxnSpPr>
            <a:cxnSpLocks/>
            <a:stCxn id="139" idx="3"/>
            <a:endCxn id="180" idx="1"/>
          </p:cNvCxnSpPr>
          <p:nvPr/>
        </p:nvCxnSpPr>
        <p:spPr>
          <a:xfrm>
            <a:off x="8386220" y="1938728"/>
            <a:ext cx="208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E6FF1706-546E-7147-A162-A8CDD11B4771}"/>
              </a:ext>
            </a:extLst>
          </p:cNvPr>
          <p:cNvSpPr/>
          <p:nvPr/>
        </p:nvSpPr>
        <p:spPr>
          <a:xfrm>
            <a:off x="10066135" y="52551"/>
            <a:ext cx="2049429" cy="8671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ensemble</a:t>
            </a:r>
            <a:endParaRPr kumimoji="1" lang="ja-JP" altLang="en-US" sz="2400" b="1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2641E4DB-3E62-5A45-B04F-299331192E02}"/>
              </a:ext>
            </a:extLst>
          </p:cNvPr>
          <p:cNvSpPr/>
          <p:nvPr/>
        </p:nvSpPr>
        <p:spPr>
          <a:xfrm>
            <a:off x="10330396" y="1319936"/>
            <a:ext cx="1520905" cy="36938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w</a:t>
            </a:r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eight</a:t>
            </a:r>
          </a:p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mean</a:t>
            </a:r>
          </a:p>
          <a:p>
            <a:pPr algn="ctr"/>
            <a:r>
              <a:rPr lang="en-US" altLang="ja-JP" sz="2400" dirty="0">
                <a:solidFill>
                  <a:schemeClr val="accent2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  <a:r>
              <a:rPr kumimoji="1" lang="en-US" altLang="ja-JP" sz="2400" dirty="0">
                <a:solidFill>
                  <a:schemeClr val="accent6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>
              <a:solidFill>
                <a:schemeClr val="accent6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268" name="直線矢印コネクタ 267">
            <a:extLst>
              <a:ext uri="{FF2B5EF4-FFF2-40B4-BE49-F238E27FC236}">
                <a16:creationId xmlns:a16="http://schemas.microsoft.com/office/drawing/2014/main" id="{87C7A79C-E5F5-5F49-96A2-61AEB526C056}"/>
              </a:ext>
            </a:extLst>
          </p:cNvPr>
          <p:cNvCxnSpPr>
            <a:cxnSpLocks/>
            <a:stCxn id="224" idx="2"/>
            <a:endCxn id="272" idx="0"/>
          </p:cNvCxnSpPr>
          <p:nvPr/>
        </p:nvCxnSpPr>
        <p:spPr>
          <a:xfrm flipH="1">
            <a:off x="11088017" y="5013789"/>
            <a:ext cx="2832" cy="618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正方形/長方形 271">
            <a:extLst>
              <a:ext uri="{FF2B5EF4-FFF2-40B4-BE49-F238E27FC236}">
                <a16:creationId xmlns:a16="http://schemas.microsoft.com/office/drawing/2014/main" id="{FDFB473B-DE96-C34C-B152-B4503017799C}"/>
              </a:ext>
            </a:extLst>
          </p:cNvPr>
          <p:cNvSpPr/>
          <p:nvPr/>
        </p:nvSpPr>
        <p:spPr>
          <a:xfrm>
            <a:off x="10060470" y="5632581"/>
            <a:ext cx="2055094" cy="11711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26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submission</a:t>
            </a:r>
            <a:endParaRPr kumimoji="1" lang="ja-JP" altLang="en-US" sz="2600" b="1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9EC7C48E-B796-2741-A2C2-B6974404B003}"/>
              </a:ext>
            </a:extLst>
          </p:cNvPr>
          <p:cNvCxnSpPr>
            <a:cxnSpLocks/>
            <a:stCxn id="10" idx="3"/>
            <a:endCxn id="224" idx="1"/>
          </p:cNvCxnSpPr>
          <p:nvPr/>
        </p:nvCxnSpPr>
        <p:spPr>
          <a:xfrm flipV="1">
            <a:off x="9786035" y="3166863"/>
            <a:ext cx="544361" cy="1743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F7518303-5782-1546-A8C7-7945F1904174}"/>
              </a:ext>
            </a:extLst>
          </p:cNvPr>
          <p:cNvCxnSpPr>
            <a:cxnSpLocks/>
            <a:stCxn id="22" idx="3"/>
            <a:endCxn id="224" idx="1"/>
          </p:cNvCxnSpPr>
          <p:nvPr/>
        </p:nvCxnSpPr>
        <p:spPr>
          <a:xfrm flipV="1">
            <a:off x="9786035" y="3166863"/>
            <a:ext cx="544361" cy="818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3CCE7B69-2743-A849-83C0-B291B0192870}"/>
              </a:ext>
            </a:extLst>
          </p:cNvPr>
          <p:cNvCxnSpPr>
            <a:cxnSpLocks/>
            <a:stCxn id="109" idx="3"/>
            <a:endCxn id="224" idx="1"/>
          </p:cNvCxnSpPr>
          <p:nvPr/>
        </p:nvCxnSpPr>
        <p:spPr>
          <a:xfrm flipV="1">
            <a:off x="9777583" y="3166863"/>
            <a:ext cx="552813" cy="32087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9AE9550B-31DE-E145-B4AD-1B7EB970EAFC}"/>
              </a:ext>
            </a:extLst>
          </p:cNvPr>
          <p:cNvCxnSpPr>
            <a:cxnSpLocks/>
            <a:stCxn id="76" idx="3"/>
            <a:endCxn id="224" idx="1"/>
          </p:cNvCxnSpPr>
          <p:nvPr/>
        </p:nvCxnSpPr>
        <p:spPr>
          <a:xfrm flipV="1">
            <a:off x="9780349" y="3166863"/>
            <a:ext cx="550047" cy="2472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67786898-99E6-6B42-A17E-93EF66C8080A}"/>
              </a:ext>
            </a:extLst>
          </p:cNvPr>
          <p:cNvCxnSpPr>
            <a:cxnSpLocks/>
            <a:stCxn id="176" idx="3"/>
            <a:endCxn id="224" idx="1"/>
          </p:cNvCxnSpPr>
          <p:nvPr/>
        </p:nvCxnSpPr>
        <p:spPr>
          <a:xfrm>
            <a:off x="9744933" y="1050609"/>
            <a:ext cx="585463" cy="2116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953DD5B5-934A-1F4D-AE64-7730F734130D}"/>
              </a:ext>
            </a:extLst>
          </p:cNvPr>
          <p:cNvCxnSpPr>
            <a:cxnSpLocks/>
            <a:stCxn id="180" idx="3"/>
            <a:endCxn id="224" idx="1"/>
          </p:cNvCxnSpPr>
          <p:nvPr/>
        </p:nvCxnSpPr>
        <p:spPr>
          <a:xfrm>
            <a:off x="9761258" y="1938728"/>
            <a:ext cx="569138" cy="1228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74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85</Words>
  <Application>Microsoft Macintosh PowerPoint</Application>
  <PresentationFormat>ワイド画面</PresentationFormat>
  <Paragraphs>60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古濵　尚樹(s20g482)</dc:creator>
  <cp:lastModifiedBy>古濵　尚樹(s20g482)</cp:lastModifiedBy>
  <cp:revision>10</cp:revision>
  <dcterms:created xsi:type="dcterms:W3CDTF">2021-08-10T07:31:02Z</dcterms:created>
  <dcterms:modified xsi:type="dcterms:W3CDTF">2021-08-10T09:31:02Z</dcterms:modified>
</cp:coreProperties>
</file>