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ba25a79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ba25a79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ba25a79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ba25a79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ba25a79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ba25a79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a25a79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a25a79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ba25a79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ba25a79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a25a79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a25a79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ba25a799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ba25a79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63425" y="1385375"/>
            <a:ext cx="45969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ゼミ論最終発表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283412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GSC 3年 佐藤愛妃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232525"/>
            <a:ext cx="4463425" cy="436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10498123" cy="53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498123" cy="53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ja" sz="2530"/>
              <a:t>Abstract</a:t>
            </a:r>
            <a:endParaRPr sz="253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900">
                <a:solidFill>
                  <a:schemeClr val="dk1"/>
                </a:solidFill>
              </a:rPr>
              <a:t>本プロジェクトでは、標高データを基に3Dボクセルを生成し、それぞれにユニークなハッシュIDを付与 することで、3D空間情報を効率的に管理・検索可能なシステムを構築 した。</a:t>
            </a:r>
            <a:br>
              <a:rPr lang="ja" sz="1900">
                <a:solidFill>
                  <a:schemeClr val="dk1"/>
                </a:solidFill>
              </a:rPr>
            </a:br>
            <a:r>
              <a:rPr lang="ja" sz="1900">
                <a:solidFill>
                  <a:schemeClr val="dk1"/>
                </a:solidFill>
              </a:rPr>
              <a:t>また、生成したデータを GeoJSONおよび辞書データ（JSON）形式で保存 し、FastAPI を用いて ローカル環境での検索APIを実装 した。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900">
                <a:solidFill>
                  <a:schemeClr val="dk1"/>
                </a:solidFill>
              </a:rPr>
              <a:t>このシステムにより、特定の座標（X, Y, Z）に対応するボクセルIDを検索 したり、既存のボクセルデータから最も近いボクセルを取得 することが可能となる。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→zoomレベル14,富士山周辺のデータを仕様、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498123" cy="53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850">
                <a:solidFill>
                  <a:schemeClr val="dk1"/>
                </a:solidFill>
              </a:rPr>
              <a:t>背景</a:t>
            </a:r>
            <a:endParaRPr b="1" sz="185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3D GIS（地理情報システム） の活用は、都市計画、環境管理、災害対策など多くの分野で注目されている。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しかし、3Dデータは処理が重く、検索や管理が難しい という課題がある。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標高データから3Dボクセルを生成し、ハッシュIDで管理することで、データの効率的な検索と管理を可能にする。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850">
                <a:solidFill>
                  <a:schemeClr val="dk1"/>
                </a:solidFill>
              </a:rPr>
              <a:t>目的</a:t>
            </a:r>
            <a:endParaRPr b="1" sz="185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標高データを基にしたボクセルを生成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ボクセルにユニークID（ハッシュ値）を付与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GeoJSONおよびJSON形式でデータを保存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FastAPIを用いてローカルでボクセルを検索できるAPIを構築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498123" cy="53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Methods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ja" sz="2000">
                <a:solidFill>
                  <a:schemeClr val="dk1"/>
                </a:solidFill>
              </a:rPr>
              <a:t>標高データを取得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ja" sz="2000">
                <a:solidFill>
                  <a:schemeClr val="dk1"/>
                </a:solidFill>
              </a:rPr>
              <a:t>250m×250m×250mの3Dボクセルを作成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ja" sz="2000">
                <a:solidFill>
                  <a:schemeClr val="dk1"/>
                </a:solidFill>
              </a:rPr>
              <a:t>各ボクセルにハッシュIDを生成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ja" sz="2000">
                <a:solidFill>
                  <a:schemeClr val="dk1"/>
                </a:solidFill>
              </a:rPr>
              <a:t>GeoJSONとJSONの2種類のデータを保存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ja" sz="2000">
                <a:solidFill>
                  <a:schemeClr val="dk1"/>
                </a:solidFill>
              </a:rPr>
              <a:t>FastAPIでボクセル検索APIを構築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ja" sz="2000">
                <a:solidFill>
                  <a:schemeClr val="dk1"/>
                </a:solidFill>
              </a:rPr>
              <a:t>ローカル環境でAPIをテスト</a:t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ja" sz="2100">
                <a:solidFill>
                  <a:schemeClr val="dk1"/>
                </a:solidFill>
              </a:rPr>
              <a:t>3Dボクセル、STL出力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498123" cy="53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8207"/>
              <a:buFont typeface="Arial"/>
              <a:buNone/>
            </a:pPr>
            <a:r>
              <a:rPr lang="ja" sz="2879">
                <a:solidFill>
                  <a:schemeClr val="dk1"/>
                </a:solidFill>
              </a:rPr>
              <a:t>① 2.5D&amp;3Dボクセルデータの生成</a:t>
            </a:r>
            <a:endParaRPr sz="287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318"/>
              <a:buFont typeface="Arial"/>
              <a:buNone/>
            </a:pPr>
            <a:r>
              <a:rPr lang="ja" sz="2324">
                <a:solidFill>
                  <a:schemeClr val="dk1"/>
                </a:solidFill>
              </a:rPr>
              <a:t>1. 標高データの前処理</a:t>
            </a:r>
            <a:endParaRPr sz="232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ja" sz="2324">
                <a:solidFill>
                  <a:schemeClr val="dk1"/>
                </a:solidFill>
              </a:rPr>
              <a:t>・　標高データを </a:t>
            </a:r>
            <a:r>
              <a:rPr lang="ja" sz="2124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5mメッシュ</a:t>
            </a:r>
            <a:r>
              <a:rPr lang="ja" sz="2324">
                <a:solidFill>
                  <a:schemeClr val="dk1"/>
                </a:solidFill>
              </a:rPr>
              <a:t> で取得</a:t>
            </a:r>
            <a:endParaRPr sz="232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ja" sz="2324">
                <a:solidFill>
                  <a:schemeClr val="dk1"/>
                </a:solidFill>
              </a:rPr>
              <a:t>・　250mごとのグリッド に分割し、平均標高を計算</a:t>
            </a:r>
            <a:endParaRPr sz="232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ja" sz="2324">
                <a:solidFill>
                  <a:schemeClr val="dk1"/>
                </a:solidFill>
              </a:rPr>
              <a:t>・　標高範囲に応じてZ方向のボクセルを作成</a:t>
            </a:r>
            <a:endParaRPr sz="23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324">
                <a:solidFill>
                  <a:schemeClr val="dk1"/>
                </a:solidFill>
              </a:rPr>
              <a:t>2. ボクセルにユニークIDを付与</a:t>
            </a:r>
            <a:endParaRPr sz="23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996"/>
              <a:buFont typeface="Arial"/>
              <a:buNone/>
            </a:pPr>
            <a:r>
              <a:rPr lang="ja" sz="2973">
                <a:solidFill>
                  <a:schemeClr val="dk1"/>
                </a:solidFill>
              </a:rPr>
              <a:t>② データの保存</a:t>
            </a:r>
            <a:endParaRPr sz="297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530">
                <a:solidFill>
                  <a:schemeClr val="dk1"/>
                </a:solidFill>
              </a:rPr>
              <a:t>・　GeoJSONとして保存（QGIS用）</a:t>
            </a:r>
            <a:endParaRPr sz="2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530">
                <a:solidFill>
                  <a:schemeClr val="dk1"/>
                </a:solidFill>
              </a:rPr>
              <a:t>・　辞書データ（API用）</a:t>
            </a:r>
            <a:endParaRPr sz="2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ja" sz="2636">
                <a:solidFill>
                  <a:schemeClr val="dk1"/>
                </a:solidFill>
              </a:rPr>
              <a:t>③ FastAPIを用いた検索API</a:t>
            </a:r>
            <a:endParaRPr sz="263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498123" cy="53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Discussion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50">
                <a:solidFill>
                  <a:schemeClr val="dk1"/>
                </a:solidFill>
              </a:rPr>
              <a:t>苦労した点</a:t>
            </a:r>
            <a:endParaRPr sz="2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>
                <a:solidFill>
                  <a:schemeClr val="dk1"/>
                </a:solidFill>
              </a:rPr>
              <a:t>❌ QGISでの3Dボクセル可視化が困難 → 別の可視化ツールを検討</a:t>
            </a:r>
            <a:br>
              <a:rPr lang="ja" sz="1600">
                <a:solidFill>
                  <a:schemeClr val="dk1"/>
                </a:solidFill>
              </a:rPr>
            </a:br>
            <a:r>
              <a:rPr lang="ja" sz="1600">
                <a:solidFill>
                  <a:schemeClr val="dk1"/>
                </a:solidFill>
              </a:rPr>
              <a:t>❌ ボクセルのZ座標の間隔が乱れる → 標高データの範囲を一定に修正</a:t>
            </a:r>
            <a:br>
              <a:rPr lang="ja" sz="1600">
                <a:solidFill>
                  <a:schemeClr val="dk1"/>
                </a:solidFill>
              </a:rPr>
            </a:br>
            <a:r>
              <a:rPr lang="ja" sz="1600">
                <a:solidFill>
                  <a:schemeClr val="dk1"/>
                </a:solidFill>
              </a:rPr>
              <a:t>❌ 検索APIのパフォーマンスが低下 → 辞書データを使用し、高速化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50">
                <a:solidFill>
                  <a:schemeClr val="dk1"/>
                </a:solidFill>
              </a:rPr>
              <a:t>今後の課題</a:t>
            </a:r>
            <a:endParaRPr sz="2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⚡ SQLiteと統合して大規模データ対応</a:t>
            </a:r>
            <a:br>
              <a:rPr lang="ja" sz="1600">
                <a:solidFill>
                  <a:schemeClr val="dk1"/>
                </a:solidFill>
              </a:rPr>
            </a:br>
            <a:r>
              <a:rPr lang="ja" sz="1600">
                <a:solidFill>
                  <a:schemeClr val="dk1"/>
                </a:solidFill>
              </a:rPr>
              <a:t>⚡ Raspberry Piでオフライン検索を実装</a:t>
            </a:r>
            <a:br>
              <a:rPr lang="ja" sz="1600">
                <a:solidFill>
                  <a:schemeClr val="dk1"/>
                </a:solidFill>
              </a:rPr>
            </a:br>
            <a:r>
              <a:rPr lang="ja" sz="1600">
                <a:solidFill>
                  <a:schemeClr val="dk1"/>
                </a:solidFill>
              </a:rPr>
              <a:t>⚡ Webベースの可視化ツールを開発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498123" cy="53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Conclusion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>
                <a:solidFill>
                  <a:schemeClr val="dk1"/>
                </a:solidFill>
              </a:rPr>
              <a:t>標高データを基に3Dボクセルを生成し、ハッシュIDを付与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>
                <a:solidFill>
                  <a:schemeClr val="dk1"/>
                </a:solidFill>
              </a:rPr>
              <a:t>GeoJSON・JSON形式でデータを保存し、QGISやAPIで利用可能に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>
                <a:solidFill>
                  <a:schemeClr val="dk1"/>
                </a:solidFill>
              </a:rPr>
              <a:t>FastAPIでローカル検索APIを構築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>
                <a:solidFill>
                  <a:schemeClr val="dk1"/>
                </a:solidFill>
              </a:rPr>
              <a:t>今後、Raspberry Piへの導入を検討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498123" cy="53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ja" sz="2400"/>
              <a:t>参考文献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>
                <a:solidFill>
                  <a:schemeClr val="dk1"/>
                </a:solidFill>
              </a:rPr>
              <a:t>標高データを基に3Dボクセルを生成し、ハッシュIDを付与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>
                <a:solidFill>
                  <a:schemeClr val="dk1"/>
                </a:solidFill>
              </a:rPr>
              <a:t>GeoJSON・JSON形式でデータを保存し、QGISやAPIで利用可能に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>
                <a:solidFill>
                  <a:schemeClr val="dk1"/>
                </a:solidFill>
              </a:rPr>
              <a:t>FastAPIでローカル検索APIを構築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>
                <a:solidFill>
                  <a:schemeClr val="dk1"/>
                </a:solidFill>
              </a:rPr>
              <a:t>今後、Raspberry Piへの導入を検討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